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7.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notesSlides/notesSlide8.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56"/>
  </p:notesMasterIdLst>
  <p:sldIdLst>
    <p:sldId id="317" r:id="rId3"/>
    <p:sldId id="301" r:id="rId4"/>
    <p:sldId id="318" r:id="rId5"/>
    <p:sldId id="313" r:id="rId6"/>
    <p:sldId id="316" r:id="rId7"/>
    <p:sldId id="319" r:id="rId8"/>
    <p:sldId id="308" r:id="rId9"/>
    <p:sldId id="312" r:id="rId10"/>
    <p:sldId id="320" r:id="rId11"/>
    <p:sldId id="315" r:id="rId12"/>
    <p:sldId id="311" r:id="rId13"/>
    <p:sldId id="321" r:id="rId14"/>
    <p:sldId id="314" r:id="rId15"/>
    <p:sldId id="256" r:id="rId16"/>
    <p:sldId id="322" r:id="rId17"/>
    <p:sldId id="309" r:id="rId18"/>
    <p:sldId id="276" r:id="rId19"/>
    <p:sldId id="273" r:id="rId20"/>
    <p:sldId id="281" r:id="rId21"/>
    <p:sldId id="272" r:id="rId22"/>
    <p:sldId id="279" r:id="rId23"/>
    <p:sldId id="270" r:id="rId24"/>
    <p:sldId id="278" r:id="rId25"/>
    <p:sldId id="271" r:id="rId26"/>
    <p:sldId id="275" r:id="rId27"/>
    <p:sldId id="266" r:id="rId28"/>
    <p:sldId id="267" r:id="rId29"/>
    <p:sldId id="265" r:id="rId30"/>
    <p:sldId id="268" r:id="rId31"/>
    <p:sldId id="263" r:id="rId32"/>
    <p:sldId id="262" r:id="rId33"/>
    <p:sldId id="264" r:id="rId34"/>
    <p:sldId id="293" r:id="rId35"/>
    <p:sldId id="295" r:id="rId36"/>
    <p:sldId id="290" r:id="rId37"/>
    <p:sldId id="289" r:id="rId38"/>
    <p:sldId id="284" r:id="rId39"/>
    <p:sldId id="288" r:id="rId40"/>
    <p:sldId id="285" r:id="rId41"/>
    <p:sldId id="286" r:id="rId42"/>
    <p:sldId id="304" r:id="rId43"/>
    <p:sldId id="302" r:id="rId44"/>
    <p:sldId id="305" r:id="rId45"/>
    <p:sldId id="303" r:id="rId46"/>
    <p:sldId id="261" r:id="rId47"/>
    <p:sldId id="298" r:id="rId48"/>
    <p:sldId id="307" r:id="rId49"/>
    <p:sldId id="296" r:id="rId50"/>
    <p:sldId id="258" r:id="rId51"/>
    <p:sldId id="299" r:id="rId52"/>
    <p:sldId id="297" r:id="rId53"/>
    <p:sldId id="300" r:id="rId54"/>
    <p:sldId id="323" r:id="rId55"/>
  </p:sldIdLst>
  <p:sldSz cx="9144000" cy="5143500" type="screen16x9"/>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sn/0rCvC+m8LzuP5E6uG/g" hashData="IqCgU7qHDSgCdyatd1QDsDQ9yY4"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5C9"/>
    <a:srgbClr val="FFEDA3"/>
    <a:srgbClr val="CC9900"/>
    <a:srgbClr val="996600"/>
    <a:srgbClr val="371B03"/>
    <a:srgbClr val="663300"/>
    <a:srgbClr val="1D2DFF"/>
    <a:srgbClr val="0037E6"/>
    <a:srgbClr val="002F8E"/>
    <a:srgbClr val="004ADE"/>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70" autoAdjust="0"/>
    <p:restoredTop sz="89065" autoAdjust="0"/>
  </p:normalViewPr>
  <p:slideViewPr>
    <p:cSldViewPr>
      <p:cViewPr>
        <p:scale>
          <a:sx n="60" d="100"/>
          <a:sy n="60" d="100"/>
        </p:scale>
        <p:origin x="-240" y="-450"/>
      </p:cViewPr>
      <p:guideLst>
        <p:guide orient="horz" pos="162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23975E9-CA62-4F5F-BB87-6B7778C9C226}" type="datetimeFigureOut">
              <a:rPr lang="es-ES" smtClean="0"/>
              <a:pPr/>
              <a:t>18/08/2015</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B94F9C1-85E5-4EF3-B022-7B8C1ECA6648}"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B94F9C1-85E5-4EF3-B022-7B8C1ECA6648}" type="slidenum">
              <a:rPr lang="es-ES" smtClean="0"/>
              <a:pPr/>
              <a:t>2</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B94F9C1-85E5-4EF3-B022-7B8C1ECA6648}" type="slidenum">
              <a:rPr lang="es-ES" smtClean="0"/>
              <a:pPr/>
              <a:t>21</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B94F9C1-85E5-4EF3-B022-7B8C1ECA6648}" type="slidenum">
              <a:rPr lang="es-ES" smtClean="0"/>
              <a:pPr/>
              <a:t>23</a:t>
            </a:fld>
            <a:endParaRPr lang="es-E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B94F9C1-85E5-4EF3-B022-7B8C1ECA6648}" type="slidenum">
              <a:rPr lang="es-ES" smtClean="0"/>
              <a:pPr/>
              <a:t>28</a:t>
            </a:fld>
            <a:endParaRPr lang="es-E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B94F9C1-85E5-4EF3-B022-7B8C1ECA6648}" type="slidenum">
              <a:rPr lang="es-ES" smtClean="0"/>
              <a:pPr/>
              <a:t>33</a:t>
            </a:fld>
            <a:endParaRPr lang="es-E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B94F9C1-85E5-4EF3-B022-7B8C1ECA6648}" type="slidenum">
              <a:rPr lang="es-ES" smtClean="0"/>
              <a:pPr/>
              <a:t>37</a:t>
            </a:fld>
            <a:endParaRPr lang="es-E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B94F9C1-85E5-4EF3-B022-7B8C1ECA6648}" type="slidenum">
              <a:rPr lang="es-ES" smtClean="0"/>
              <a:pPr/>
              <a:t>46</a:t>
            </a:fld>
            <a:endParaRPr lang="es-E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B94F9C1-85E5-4EF3-B022-7B8C1ECA6648}" type="slidenum">
              <a:rPr lang="es-ES" smtClean="0"/>
              <a:pPr/>
              <a:t>47</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7849450-C771-43D5-B462-2F236074C2B0}" type="datetimeFigureOut">
              <a:rPr lang="es-ES" smtClean="0"/>
              <a:pPr/>
              <a:t>18/08/2015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E1A7D42-B9D7-499B-A6ED-7B9841482FF6}" type="slidenum">
              <a:rPr lang="es-ES" smtClean="0"/>
              <a:pPr/>
              <a:t>‹Nº›</a:t>
            </a:fld>
            <a:endParaRPr lang="es-ES"/>
          </a:p>
        </p:txBody>
      </p:sp>
    </p:spTree>
  </p:cSld>
  <p:clrMapOvr>
    <a:masterClrMapping/>
  </p:clrMapOvr>
  <p:transition advTm="1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7849450-C771-43D5-B462-2F236074C2B0}" type="datetimeFigureOut">
              <a:rPr lang="es-ES" smtClean="0"/>
              <a:pPr/>
              <a:t>18/08/2015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E1A7D42-B9D7-499B-A6ED-7B9841482FF6}" type="slidenum">
              <a:rPr lang="es-ES" smtClean="0"/>
              <a:pPr/>
              <a:t>‹Nº›</a:t>
            </a:fld>
            <a:endParaRPr lang="es-ES"/>
          </a:p>
        </p:txBody>
      </p:sp>
    </p:spTree>
  </p:cSld>
  <p:clrMapOvr>
    <a:masterClrMapping/>
  </p:clrMapOvr>
  <p:transition advTm="1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7849450-C771-43D5-B462-2F236074C2B0}" type="datetimeFigureOut">
              <a:rPr lang="es-ES" smtClean="0"/>
              <a:pPr/>
              <a:t>18/08/2015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E1A7D42-B9D7-499B-A6ED-7B9841482FF6}" type="slidenum">
              <a:rPr lang="es-ES" smtClean="0"/>
              <a:pPr/>
              <a:t>‹Nº›</a:t>
            </a:fld>
            <a:endParaRPr lang="es-ES"/>
          </a:p>
        </p:txBody>
      </p:sp>
    </p:spTree>
  </p:cSld>
  <p:clrMapOvr>
    <a:masterClrMapping/>
  </p:clrMapOvr>
  <p:transition advTm="1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7849450-C771-43D5-B462-2F236074C2B0}" type="datetimeFigureOut">
              <a:rPr lang="es-ES" smtClean="0"/>
              <a:pPr/>
              <a:t>18/08/2015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CE1A7D42-B9D7-499B-A6ED-7B9841482FF6}" type="slidenum">
              <a:rPr lang="es-ES" smtClean="0"/>
              <a:pPr/>
              <a:t>‹Nº›</a:t>
            </a:fld>
            <a:endParaRPr lang="es-ES"/>
          </a:p>
        </p:txBody>
      </p:sp>
    </p:spTree>
  </p:cSld>
  <p:clrMapOvr>
    <a:masterClrMapping/>
  </p:clrMapOvr>
  <p:transition advTm="1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05978"/>
            <a:ext cx="8229600" cy="85725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7849450-C771-43D5-B462-2F236074C2B0}" type="datetimeFigureOut">
              <a:rPr lang="es-ES" smtClean="0"/>
              <a:pPr/>
              <a:t>18/08/2015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CE1A7D42-B9D7-499B-A6ED-7B9841482FF6}" type="slidenum">
              <a:rPr lang="es-ES" smtClean="0"/>
              <a:pPr/>
              <a:t>‹Nº›</a:t>
            </a:fld>
            <a:endParaRPr lang="es-ES"/>
          </a:p>
        </p:txBody>
      </p:sp>
    </p:spTree>
  </p:cSld>
  <p:clrMapOvr>
    <a:masterClrMapping/>
  </p:clrMapOvr>
  <p:transition advTm="1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7849450-C771-43D5-B462-2F236074C2B0}" type="datetimeFigureOut">
              <a:rPr lang="es-ES" smtClean="0"/>
              <a:pPr/>
              <a:t>18/08/2015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CE1A7D42-B9D7-499B-A6ED-7B9841482FF6}" type="slidenum">
              <a:rPr lang="es-ES" smtClean="0"/>
              <a:pPr/>
              <a:t>‹Nº›</a:t>
            </a:fld>
            <a:endParaRPr lang="es-ES"/>
          </a:p>
        </p:txBody>
      </p:sp>
    </p:spTree>
  </p:cSld>
  <p:clrMapOvr>
    <a:masterClrMapping/>
  </p:clrMapOvr>
  <p:transition advTm="1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7849450-C771-43D5-B462-2F236074C2B0}" type="datetimeFigureOut">
              <a:rPr lang="es-ES" smtClean="0"/>
              <a:pPr/>
              <a:t>18/08/2015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CE1A7D42-B9D7-499B-A6ED-7B9841482FF6}" type="slidenum">
              <a:rPr lang="es-ES" smtClean="0"/>
              <a:pPr/>
              <a:t>‹Nº›</a:t>
            </a:fld>
            <a:endParaRPr lang="es-ES"/>
          </a:p>
        </p:txBody>
      </p:sp>
    </p:spTree>
  </p:cSld>
  <p:clrMapOvr>
    <a:masterClrMapping/>
  </p:clrMapOvr>
  <p:transition advTm="1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7849450-C771-43D5-B462-2F236074C2B0}" type="datetimeFigureOut">
              <a:rPr lang="es-ES" smtClean="0"/>
              <a:pPr/>
              <a:t>18/08/2015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CE1A7D42-B9D7-499B-A6ED-7B9841482FF6}" type="slidenum">
              <a:rPr lang="es-ES" smtClean="0"/>
              <a:pPr/>
              <a:t>‹Nº›</a:t>
            </a:fld>
            <a:endParaRPr lang="es-ES"/>
          </a:p>
        </p:txBody>
      </p:sp>
    </p:spTree>
  </p:cSld>
  <p:clrMapOvr>
    <a:masterClrMapping/>
  </p:clrMapOvr>
  <p:transition advTm="1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7849450-C771-43D5-B462-2F236074C2B0}" type="datetimeFigureOut">
              <a:rPr lang="es-ES" smtClean="0"/>
              <a:pPr/>
              <a:t>18/08/2015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CE1A7D42-B9D7-499B-A6ED-7B9841482FF6}" type="slidenum">
              <a:rPr lang="es-ES" smtClean="0"/>
              <a:pPr/>
              <a:t>‹Nº›</a:t>
            </a:fld>
            <a:endParaRPr lang="es-ES"/>
          </a:p>
        </p:txBody>
      </p:sp>
    </p:spTree>
  </p:cSld>
  <p:clrMapOvr>
    <a:masterClrMapping/>
  </p:clrMapOvr>
  <p:transition advTm="1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7849450-C771-43D5-B462-2F236074C2B0}" type="datetimeFigureOut">
              <a:rPr lang="es-ES" smtClean="0"/>
              <a:pPr/>
              <a:t>18/08/2015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E1A7D42-B9D7-499B-A6ED-7B9841482FF6}" type="slidenum">
              <a:rPr lang="es-ES" smtClean="0"/>
              <a:pPr/>
              <a:t>‹Nº›</a:t>
            </a:fld>
            <a:endParaRPr lang="es-ES"/>
          </a:p>
        </p:txBody>
      </p:sp>
    </p:spTree>
  </p:cSld>
  <p:clrMapOvr>
    <a:masterClrMapping/>
  </p:clrMapOvr>
  <p:transition advTm="1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7849450-C771-43D5-B462-2F236074C2B0}" type="datetimeFigureOut">
              <a:rPr lang="es-ES" smtClean="0"/>
              <a:pPr/>
              <a:t>18/08/2015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E1A7D42-B9D7-499B-A6ED-7B9841482FF6}" type="slidenum">
              <a:rPr lang="es-ES" smtClean="0"/>
              <a:pPr/>
              <a:t>‹Nº›</a:t>
            </a:fld>
            <a:endParaRPr lang="es-ES"/>
          </a:p>
        </p:txBody>
      </p:sp>
    </p:spTree>
  </p:cSld>
  <p:clrMapOvr>
    <a:masterClrMapping/>
  </p:clrMapOvr>
  <p:transition advTm="15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B7849450-C771-43D5-B462-2F236074C2B0}" type="datetimeFigureOut">
              <a:rPr lang="es-ES" smtClean="0"/>
              <a:pPr/>
              <a:t>18/08/2015</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CE1A7D42-B9D7-499B-A6ED-7B9841482FF6}"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5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gif"/><Relationship Id="rId5" Type="http://schemas.openxmlformats.org/officeDocument/2006/relationships/image" Target="../media/image3.png"/><Relationship Id="rId10" Type="http://schemas.openxmlformats.org/officeDocument/2006/relationships/image" Target="../media/image8.gif"/><Relationship Id="rId4" Type="http://schemas.openxmlformats.org/officeDocument/2006/relationships/image" Target="../media/image2.jpeg"/><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1.gif"/></Relationships>
</file>

<file path=ppt/slides/_rels/slide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1.xml"/><Relationship Id="rId4" Type="http://schemas.openxmlformats.org/officeDocument/2006/relationships/image" Target="../media/image11.gif"/></Relationships>
</file>

<file path=ppt/slides/_rels/slide14.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1.xml"/><Relationship Id="rId4" Type="http://schemas.openxmlformats.org/officeDocument/2006/relationships/image" Target="../media/image11.gif"/></Relationships>
</file>

<file path=ppt/slides/_rels/slide17.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1.xml"/><Relationship Id="rId4" Type="http://schemas.openxmlformats.org/officeDocument/2006/relationships/image" Target="../media/image11.gif"/></Relationships>
</file>

<file path=ppt/slides/_rels/slide20.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11.gif"/><Relationship Id="rId4" Type="http://schemas.openxmlformats.org/officeDocument/2006/relationships/image" Target="../media/image34.jpeg"/></Relationships>
</file>

<file path=ppt/slides/_rels/slide22.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11.gif"/><Relationship Id="rId4" Type="http://schemas.openxmlformats.org/officeDocument/2006/relationships/image" Target="../media/image37.jpeg"/></Relationships>
</file>

<file path=ppt/slides/_rels/slide24.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1.xml"/><Relationship Id="rId4" Type="http://schemas.openxmlformats.org/officeDocument/2006/relationships/image" Target="../media/image11.gif"/></Relationships>
</file>

<file path=ppt/slides/_rels/slide26.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11.gif"/></Relationships>
</file>

<file path=ppt/slides/_rels/slide29.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1.xml"/><Relationship Id="rId4" Type="http://schemas.openxmlformats.org/officeDocument/2006/relationships/image" Target="../media/image11.gif"/></Relationships>
</file>

<file path=ppt/slides/_rels/slide30.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1.xml"/><Relationship Id="rId4" Type="http://schemas.openxmlformats.org/officeDocument/2006/relationships/image" Target="../media/image11.gif"/></Relationships>
</file>

<file path=ppt/slides/_rels/slide33.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11.gif"/><Relationship Id="rId4" Type="http://schemas.openxmlformats.org/officeDocument/2006/relationships/image" Target="../media/image51.jpeg"/></Relationships>
</file>

<file path=ppt/slides/_rels/slide34.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1.xml"/><Relationship Id="rId4" Type="http://schemas.openxmlformats.org/officeDocument/2006/relationships/image" Target="../media/image11.gif"/></Relationships>
</file>

<file path=ppt/slides/_rels/slide36.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56.gif"/><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11.gif"/><Relationship Id="rId4" Type="http://schemas.openxmlformats.org/officeDocument/2006/relationships/image" Target="../media/image57.gif"/></Relationships>
</file>

<file path=ppt/slides/_rels/slide38.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1.xml"/><Relationship Id="rId4" Type="http://schemas.openxmlformats.org/officeDocument/2006/relationships/image" Target="../media/image11.gif"/></Relationships>
</file>

<file path=ppt/slides/_rels/slide40.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jpeg"/><Relationship Id="rId1" Type="http://schemas.openxmlformats.org/officeDocument/2006/relationships/slideLayout" Target="../slideLayouts/slideLayout1.xml"/><Relationship Id="rId4" Type="http://schemas.openxmlformats.org/officeDocument/2006/relationships/image" Target="../media/image11.gif"/></Relationships>
</file>

<file path=ppt/slides/_rels/slide43.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11.gif"/><Relationship Id="rId4" Type="http://schemas.openxmlformats.org/officeDocument/2006/relationships/image" Target="../media/image69.jpeg"/></Relationships>
</file>

<file path=ppt/slides/_rels/slide47.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11.gif"/><Relationship Id="rId4" Type="http://schemas.openxmlformats.org/officeDocument/2006/relationships/image" Target="../media/image71.jpeg"/></Relationships>
</file>

<file path=ppt/slides/_rels/slide48.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72.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73.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74.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75.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76.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8" Type="http://schemas.openxmlformats.org/officeDocument/2006/relationships/image" Target="../media/image79.png"/><Relationship Id="rId13" Type="http://schemas.openxmlformats.org/officeDocument/2006/relationships/image" Target="../media/image82.png"/><Relationship Id="rId18" Type="http://schemas.openxmlformats.org/officeDocument/2006/relationships/image" Target="../media/image85.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84.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78.png"/><Relationship Id="rId11" Type="http://schemas.openxmlformats.org/officeDocument/2006/relationships/image" Target="../media/image81.png"/><Relationship Id="rId5" Type="http://schemas.openxmlformats.org/officeDocument/2006/relationships/hyperlink" Target="http://www.mispps.com/" TargetMode="External"/><Relationship Id="rId15" Type="http://schemas.openxmlformats.org/officeDocument/2006/relationships/image" Target="../media/image83.png"/><Relationship Id="rId10" Type="http://schemas.openxmlformats.org/officeDocument/2006/relationships/hyperlink" Target="https://www.facebook.com/mispps" TargetMode="External"/><Relationship Id="rId4" Type="http://schemas.openxmlformats.org/officeDocument/2006/relationships/image" Target="../media/image77.png"/><Relationship Id="rId9" Type="http://schemas.openxmlformats.org/officeDocument/2006/relationships/image" Target="../media/image80.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sp>
        <p:nvSpPr>
          <p:cNvPr id="4" name="3 Rectángulo"/>
          <p:cNvSpPr/>
          <p:nvPr/>
        </p:nvSpPr>
        <p:spPr>
          <a:xfrm>
            <a:off x="0" y="0"/>
            <a:ext cx="9144000" cy="5143500"/>
          </a:xfrm>
          <a:prstGeom prst="rect">
            <a:avLst/>
          </a:prstGeom>
          <a:blipFill>
            <a:blip r:embed="rId3"/>
            <a:stretch>
              <a:fillRect/>
            </a:stretch>
          </a:blipFill>
          <a:ln>
            <a:noFill/>
          </a:ln>
          <a:scene3d>
            <a:camera prst="orthographicFront"/>
            <a:lightRig rig="threePt" dir="t"/>
          </a:scene3d>
          <a:sp3d>
            <a:bevelT w="146050" h="1206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500034" y="642924"/>
            <a:ext cx="8215338" cy="3857652"/>
          </a:xfrm>
          <a:prstGeom prst="ellipse">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Anillo"/>
          <p:cNvSpPr/>
          <p:nvPr/>
        </p:nvSpPr>
        <p:spPr>
          <a:xfrm>
            <a:off x="428596" y="571486"/>
            <a:ext cx="8358246" cy="4000528"/>
          </a:xfrm>
          <a:prstGeom prst="donut">
            <a:avLst>
              <a:gd name="adj" fmla="val 2038"/>
            </a:avLst>
          </a:prstGeom>
          <a:solidFill>
            <a:srgbClr val="663300"/>
          </a:solidFill>
          <a:ln>
            <a:noFill/>
          </a:ln>
          <a:scene3d>
            <a:camera prst="orthographicFront"/>
            <a:lightRig rig="threePt" dir="t"/>
          </a:scene3d>
          <a:sp3d>
            <a:bevelT w="336550" h="1841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57348" name="Picture 4" descr="Rendered Image"/>
          <p:cNvPicPr>
            <a:picLocks noChangeAspect="1" noChangeArrowheads="1"/>
          </p:cNvPicPr>
          <p:nvPr/>
        </p:nvPicPr>
        <p:blipFill>
          <a:blip r:embed="rId5">
            <a:lum contrast="20000"/>
          </a:blip>
          <a:srcRect/>
          <a:stretch>
            <a:fillRect/>
          </a:stretch>
        </p:blipFill>
        <p:spPr bwMode="auto">
          <a:xfrm>
            <a:off x="3357554" y="857238"/>
            <a:ext cx="2619375" cy="895351"/>
          </a:xfrm>
          <a:prstGeom prst="rect">
            <a:avLst/>
          </a:prstGeom>
          <a:noFill/>
        </p:spPr>
      </p:pic>
      <p:pic>
        <p:nvPicPr>
          <p:cNvPr id="57350" name="Picture 6" descr="Rendered Image"/>
          <p:cNvPicPr>
            <a:picLocks noChangeAspect="1" noChangeArrowheads="1"/>
          </p:cNvPicPr>
          <p:nvPr/>
        </p:nvPicPr>
        <p:blipFill>
          <a:blip r:embed="rId6">
            <a:lum contrast="20000"/>
          </a:blip>
          <a:srcRect/>
          <a:stretch>
            <a:fillRect/>
          </a:stretch>
        </p:blipFill>
        <p:spPr bwMode="auto">
          <a:xfrm>
            <a:off x="2786050" y="1643056"/>
            <a:ext cx="3686175" cy="952500"/>
          </a:xfrm>
          <a:prstGeom prst="rect">
            <a:avLst/>
          </a:prstGeom>
          <a:noFill/>
        </p:spPr>
      </p:pic>
      <p:pic>
        <p:nvPicPr>
          <p:cNvPr id="17" name="Picture 6" descr="Rendered Image"/>
          <p:cNvPicPr>
            <a:picLocks noChangeAspect="1" noChangeArrowheads="1"/>
          </p:cNvPicPr>
          <p:nvPr/>
        </p:nvPicPr>
        <p:blipFill>
          <a:blip r:embed="rId7">
            <a:lum contrast="40000"/>
          </a:blip>
          <a:srcRect/>
          <a:stretch>
            <a:fillRect/>
          </a:stretch>
        </p:blipFill>
        <p:spPr bwMode="auto">
          <a:xfrm>
            <a:off x="7715270" y="4572014"/>
            <a:ext cx="833446" cy="357191"/>
          </a:xfrm>
          <a:prstGeom prst="rect">
            <a:avLst/>
          </a:prstGeom>
          <a:noFill/>
        </p:spPr>
      </p:pic>
      <p:pic>
        <p:nvPicPr>
          <p:cNvPr id="28" name="27 Imagen" descr="g-gif-update.php.gif"/>
          <p:cNvPicPr>
            <a:picLocks noChangeAspect="1"/>
          </p:cNvPicPr>
          <p:nvPr/>
        </p:nvPicPr>
        <p:blipFill>
          <a:blip r:embed="rId8">
            <a:lum bright="-20000" contrast="20000"/>
          </a:blip>
          <a:stretch>
            <a:fillRect/>
          </a:stretch>
        </p:blipFill>
        <p:spPr>
          <a:xfrm>
            <a:off x="2000231" y="3429006"/>
            <a:ext cx="3000396" cy="400049"/>
          </a:xfrm>
          <a:prstGeom prst="rect">
            <a:avLst/>
          </a:prstGeom>
        </p:spPr>
      </p:pic>
      <p:pic>
        <p:nvPicPr>
          <p:cNvPr id="29" name="28 Imagen" descr="g-gif-update.php.gif"/>
          <p:cNvPicPr>
            <a:picLocks noChangeAspect="1"/>
          </p:cNvPicPr>
          <p:nvPr/>
        </p:nvPicPr>
        <p:blipFill>
          <a:blip r:embed="rId9">
            <a:lum bright="-20000" contrast="20000"/>
          </a:blip>
          <a:stretch>
            <a:fillRect/>
          </a:stretch>
        </p:blipFill>
        <p:spPr>
          <a:xfrm>
            <a:off x="2928926" y="2714626"/>
            <a:ext cx="3352800" cy="542925"/>
          </a:xfrm>
          <a:prstGeom prst="rect">
            <a:avLst/>
          </a:prstGeom>
        </p:spPr>
      </p:pic>
      <p:sp>
        <p:nvSpPr>
          <p:cNvPr id="12" name="11 CuadroTexto"/>
          <p:cNvSpPr txBox="1"/>
          <p:nvPr/>
        </p:nvSpPr>
        <p:spPr>
          <a:xfrm>
            <a:off x="7473350" y="4143386"/>
            <a:ext cx="1627369" cy="461665"/>
          </a:xfrm>
          <a:prstGeom prst="rect">
            <a:avLst/>
          </a:prstGeom>
          <a:noFill/>
        </p:spPr>
        <p:txBody>
          <a:bodyPr wrap="none" rtlCol="0">
            <a:spAutoFit/>
          </a:bodyPr>
          <a:lstStyle/>
          <a:p>
            <a:r>
              <a:rPr lang="es-ES_tradnl" sz="1200" b="1" dirty="0" smtClean="0">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gradFill>
                <a:effectLst>
                  <a:outerShdw blurRad="38100" dist="38100" dir="2700000" algn="tl">
                    <a:srgbClr val="000000">
                      <a:alpha val="43137"/>
                    </a:srgbClr>
                  </a:outerShdw>
                </a:effectLst>
                <a:latin typeface="Agency FB" pitchFamily="34" charset="0"/>
              </a:rPr>
              <a:t>Tema Música : </a:t>
            </a:r>
            <a:r>
              <a:rPr lang="es-ES_tradnl" sz="1200" b="1" dirty="0" err="1" smtClean="0">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gradFill>
                <a:effectLst>
                  <a:outerShdw blurRad="38100" dist="38100" dir="2700000" algn="tl">
                    <a:srgbClr val="000000">
                      <a:alpha val="43137"/>
                    </a:srgbClr>
                  </a:outerShdw>
                </a:effectLst>
                <a:latin typeface="Agency FB" pitchFamily="34" charset="0"/>
              </a:rPr>
              <a:t>Allura</a:t>
            </a:r>
            <a:endParaRPr lang="es-ES_tradnl" sz="1200" b="1" dirty="0" smtClean="0">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gradFill>
              <a:effectLst>
                <a:outerShdw blurRad="38100" dist="38100" dir="2700000" algn="tl">
                  <a:srgbClr val="000000">
                    <a:alpha val="43137"/>
                  </a:srgbClr>
                </a:outerShdw>
              </a:effectLst>
              <a:latin typeface="Agency FB" pitchFamily="34" charset="0"/>
            </a:endParaRPr>
          </a:p>
          <a:p>
            <a:r>
              <a:rPr lang="es-ES_tradnl" sz="1200" b="1" dirty="0" smtClean="0">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gradFill>
                <a:effectLst>
                  <a:outerShdw blurRad="38100" dist="38100" dir="2700000" algn="tl">
                    <a:srgbClr val="000000">
                      <a:alpha val="43137"/>
                    </a:srgbClr>
                  </a:outerShdw>
                </a:effectLst>
                <a:latin typeface="Agency FB" pitchFamily="34" charset="0"/>
              </a:rPr>
              <a:t>Interpreta : Chris  </a:t>
            </a:r>
            <a:r>
              <a:rPr lang="es-ES_tradnl" sz="1200" b="1" dirty="0" err="1" smtClean="0">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gradFill>
                <a:effectLst>
                  <a:outerShdw blurRad="38100" dist="38100" dir="2700000" algn="tl">
                    <a:srgbClr val="000000">
                      <a:alpha val="43137"/>
                    </a:srgbClr>
                  </a:outerShdw>
                </a:effectLst>
                <a:latin typeface="Agency FB" pitchFamily="34" charset="0"/>
              </a:rPr>
              <a:t>Spheeris</a:t>
            </a:r>
            <a:endParaRPr lang="es-ES" sz="1200" b="1" dirty="0">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gradFill>
              <a:effectLst>
                <a:outerShdw blurRad="38100" dist="38100" dir="2700000" algn="tl">
                  <a:srgbClr val="000000">
                    <a:alpha val="43137"/>
                  </a:srgbClr>
                </a:outerShdw>
              </a:effectLst>
              <a:latin typeface="Agency FB" pitchFamily="34" charset="0"/>
            </a:endParaRPr>
          </a:p>
        </p:txBody>
      </p:sp>
      <p:sp>
        <p:nvSpPr>
          <p:cNvPr id="13" name="12 CuadroTexto"/>
          <p:cNvSpPr txBox="1"/>
          <p:nvPr/>
        </p:nvSpPr>
        <p:spPr>
          <a:xfrm>
            <a:off x="214282" y="4429138"/>
            <a:ext cx="2669320" cy="400110"/>
          </a:xfrm>
          <a:prstGeom prst="rect">
            <a:avLst/>
          </a:prstGeom>
          <a:noFill/>
        </p:spPr>
        <p:txBody>
          <a:bodyPr wrap="none" rtlCol="0">
            <a:spAutoFit/>
            <a:scene3d>
              <a:camera prst="orthographicFront"/>
              <a:lightRig rig="flat" dir="t"/>
            </a:scene3d>
            <a:sp3d extrusionH="57150">
              <a:bevelT h="25400" prst="softRound"/>
            </a:sp3d>
          </a:bodyPr>
          <a:lstStyle/>
          <a:p>
            <a:r>
              <a:rPr lang="es-ES_tradnl" sz="2000" b="1" dirty="0" smtClean="0">
                <a:gradFill flip="none" rotWithShape="1">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effectLst>
                  <a:outerShdw blurRad="38100" dist="38100" dir="2700000" algn="tl">
                    <a:srgbClr val="000000">
                      <a:alpha val="43137"/>
                    </a:srgbClr>
                  </a:outerShdw>
                </a:effectLst>
                <a:latin typeface="Pristina" pitchFamily="66" charset="0"/>
              </a:rPr>
              <a:t>Esta es una creación de Raquel</a:t>
            </a:r>
            <a:endParaRPr lang="es-ES" sz="2000" b="1" dirty="0">
              <a:gradFill flip="none" rotWithShape="1">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effectLst>
                <a:outerShdw blurRad="38100" dist="38100" dir="2700000" algn="tl">
                  <a:srgbClr val="000000">
                    <a:alpha val="43137"/>
                  </a:srgbClr>
                </a:outerShdw>
              </a:effectLst>
              <a:latin typeface="Pristina" pitchFamily="66" charset="0"/>
            </a:endParaRPr>
          </a:p>
        </p:txBody>
      </p:sp>
      <p:pic>
        <p:nvPicPr>
          <p:cNvPr id="14" name="13 Imagen" descr="g-gif-update.php.gif"/>
          <p:cNvPicPr>
            <a:picLocks noChangeAspect="1"/>
          </p:cNvPicPr>
          <p:nvPr/>
        </p:nvPicPr>
        <p:blipFill>
          <a:blip r:embed="rId10">
            <a:lum bright="-20000" contrast="20000"/>
          </a:blip>
          <a:stretch>
            <a:fillRect/>
          </a:stretch>
        </p:blipFill>
        <p:spPr>
          <a:xfrm>
            <a:off x="5000627" y="3429005"/>
            <a:ext cx="642942" cy="395251"/>
          </a:xfrm>
          <a:prstGeom prst="rect">
            <a:avLst/>
          </a:prstGeom>
        </p:spPr>
      </p:pic>
      <p:pic>
        <p:nvPicPr>
          <p:cNvPr id="15" name="14 Imagen" descr="g-gif-update.gif"/>
          <p:cNvPicPr>
            <a:picLocks noChangeAspect="1"/>
          </p:cNvPicPr>
          <p:nvPr/>
        </p:nvPicPr>
        <p:blipFill>
          <a:blip r:embed="rId11">
            <a:lum bright="-20000" contrast="20000"/>
          </a:blip>
          <a:stretch>
            <a:fillRect/>
          </a:stretch>
        </p:blipFill>
        <p:spPr>
          <a:xfrm>
            <a:off x="5857884" y="3429006"/>
            <a:ext cx="1476386" cy="357190"/>
          </a:xfrm>
          <a:prstGeom prst="rect">
            <a:avLst/>
          </a:prstGeom>
        </p:spPr>
      </p:pic>
    </p:spTree>
  </p:cSld>
  <p:clrMapOvr>
    <a:masterClrMapping/>
  </p:clrMapOvr>
  <p:transition advTm="18000">
    <p:sndAc>
      <p:stSnd loop="1">
        <p:snd r:embed="rId2" name="Chris Spheeris  Allur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57348"/>
                                        </p:tgtEl>
                                        <p:attrNameLst>
                                          <p:attrName>style.visibility</p:attrName>
                                        </p:attrNameLst>
                                      </p:cBhvr>
                                      <p:to>
                                        <p:strVal val="visible"/>
                                      </p:to>
                                    </p:set>
                                    <p:anim calcmode="lin" valueType="num">
                                      <p:cBhvr>
                                        <p:cTn id="7" dur="3000" fill="hold"/>
                                        <p:tgtEl>
                                          <p:spTgt spid="57348"/>
                                        </p:tgtEl>
                                        <p:attrNameLst>
                                          <p:attrName>ppt_w</p:attrName>
                                        </p:attrNameLst>
                                      </p:cBhvr>
                                      <p:tavLst>
                                        <p:tav tm="0">
                                          <p:val>
                                            <p:fltVal val="0"/>
                                          </p:val>
                                        </p:tav>
                                        <p:tav tm="100000">
                                          <p:val>
                                            <p:strVal val="#ppt_w"/>
                                          </p:val>
                                        </p:tav>
                                      </p:tavLst>
                                    </p:anim>
                                    <p:anim calcmode="lin" valueType="num">
                                      <p:cBhvr>
                                        <p:cTn id="8" dur="3000" fill="hold"/>
                                        <p:tgtEl>
                                          <p:spTgt spid="57348"/>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57350"/>
                                        </p:tgtEl>
                                        <p:attrNameLst>
                                          <p:attrName>style.visibility</p:attrName>
                                        </p:attrNameLst>
                                      </p:cBhvr>
                                      <p:to>
                                        <p:strVal val="visible"/>
                                      </p:to>
                                    </p:set>
                                    <p:anim calcmode="lin" valueType="num">
                                      <p:cBhvr>
                                        <p:cTn id="11" dur="3000" fill="hold"/>
                                        <p:tgtEl>
                                          <p:spTgt spid="57350"/>
                                        </p:tgtEl>
                                        <p:attrNameLst>
                                          <p:attrName>ppt_w</p:attrName>
                                        </p:attrNameLst>
                                      </p:cBhvr>
                                      <p:tavLst>
                                        <p:tav tm="0">
                                          <p:val>
                                            <p:fltVal val="0"/>
                                          </p:val>
                                        </p:tav>
                                        <p:tav tm="100000">
                                          <p:val>
                                            <p:strVal val="#ppt_w"/>
                                          </p:val>
                                        </p:tav>
                                      </p:tavLst>
                                    </p:anim>
                                    <p:anim calcmode="lin" valueType="num">
                                      <p:cBhvr>
                                        <p:cTn id="12" dur="3000" fill="hold"/>
                                        <p:tgtEl>
                                          <p:spTgt spid="57350"/>
                                        </p:tgtEl>
                                        <p:attrNameLst>
                                          <p:attrName>ppt_h</p:attrName>
                                        </p:attrNameLst>
                                      </p:cBhvr>
                                      <p:tavLst>
                                        <p:tav tm="0">
                                          <p:val>
                                            <p:fltVal val="0"/>
                                          </p:val>
                                        </p:tav>
                                        <p:tav tm="100000">
                                          <p:val>
                                            <p:strVal val="#ppt_h"/>
                                          </p:val>
                                        </p:tav>
                                      </p:tavLst>
                                    </p:anim>
                                  </p:childTnLst>
                                </p:cTn>
                              </p:par>
                            </p:childTnLst>
                          </p:cTn>
                        </p:par>
                        <p:par>
                          <p:cTn id="13" fill="hold">
                            <p:stCondLst>
                              <p:cond delay="3000"/>
                            </p:stCondLst>
                            <p:childTnLst>
                              <p:par>
                                <p:cTn id="14" presetID="12" presetClass="entr" presetSubtype="4" fill="hold" nodeType="afterEffect">
                                  <p:stCondLst>
                                    <p:cond delay="0"/>
                                  </p:stCondLst>
                                  <p:childTnLst>
                                    <p:set>
                                      <p:cBhvr>
                                        <p:cTn id="15" dur="1" fill="hold">
                                          <p:stCondLst>
                                            <p:cond delay="0"/>
                                          </p:stCondLst>
                                        </p:cTn>
                                        <p:tgtEl>
                                          <p:spTgt spid="29"/>
                                        </p:tgtEl>
                                        <p:attrNameLst>
                                          <p:attrName>style.visibility</p:attrName>
                                        </p:attrNameLst>
                                      </p:cBhvr>
                                      <p:to>
                                        <p:strVal val="visible"/>
                                      </p:to>
                                    </p:set>
                                    <p:animEffect transition="in" filter="slide(fromBottom)">
                                      <p:cBhvr>
                                        <p:cTn id="16" dur="3000"/>
                                        <p:tgtEl>
                                          <p:spTgt spid="29"/>
                                        </p:tgtEl>
                                      </p:cBhvr>
                                    </p:animEffect>
                                  </p:childTnLst>
                                </p:cTn>
                              </p:par>
                            </p:childTnLst>
                          </p:cTn>
                        </p:par>
                        <p:par>
                          <p:cTn id="17" fill="hold">
                            <p:stCondLst>
                              <p:cond delay="6000"/>
                            </p:stCondLst>
                            <p:childTnLst>
                              <p:par>
                                <p:cTn id="18" presetID="12" presetClass="entr" presetSubtype="4" fill="hold" nodeType="afterEffect">
                                  <p:stCondLst>
                                    <p:cond delay="0"/>
                                  </p:stCondLst>
                                  <p:childTnLst>
                                    <p:set>
                                      <p:cBhvr>
                                        <p:cTn id="19" dur="1" fill="hold">
                                          <p:stCondLst>
                                            <p:cond delay="0"/>
                                          </p:stCondLst>
                                        </p:cTn>
                                        <p:tgtEl>
                                          <p:spTgt spid="28"/>
                                        </p:tgtEl>
                                        <p:attrNameLst>
                                          <p:attrName>style.visibility</p:attrName>
                                        </p:attrNameLst>
                                      </p:cBhvr>
                                      <p:to>
                                        <p:strVal val="visible"/>
                                      </p:to>
                                    </p:set>
                                    <p:animEffect transition="in" filter="slide(fromBottom)">
                                      <p:cBhvr>
                                        <p:cTn id="20" dur="3000"/>
                                        <p:tgtEl>
                                          <p:spTgt spid="28"/>
                                        </p:tgtEl>
                                      </p:cBhvr>
                                    </p:animEffect>
                                  </p:childTnLst>
                                </p:cTn>
                              </p:par>
                              <p:par>
                                <p:cTn id="21" presetID="12" presetClass="entr" presetSubtype="4" fill="hold" nodeType="with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slide(fromBottom)">
                                      <p:cBhvr>
                                        <p:cTn id="23" dur="3000"/>
                                        <p:tgtEl>
                                          <p:spTgt spid="14"/>
                                        </p:tgtEl>
                                      </p:cBhvr>
                                    </p:animEffect>
                                  </p:childTnLst>
                                </p:cTn>
                              </p:par>
                              <p:par>
                                <p:cTn id="24" presetID="12" presetClass="entr" presetSubtype="4" fill="hold" nodeType="with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slide(fromBottom)">
                                      <p:cBhvr>
                                        <p:cTn id="26" dur="3000"/>
                                        <p:tgtEl>
                                          <p:spTgt spid="15"/>
                                        </p:tgtEl>
                                      </p:cBhvr>
                                    </p:animEffect>
                                  </p:childTnLst>
                                </p:cTn>
                              </p:par>
                            </p:childTnLst>
                          </p:cTn>
                        </p:par>
                        <p:par>
                          <p:cTn id="27" fill="hold">
                            <p:stCondLst>
                              <p:cond delay="9000"/>
                            </p:stCondLst>
                            <p:childTnLst>
                              <p:par>
                                <p:cTn id="28" presetID="29" presetClass="entr" presetSubtype="0" fill="hold" grpId="0" nodeType="after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p:cTn id="30" dur="2000" fill="hold"/>
                                        <p:tgtEl>
                                          <p:spTgt spid="12"/>
                                        </p:tgtEl>
                                        <p:attrNameLst>
                                          <p:attrName>ppt_x</p:attrName>
                                        </p:attrNameLst>
                                      </p:cBhvr>
                                      <p:tavLst>
                                        <p:tav tm="0">
                                          <p:val>
                                            <p:strVal val="#ppt_x-.2"/>
                                          </p:val>
                                        </p:tav>
                                        <p:tav tm="100000">
                                          <p:val>
                                            <p:strVal val="#ppt_x"/>
                                          </p:val>
                                        </p:tav>
                                      </p:tavLst>
                                    </p:anim>
                                    <p:anim calcmode="lin" valueType="num">
                                      <p:cBhvr>
                                        <p:cTn id="31" dur="2000" fill="hold"/>
                                        <p:tgtEl>
                                          <p:spTgt spid="12"/>
                                        </p:tgtEl>
                                        <p:attrNameLst>
                                          <p:attrName>ppt_y</p:attrName>
                                        </p:attrNameLst>
                                      </p:cBhvr>
                                      <p:tavLst>
                                        <p:tav tm="0">
                                          <p:val>
                                            <p:strVal val="#ppt_y"/>
                                          </p:val>
                                        </p:tav>
                                        <p:tav tm="100000">
                                          <p:val>
                                            <p:strVal val="#ppt_y"/>
                                          </p:val>
                                        </p:tav>
                                      </p:tavLst>
                                    </p:anim>
                                    <p:animEffect transition="in" filter="wipe(right)" prLst="gradientSize: 0.1">
                                      <p:cBhvr>
                                        <p:cTn id="32" dur="2000"/>
                                        <p:tgtEl>
                                          <p:spTgt spid="12"/>
                                        </p:tgtEl>
                                      </p:cBhvr>
                                    </p:animEffect>
                                  </p:childTnLst>
                                </p:cTn>
                              </p:par>
                            </p:childTnLst>
                          </p:cTn>
                        </p:par>
                        <p:par>
                          <p:cTn id="33" fill="hold">
                            <p:stCondLst>
                              <p:cond delay="11000"/>
                            </p:stCondLst>
                            <p:childTnLst>
                              <p:par>
                                <p:cTn id="34" presetID="17" presetClass="entr" presetSubtype="10" fill="hold" grpId="0" nodeType="afterEffect">
                                  <p:stCondLst>
                                    <p:cond delay="0"/>
                                  </p:stCondLst>
                                  <p:childTnLst>
                                    <p:set>
                                      <p:cBhvr>
                                        <p:cTn id="35" dur="1" fill="hold">
                                          <p:stCondLst>
                                            <p:cond delay="0"/>
                                          </p:stCondLst>
                                        </p:cTn>
                                        <p:tgtEl>
                                          <p:spTgt spid="13"/>
                                        </p:tgtEl>
                                        <p:attrNameLst>
                                          <p:attrName>style.visibility</p:attrName>
                                        </p:attrNameLst>
                                      </p:cBhvr>
                                      <p:to>
                                        <p:strVal val="visible"/>
                                      </p:to>
                                    </p:set>
                                    <p:anim calcmode="lin" valueType="num">
                                      <p:cBhvr>
                                        <p:cTn id="36" dur="2000" fill="hold"/>
                                        <p:tgtEl>
                                          <p:spTgt spid="13"/>
                                        </p:tgtEl>
                                        <p:attrNameLst>
                                          <p:attrName>ppt_w</p:attrName>
                                        </p:attrNameLst>
                                      </p:cBhvr>
                                      <p:tavLst>
                                        <p:tav tm="0">
                                          <p:val>
                                            <p:fltVal val="0"/>
                                          </p:val>
                                        </p:tav>
                                        <p:tav tm="100000">
                                          <p:val>
                                            <p:strVal val="#ppt_w"/>
                                          </p:val>
                                        </p:tav>
                                      </p:tavLst>
                                    </p:anim>
                                    <p:anim calcmode="lin" valueType="num">
                                      <p:cBhvr>
                                        <p:cTn id="37" dur="2000" fill="hold"/>
                                        <p:tgtEl>
                                          <p:spTgt spid="1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filanko.com.jpg"/>
          <p:cNvPicPr>
            <a:picLocks noChangeAspect="1"/>
          </p:cNvPicPr>
          <p:nvPr/>
        </p:nvPicPr>
        <p:blipFill>
          <a:blip r:embed="rId3"/>
          <a:stretch>
            <a:fillRect/>
          </a:stretch>
        </p:blipFill>
        <p:spPr>
          <a:xfrm>
            <a:off x="2443655" y="0"/>
            <a:ext cx="4256690" cy="5143500"/>
          </a:xfrm>
          <a:prstGeom prst="rect">
            <a:avLst/>
          </a:prstGeom>
        </p:spPr>
      </p:pic>
      <p:sp>
        <p:nvSpPr>
          <p:cNvPr id="8" name="7 Rectángulo"/>
          <p:cNvSpPr/>
          <p:nvPr/>
        </p:nvSpPr>
        <p:spPr>
          <a:xfrm>
            <a:off x="0" y="0"/>
            <a:ext cx="2428860" cy="5143500"/>
          </a:xfrm>
          <a:prstGeom prst="rect">
            <a:avLst/>
          </a:prstGeom>
          <a:gradFill flip="none" rotWithShape="1">
            <a:gsLst>
              <a:gs pos="0">
                <a:schemeClr val="tx2">
                  <a:lumMod val="10000"/>
                </a:schemeClr>
              </a:gs>
              <a:gs pos="50000">
                <a:schemeClr val="tx2">
                  <a:lumMod val="90000"/>
                  <a:shade val="67500"/>
                  <a:satMod val="115000"/>
                </a:schemeClr>
              </a:gs>
              <a:gs pos="100000">
                <a:schemeClr val="tx2">
                  <a:lumMod val="9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6715140" y="0"/>
            <a:ext cx="2428860" cy="5143500"/>
          </a:xfrm>
          <a:prstGeom prst="rect">
            <a:avLst/>
          </a:prstGeom>
          <a:gradFill flip="none" rotWithShape="1">
            <a:gsLst>
              <a:gs pos="0">
                <a:schemeClr val="tx2">
                  <a:lumMod val="10000"/>
                </a:schemeClr>
              </a:gs>
              <a:gs pos="50000">
                <a:schemeClr val="tx2">
                  <a:lumMod val="90000"/>
                  <a:shade val="67500"/>
                  <a:satMod val="115000"/>
                </a:schemeClr>
              </a:gs>
              <a:gs pos="100000">
                <a:schemeClr val="tx2">
                  <a:lumMod val="9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rectángulo"/>
          <p:cNvSpPr/>
          <p:nvPr/>
        </p:nvSpPr>
        <p:spPr>
          <a:xfrm>
            <a:off x="0" y="0"/>
            <a:ext cx="2428860" cy="5143500"/>
          </a:xfrm>
          <a:prstGeom prst="rtTriangle">
            <a:avLst/>
          </a:prstGeom>
          <a:gradFill flip="none" rotWithShape="1">
            <a:gsLst>
              <a:gs pos="0">
                <a:schemeClr val="bg1"/>
              </a:gs>
              <a:gs pos="50000">
                <a:srgbClr val="004ADE">
                  <a:shade val="67500"/>
                  <a:satMod val="115000"/>
                </a:srgbClr>
              </a:gs>
              <a:gs pos="100000">
                <a:srgbClr val="004ADE">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rectángulo"/>
          <p:cNvSpPr/>
          <p:nvPr/>
        </p:nvSpPr>
        <p:spPr>
          <a:xfrm flipH="1" flipV="1">
            <a:off x="0" y="0"/>
            <a:ext cx="2428860" cy="5143500"/>
          </a:xfrm>
          <a:prstGeom prst="rtTriangle">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5400000">
            <a:off x="5357820" y="1357320"/>
            <a:ext cx="5143500" cy="2428860"/>
          </a:xfrm>
          <a:prstGeom prst="rect">
            <a:avLst/>
          </a:prstGeom>
          <a:gradFill flip="none" rotWithShape="1">
            <a:gsLst>
              <a:gs pos="0">
                <a:schemeClr val="tx2">
                  <a:lumMod val="10000"/>
                </a:schemeClr>
              </a:gs>
              <a:gs pos="50000">
                <a:schemeClr val="tx2">
                  <a:lumMod val="90000"/>
                  <a:shade val="67500"/>
                  <a:satMod val="115000"/>
                </a:schemeClr>
              </a:gs>
              <a:gs pos="100000">
                <a:schemeClr val="tx2">
                  <a:lumMod val="9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rectángulo"/>
          <p:cNvSpPr/>
          <p:nvPr/>
        </p:nvSpPr>
        <p:spPr>
          <a:xfrm rot="5400000">
            <a:off x="5357820" y="1357320"/>
            <a:ext cx="5143500" cy="2428860"/>
          </a:xfrm>
          <a:prstGeom prst="rtTriangle">
            <a:avLst/>
          </a:prstGeom>
          <a:blipFill>
            <a:blip r:embed="rId4"/>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rectángulo"/>
          <p:cNvSpPr/>
          <p:nvPr/>
        </p:nvSpPr>
        <p:spPr>
          <a:xfrm rot="5400000" flipH="1" flipV="1">
            <a:off x="5357820" y="1357320"/>
            <a:ext cx="5143500" cy="2428860"/>
          </a:xfrm>
          <a:prstGeom prst="rtTriangle">
            <a:avLst/>
          </a:prstGeom>
          <a:gradFill flip="none" rotWithShape="1">
            <a:gsLst>
              <a:gs pos="0">
                <a:schemeClr val="bg1"/>
              </a:gs>
              <a:gs pos="50000">
                <a:srgbClr val="004ADE">
                  <a:shade val="67500"/>
                  <a:satMod val="115000"/>
                </a:srgbClr>
              </a:gs>
              <a:gs pos="100000">
                <a:srgbClr val="004ADE">
                  <a:shade val="100000"/>
                  <a:satMod val="115000"/>
                </a:srgbClr>
              </a:gs>
            </a:gsLst>
            <a:lin ang="162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3000"/>
                                        <p:tgtEl>
                                          <p:spTgt spid="4"/>
                                        </p:tgtEl>
                                      </p:cBhvr>
                                    </p:animEffect>
                                  </p:childTnLst>
                                </p:cTn>
                              </p:par>
                              <p:par>
                                <p:cTn id="8" presetID="47"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anim calcmode="lin" valueType="num">
                                      <p:cBhvr>
                                        <p:cTn id="11" dur="3000" fill="hold"/>
                                        <p:tgtEl>
                                          <p:spTgt spid="4"/>
                                        </p:tgtEl>
                                        <p:attrNameLst>
                                          <p:attrName>ppt_x</p:attrName>
                                        </p:attrNameLst>
                                      </p:cBhvr>
                                      <p:tavLst>
                                        <p:tav tm="0">
                                          <p:val>
                                            <p:strVal val="#ppt_x"/>
                                          </p:val>
                                        </p:tav>
                                        <p:tav tm="100000">
                                          <p:val>
                                            <p:strVal val="#ppt_x"/>
                                          </p:val>
                                        </p:tav>
                                      </p:tavLst>
                                    </p:anim>
                                    <p:anim calcmode="lin" valueType="num">
                                      <p:cBhvr>
                                        <p:cTn id="12"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5143500"/>
          </a:xfrm>
        </p:spPr>
        <p:txBody>
          <a:bodyPr/>
          <a:lstStyle/>
          <a:p>
            <a:endParaRPr lang="es-ES" dirty="0"/>
          </a:p>
        </p:txBody>
      </p:sp>
      <p:sp>
        <p:nvSpPr>
          <p:cNvPr id="3" name="2 Marcador de contenido"/>
          <p:cNvSpPr>
            <a:spLocks noGrp="1"/>
          </p:cNvSpPr>
          <p:nvPr>
            <p:ph idx="1"/>
          </p:nvPr>
        </p:nvSpPr>
        <p:spPr>
          <a:xfrm>
            <a:off x="0" y="0"/>
            <a:ext cx="9144000" cy="5143500"/>
          </a:xfrm>
          <a:scene3d>
            <a:camera prst="orthographicFront"/>
            <a:lightRig rig="threePt" dir="t"/>
          </a:scene3d>
          <a:sp3d>
            <a:bevelT prst="angle"/>
          </a:sp3d>
        </p:spPr>
        <p:txBody>
          <a:bodyPr/>
          <a:lstStyle/>
          <a:p>
            <a:endParaRPr lang="es-ES" dirty="0"/>
          </a:p>
        </p:txBody>
      </p:sp>
      <p:sp>
        <p:nvSpPr>
          <p:cNvPr id="4" name="3 Rectángulo"/>
          <p:cNvSpPr/>
          <p:nvPr/>
        </p:nvSpPr>
        <p:spPr>
          <a:xfrm>
            <a:off x="0" y="0"/>
            <a:ext cx="9144000" cy="5143500"/>
          </a:xfrm>
          <a:prstGeom prst="rect">
            <a:avLst/>
          </a:prstGeom>
          <a:blipFill>
            <a:blip r:embed="rId2"/>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redondeado"/>
          <p:cNvSpPr/>
          <p:nvPr/>
        </p:nvSpPr>
        <p:spPr>
          <a:xfrm>
            <a:off x="214282" y="214296"/>
            <a:ext cx="8715436" cy="4724414"/>
          </a:xfrm>
          <a:prstGeom prst="roundRect">
            <a:avLst/>
          </a:prstGeom>
          <a:gradFill flip="none" rotWithShape="1">
            <a:gsLst>
              <a:gs pos="0">
                <a:srgbClr val="D6B19C"/>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54276" name="Picture 4" descr="http://www.oeilpaca.fr/bruno_catalano.jpg"/>
          <p:cNvPicPr>
            <a:picLocks noChangeAspect="1" noChangeArrowheads="1"/>
          </p:cNvPicPr>
          <p:nvPr/>
        </p:nvPicPr>
        <p:blipFill>
          <a:blip r:embed="rId3"/>
          <a:srcRect/>
          <a:stretch>
            <a:fillRect/>
          </a:stretch>
        </p:blipFill>
        <p:spPr bwMode="auto">
          <a:xfrm>
            <a:off x="357158" y="1000115"/>
            <a:ext cx="3293984" cy="250033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8" name="7 CuadroTexto"/>
          <p:cNvSpPr txBox="1"/>
          <p:nvPr/>
        </p:nvSpPr>
        <p:spPr>
          <a:xfrm>
            <a:off x="3929058" y="428610"/>
            <a:ext cx="4857783" cy="4524315"/>
          </a:xfrm>
          <a:prstGeom prst="rect">
            <a:avLst/>
          </a:prstGeom>
          <a:noFill/>
        </p:spPr>
        <p:txBody>
          <a:bodyPr wrap="square" rtlCol="0">
            <a:spAutoFit/>
          </a:bodyPr>
          <a:lstStyle/>
          <a:p>
            <a:r>
              <a:rPr lang="es-ES" b="1" dirty="0" smtClean="0">
                <a:ln w="3175">
                  <a:noFill/>
                </a:ln>
                <a:solidFill>
                  <a:srgbClr val="FFF5C9"/>
                </a:solidFill>
                <a:effectLst>
                  <a:outerShdw blurRad="38100" dist="38100" dir="2700000" algn="tl">
                    <a:srgbClr val="000000">
                      <a:alpha val="43137"/>
                    </a:srgbClr>
                  </a:outerShdw>
                </a:effectLst>
              </a:rPr>
              <a:t>El escultor francés  Bruno </a:t>
            </a:r>
            <a:r>
              <a:rPr lang="es-ES" b="1" dirty="0" err="1" smtClean="0">
                <a:ln w="3175">
                  <a:noFill/>
                </a:ln>
                <a:solidFill>
                  <a:srgbClr val="FFF5C9"/>
                </a:solidFill>
                <a:effectLst>
                  <a:outerShdw blurRad="38100" dist="38100" dir="2700000" algn="tl">
                    <a:srgbClr val="000000">
                      <a:alpha val="43137"/>
                    </a:srgbClr>
                  </a:outerShdw>
                </a:effectLst>
              </a:rPr>
              <a:t>Catalano</a:t>
            </a:r>
            <a:r>
              <a:rPr lang="es-ES" b="1" dirty="0" smtClean="0">
                <a:ln w="3175">
                  <a:noFill/>
                </a:ln>
                <a:solidFill>
                  <a:srgbClr val="FFF5C9"/>
                </a:solidFill>
                <a:effectLst>
                  <a:outerShdw blurRad="38100" dist="38100" dir="2700000" algn="tl">
                    <a:srgbClr val="000000">
                      <a:alpha val="43137"/>
                    </a:srgbClr>
                  </a:outerShdw>
                </a:effectLst>
              </a:rPr>
              <a:t>  es conocido por crear estatuas de bronce no convencionales en las que faltan las secciones centrales. El escultor nació en 1960 y desde muy temprana edad se interesó ​​en el arte y la escultura en particular. Sin embargo, se lo anunció a sí mismo sólo en la década de 1990. Gracias a su propio estilo único y vibrante, </a:t>
            </a:r>
            <a:r>
              <a:rPr lang="es-ES" b="1" dirty="0" err="1" smtClean="0">
                <a:ln w="3175">
                  <a:noFill/>
                </a:ln>
                <a:solidFill>
                  <a:srgbClr val="FFF5C9"/>
                </a:solidFill>
                <a:effectLst>
                  <a:outerShdw blurRad="38100" dist="38100" dir="2700000" algn="tl">
                    <a:srgbClr val="000000">
                      <a:alpha val="43137"/>
                    </a:srgbClr>
                  </a:outerShdw>
                </a:effectLst>
              </a:rPr>
              <a:t>Catalano</a:t>
            </a:r>
            <a:r>
              <a:rPr lang="es-ES" b="1" dirty="0" smtClean="0">
                <a:ln w="3175">
                  <a:noFill/>
                </a:ln>
                <a:solidFill>
                  <a:srgbClr val="FFF5C9"/>
                </a:solidFill>
                <a:effectLst>
                  <a:outerShdw blurRad="38100" dist="38100" dir="2700000" algn="tl">
                    <a:srgbClr val="000000">
                      <a:alpha val="43137"/>
                    </a:srgbClr>
                  </a:outerShdw>
                </a:effectLst>
              </a:rPr>
              <a:t>  casi de inmediato se </a:t>
            </a:r>
            <a:r>
              <a:rPr lang="es-ES" b="1" dirty="0" err="1" smtClean="0">
                <a:ln w="3175">
                  <a:noFill/>
                </a:ln>
                <a:solidFill>
                  <a:srgbClr val="FFF5C9"/>
                </a:solidFill>
                <a:effectLst>
                  <a:outerShdw blurRad="38100" dist="38100" dir="2700000" algn="tl">
                    <a:srgbClr val="000000">
                      <a:alpha val="43137"/>
                    </a:srgbClr>
                  </a:outerShdw>
                </a:effectLst>
              </a:rPr>
              <a:t>dió</a:t>
            </a:r>
            <a:r>
              <a:rPr lang="es-ES" b="1" dirty="0" smtClean="0">
                <a:ln w="3175">
                  <a:noFill/>
                </a:ln>
                <a:solidFill>
                  <a:srgbClr val="FFF5C9"/>
                </a:solidFill>
                <a:effectLst>
                  <a:outerShdw blurRad="38100" dist="38100" dir="2700000" algn="tl">
                    <a:srgbClr val="000000">
                      <a:alpha val="43137"/>
                    </a:srgbClr>
                  </a:outerShdw>
                </a:effectLst>
              </a:rPr>
              <a:t> a conocer. Su trabajo es cada vez más popular en las ferias y festivales de arte, atrayendo la atención de los críticos y coleccionistas. Los espectadores tampoco son indiferentes a las obras de </a:t>
            </a:r>
            <a:r>
              <a:rPr lang="es-ES" b="1" dirty="0" err="1" smtClean="0">
                <a:ln w="3175">
                  <a:noFill/>
                </a:ln>
                <a:solidFill>
                  <a:srgbClr val="FFF5C9"/>
                </a:solidFill>
                <a:effectLst>
                  <a:outerShdw blurRad="38100" dist="38100" dir="2700000" algn="tl">
                    <a:srgbClr val="000000">
                      <a:alpha val="43137"/>
                    </a:srgbClr>
                  </a:outerShdw>
                </a:effectLst>
              </a:rPr>
              <a:t>Catalano</a:t>
            </a:r>
            <a:r>
              <a:rPr lang="es-ES" b="1" dirty="0" smtClean="0">
                <a:ln w="3175">
                  <a:noFill/>
                </a:ln>
                <a:solidFill>
                  <a:srgbClr val="FFF5C9"/>
                </a:solidFill>
                <a:effectLst>
                  <a:outerShdw blurRad="38100" dist="38100" dir="2700000" algn="tl">
                    <a:srgbClr val="000000">
                      <a:alpha val="43137"/>
                    </a:srgbClr>
                  </a:outerShdw>
                </a:effectLst>
              </a:rPr>
              <a:t> . La creatividad del artista es inusual en muchos aspectos. </a:t>
            </a:r>
          </a:p>
          <a:p>
            <a:endParaRPr lang="es-ES" b="1" dirty="0">
              <a:ln w="3175">
                <a:noFill/>
              </a:ln>
              <a:solidFill>
                <a:srgbClr val="FFF5C9"/>
              </a:solidFill>
              <a:effectLst>
                <a:outerShdw blurRad="38100" dist="38100" dir="2700000" algn="tl">
                  <a:srgbClr val="000000">
                    <a:alpha val="43137"/>
                  </a:srgbClr>
                </a:outerShdw>
              </a:effectLst>
            </a:endParaRPr>
          </a:p>
        </p:txBody>
      </p:sp>
      <p:pic>
        <p:nvPicPr>
          <p:cNvPr id="54278" name="Picture 6" descr="Rendered Image"/>
          <p:cNvPicPr>
            <a:picLocks noChangeAspect="1" noChangeArrowheads="1"/>
          </p:cNvPicPr>
          <p:nvPr/>
        </p:nvPicPr>
        <p:blipFill>
          <a:blip r:embed="rId4">
            <a:lum bright="20000"/>
          </a:blip>
          <a:srcRect/>
          <a:stretch>
            <a:fillRect/>
          </a:stretch>
        </p:blipFill>
        <p:spPr bwMode="auto">
          <a:xfrm>
            <a:off x="785786" y="4286262"/>
            <a:ext cx="1495425" cy="438151"/>
          </a:xfrm>
          <a:prstGeom prst="rect">
            <a:avLst/>
          </a:prstGeom>
          <a:noFill/>
        </p:spPr>
      </p:pic>
    </p:spTree>
  </p:cSld>
  <p:clrMapOvr>
    <a:masterClrMapping/>
  </p:clrMapOvr>
  <p:transition advTm="40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cats.jpg"/>
          <p:cNvPicPr>
            <a:picLocks noChangeAspect="1"/>
          </p:cNvPicPr>
          <p:nvPr/>
        </p:nvPicPr>
        <p:blipFill>
          <a:blip r:embed="rId2"/>
          <a:stretch>
            <a:fillRect/>
          </a:stretch>
        </p:blipFill>
        <p:spPr>
          <a:xfrm>
            <a:off x="602560" y="0"/>
            <a:ext cx="7938880" cy="5143500"/>
          </a:xfrm>
          <a:prstGeom prst="rect">
            <a:avLst/>
          </a:prstGeom>
        </p:spPr>
      </p:pic>
      <p:sp>
        <p:nvSpPr>
          <p:cNvPr id="5" name="4 Rectángulo"/>
          <p:cNvSpPr/>
          <p:nvPr/>
        </p:nvSpPr>
        <p:spPr>
          <a:xfrm>
            <a:off x="0" y="0"/>
            <a:ext cx="571472" cy="5143500"/>
          </a:xfrm>
          <a:prstGeom prst="rect">
            <a:avLst/>
          </a:prstGeom>
          <a:gradFill flip="none" rotWithShape="1">
            <a:gsLst>
              <a:gs pos="0">
                <a:schemeClr val="tx2">
                  <a:lumMod val="10000"/>
                </a:schemeClr>
              </a:gs>
              <a:gs pos="50000">
                <a:schemeClr val="tx2">
                  <a:lumMod val="90000"/>
                  <a:shade val="67500"/>
                  <a:satMod val="115000"/>
                </a:schemeClr>
              </a:gs>
              <a:gs pos="100000">
                <a:schemeClr val="tx2">
                  <a:lumMod val="9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a:off x="0" y="0"/>
            <a:ext cx="571472" cy="5143500"/>
          </a:xfrm>
          <a:prstGeom prst="rtTriangle">
            <a:avLst/>
          </a:prstGeom>
          <a:gradFill flip="none" rotWithShape="1">
            <a:gsLst>
              <a:gs pos="0">
                <a:schemeClr val="bg1"/>
              </a:gs>
              <a:gs pos="50000">
                <a:srgbClr val="004ADE">
                  <a:shade val="67500"/>
                  <a:satMod val="115000"/>
                </a:srgbClr>
              </a:gs>
              <a:gs pos="100000">
                <a:srgbClr val="004ADE">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flipV="1">
            <a:off x="0" y="0"/>
            <a:ext cx="571472" cy="5143500"/>
          </a:xfrm>
          <a:prstGeom prst="rtTriangle">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8572528" y="0"/>
            <a:ext cx="571472" cy="5143500"/>
          </a:xfrm>
          <a:prstGeom prst="rect">
            <a:avLst/>
          </a:prstGeom>
          <a:gradFill flip="none" rotWithShape="1">
            <a:gsLst>
              <a:gs pos="0">
                <a:schemeClr val="tx2">
                  <a:lumMod val="10000"/>
                </a:schemeClr>
              </a:gs>
              <a:gs pos="50000">
                <a:schemeClr val="tx2">
                  <a:lumMod val="90000"/>
                  <a:shade val="67500"/>
                  <a:satMod val="115000"/>
                </a:schemeClr>
              </a:gs>
              <a:gs pos="100000">
                <a:schemeClr val="tx2">
                  <a:lumMod val="9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H="1">
            <a:off x="8572528" y="0"/>
            <a:ext cx="571472" cy="5143500"/>
          </a:xfrm>
          <a:prstGeom prst="rtTriangle">
            <a:avLst/>
          </a:prstGeom>
          <a:gradFill flip="none" rotWithShape="1">
            <a:gsLst>
              <a:gs pos="0">
                <a:schemeClr val="bg1"/>
              </a:gs>
              <a:gs pos="50000">
                <a:srgbClr val="004ADE">
                  <a:shade val="67500"/>
                  <a:satMod val="115000"/>
                </a:srgbClr>
              </a:gs>
              <a:gs pos="100000">
                <a:srgbClr val="004ADE">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flipV="1">
            <a:off x="8572496" y="0"/>
            <a:ext cx="571504" cy="4857766"/>
          </a:xfrm>
          <a:prstGeom prst="rtTriangle">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3000"/>
                                        <p:tgtEl>
                                          <p:spTgt spid="4"/>
                                        </p:tgtEl>
                                      </p:cBhvr>
                                    </p:animEffect>
                                  </p:childTnLst>
                                </p:cTn>
                              </p:par>
                              <p:par>
                                <p:cTn id="8" presetID="47"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anim calcmode="lin" valueType="num">
                                      <p:cBhvr>
                                        <p:cTn id="11" dur="3000" fill="hold"/>
                                        <p:tgtEl>
                                          <p:spTgt spid="4"/>
                                        </p:tgtEl>
                                        <p:attrNameLst>
                                          <p:attrName>ppt_x</p:attrName>
                                        </p:attrNameLst>
                                      </p:cBhvr>
                                      <p:tavLst>
                                        <p:tav tm="0">
                                          <p:val>
                                            <p:strVal val="#ppt_x"/>
                                          </p:val>
                                        </p:tav>
                                        <p:tav tm="100000">
                                          <p:val>
                                            <p:strVal val="#ppt_x"/>
                                          </p:val>
                                        </p:tav>
                                      </p:tavLst>
                                    </p:anim>
                                    <p:anim calcmode="lin" valueType="num">
                                      <p:cBhvr>
                                        <p:cTn id="12"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bruno-catalano-francc3a9s-06.jpg"/>
          <p:cNvPicPr>
            <a:picLocks noChangeAspect="1"/>
          </p:cNvPicPr>
          <p:nvPr/>
        </p:nvPicPr>
        <p:blipFill>
          <a:blip r:embed="rId2"/>
          <a:stretch>
            <a:fillRect/>
          </a:stretch>
        </p:blipFill>
        <p:spPr>
          <a:xfrm>
            <a:off x="1928794" y="0"/>
            <a:ext cx="5094977" cy="5143500"/>
          </a:xfrm>
          <a:prstGeom prst="rect">
            <a:avLst/>
          </a:prstGeom>
        </p:spPr>
      </p:pic>
      <p:sp>
        <p:nvSpPr>
          <p:cNvPr id="5" name="4 Rectángulo"/>
          <p:cNvSpPr/>
          <p:nvPr/>
        </p:nvSpPr>
        <p:spPr>
          <a:xfrm>
            <a:off x="0" y="0"/>
            <a:ext cx="1928794" cy="5143500"/>
          </a:xfrm>
          <a:prstGeom prst="rect">
            <a:avLst/>
          </a:prstGeom>
          <a:gradFill flip="none" rotWithShape="1">
            <a:gsLst>
              <a:gs pos="0">
                <a:schemeClr val="tx2">
                  <a:lumMod val="10000"/>
                </a:schemeClr>
              </a:gs>
              <a:gs pos="50000">
                <a:schemeClr val="tx2">
                  <a:lumMod val="90000"/>
                  <a:shade val="67500"/>
                  <a:satMod val="115000"/>
                </a:schemeClr>
              </a:gs>
              <a:gs pos="100000">
                <a:schemeClr val="tx2">
                  <a:lumMod val="9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a:off x="0" y="0"/>
            <a:ext cx="1928794" cy="5143500"/>
          </a:xfrm>
          <a:prstGeom prst="rtTriangle">
            <a:avLst/>
          </a:prstGeom>
          <a:gradFill flip="none" rotWithShape="1">
            <a:gsLst>
              <a:gs pos="0">
                <a:schemeClr val="bg1"/>
              </a:gs>
              <a:gs pos="50000">
                <a:schemeClr val="accent6">
                  <a:lumMod val="50000"/>
                  <a:shade val="67500"/>
                  <a:satMod val="115000"/>
                </a:schemeClr>
              </a:gs>
              <a:gs pos="100000">
                <a:schemeClr val="accent6">
                  <a:lumMod val="50000"/>
                  <a:shade val="100000"/>
                  <a:satMod val="115000"/>
                </a:scheme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flipV="1">
            <a:off x="0" y="0"/>
            <a:ext cx="1928794" cy="5143500"/>
          </a:xfrm>
          <a:prstGeom prst="rtTriangle">
            <a:avLst/>
          </a:prstGeom>
          <a:blipFill dpi="0" rotWithShape="1">
            <a:blip r:embed="rId3">
              <a:duotone>
                <a:schemeClr val="accent6">
                  <a:shade val="45000"/>
                  <a:satMod val="135000"/>
                </a:schemeClr>
                <a:prstClr val="white"/>
              </a:duotone>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7000892" y="0"/>
            <a:ext cx="2143108" cy="5143500"/>
          </a:xfrm>
          <a:prstGeom prst="rect">
            <a:avLst/>
          </a:prstGeom>
          <a:gradFill flip="none" rotWithShape="1">
            <a:gsLst>
              <a:gs pos="0">
                <a:schemeClr val="tx2">
                  <a:lumMod val="10000"/>
                </a:schemeClr>
              </a:gs>
              <a:gs pos="50000">
                <a:schemeClr val="tx2">
                  <a:lumMod val="90000"/>
                  <a:shade val="67500"/>
                  <a:satMod val="115000"/>
                </a:schemeClr>
              </a:gs>
              <a:gs pos="100000">
                <a:schemeClr val="tx2">
                  <a:lumMod val="9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u="sng"/>
          </a:p>
        </p:txBody>
      </p:sp>
      <p:sp>
        <p:nvSpPr>
          <p:cNvPr id="9" name="8 Rectángulo"/>
          <p:cNvSpPr/>
          <p:nvPr/>
        </p:nvSpPr>
        <p:spPr>
          <a:xfrm rot="5400000">
            <a:off x="5500696" y="1500196"/>
            <a:ext cx="5143500" cy="2143108"/>
          </a:xfrm>
          <a:prstGeom prst="rect">
            <a:avLst/>
          </a:prstGeom>
          <a:gradFill flip="none" rotWithShape="1">
            <a:gsLst>
              <a:gs pos="0">
                <a:schemeClr val="tx2">
                  <a:lumMod val="10000"/>
                </a:schemeClr>
              </a:gs>
              <a:gs pos="50000">
                <a:schemeClr val="tx2">
                  <a:lumMod val="90000"/>
                  <a:shade val="67500"/>
                  <a:satMod val="115000"/>
                </a:schemeClr>
              </a:gs>
              <a:gs pos="100000">
                <a:schemeClr val="tx2">
                  <a:lumMod val="9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u="sng"/>
          </a:p>
        </p:txBody>
      </p:sp>
      <p:sp>
        <p:nvSpPr>
          <p:cNvPr id="10" name="9 Triángulo rectángulo"/>
          <p:cNvSpPr/>
          <p:nvPr/>
        </p:nvSpPr>
        <p:spPr>
          <a:xfrm rot="5400000">
            <a:off x="5500696" y="1500196"/>
            <a:ext cx="5143500" cy="2143108"/>
          </a:xfrm>
          <a:prstGeom prst="rtTriangle">
            <a:avLst/>
          </a:prstGeom>
          <a:blipFill>
            <a:blip r:embed="rId3">
              <a:duotone>
                <a:schemeClr val="accent6">
                  <a:shade val="45000"/>
                  <a:satMod val="135000"/>
                </a:schemeClr>
                <a:prstClr val="white"/>
              </a:duotone>
            </a:blip>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u="sng"/>
          </a:p>
        </p:txBody>
      </p:sp>
      <p:sp>
        <p:nvSpPr>
          <p:cNvPr id="11" name="10 Triángulo rectángulo"/>
          <p:cNvSpPr/>
          <p:nvPr/>
        </p:nvSpPr>
        <p:spPr>
          <a:xfrm rot="5400000" flipH="1" flipV="1">
            <a:off x="5500696" y="1500196"/>
            <a:ext cx="5143500" cy="2143108"/>
          </a:xfrm>
          <a:prstGeom prst="rtTriangle">
            <a:avLst/>
          </a:prstGeom>
          <a:gradFill flip="none" rotWithShape="1">
            <a:gsLst>
              <a:gs pos="0">
                <a:schemeClr val="bg1"/>
              </a:gs>
              <a:gs pos="50000">
                <a:schemeClr val="accent6">
                  <a:lumMod val="50000"/>
                  <a:shade val="67500"/>
                  <a:satMod val="115000"/>
                </a:schemeClr>
              </a:gs>
              <a:gs pos="100000">
                <a:schemeClr val="accent6">
                  <a:lumMod val="50000"/>
                  <a:shade val="100000"/>
                  <a:satMod val="115000"/>
                </a:schemeClr>
              </a:gs>
            </a:gsLst>
            <a:lin ang="162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u="sng"/>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3000"/>
                                        <p:tgtEl>
                                          <p:spTgt spid="4"/>
                                        </p:tgtEl>
                                      </p:cBhvr>
                                    </p:animEffect>
                                  </p:childTnLst>
                                </p:cTn>
                              </p:par>
                              <p:par>
                                <p:cTn id="8" presetID="47"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anim calcmode="lin" valueType="num">
                                      <p:cBhvr>
                                        <p:cTn id="11" dur="3000" fill="hold"/>
                                        <p:tgtEl>
                                          <p:spTgt spid="4"/>
                                        </p:tgtEl>
                                        <p:attrNameLst>
                                          <p:attrName>ppt_x</p:attrName>
                                        </p:attrNameLst>
                                      </p:cBhvr>
                                      <p:tavLst>
                                        <p:tav tm="0">
                                          <p:val>
                                            <p:strVal val="#ppt_x"/>
                                          </p:val>
                                        </p:tav>
                                        <p:tav tm="100000">
                                          <p:val>
                                            <p:strVal val="#ppt_x"/>
                                          </p:val>
                                        </p:tav>
                                      </p:tavLst>
                                    </p:anim>
                                    <p:anim calcmode="lin" valueType="num">
                                      <p:cBhvr>
                                        <p:cTn id="12"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5143500"/>
          </a:xfrm>
        </p:spPr>
        <p:txBody>
          <a:bodyPr/>
          <a:lstStyle/>
          <a:p>
            <a:endParaRPr lang="es-ES" dirty="0"/>
          </a:p>
        </p:txBody>
      </p:sp>
      <p:sp>
        <p:nvSpPr>
          <p:cNvPr id="3" name="2 Marcador de contenido"/>
          <p:cNvSpPr>
            <a:spLocks noGrp="1"/>
          </p:cNvSpPr>
          <p:nvPr>
            <p:ph idx="1"/>
          </p:nvPr>
        </p:nvSpPr>
        <p:spPr>
          <a:xfrm>
            <a:off x="0" y="0"/>
            <a:ext cx="9144000" cy="5143500"/>
          </a:xfrm>
        </p:spPr>
        <p:txBody>
          <a:bodyPr/>
          <a:lstStyle/>
          <a:p>
            <a:endParaRPr lang="es-ES" dirty="0"/>
          </a:p>
        </p:txBody>
      </p:sp>
      <p:sp>
        <p:nvSpPr>
          <p:cNvPr id="4" name="3 Rectángulo"/>
          <p:cNvSpPr/>
          <p:nvPr/>
        </p:nvSpPr>
        <p:spPr>
          <a:xfrm>
            <a:off x="0" y="0"/>
            <a:ext cx="9144000" cy="5143500"/>
          </a:xfrm>
          <a:prstGeom prst="rect">
            <a:avLst/>
          </a:prstGeom>
          <a:blipFill>
            <a:blip r:embed="rId2"/>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redondeado"/>
          <p:cNvSpPr/>
          <p:nvPr/>
        </p:nvSpPr>
        <p:spPr>
          <a:xfrm>
            <a:off x="214282" y="214296"/>
            <a:ext cx="8715436" cy="4724414"/>
          </a:xfrm>
          <a:prstGeom prst="roundRect">
            <a:avLst/>
          </a:prstGeom>
          <a:gradFill flip="none" rotWithShape="1">
            <a:gsLst>
              <a:gs pos="0">
                <a:srgbClr val="D6B19C"/>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1682" name="Picture 2" descr="http://brunocatalano.com/atelier2015/bronze-modelage11.jpg"/>
          <p:cNvPicPr>
            <a:picLocks noChangeAspect="1" noChangeArrowheads="1"/>
          </p:cNvPicPr>
          <p:nvPr/>
        </p:nvPicPr>
        <p:blipFill>
          <a:blip r:embed="rId3"/>
          <a:srcRect/>
          <a:stretch>
            <a:fillRect/>
          </a:stretch>
        </p:blipFill>
        <p:spPr bwMode="auto">
          <a:xfrm>
            <a:off x="500034" y="1142990"/>
            <a:ext cx="3000396" cy="2928958"/>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8" name="7 CuadroTexto"/>
          <p:cNvSpPr txBox="1"/>
          <p:nvPr/>
        </p:nvSpPr>
        <p:spPr>
          <a:xfrm>
            <a:off x="3571868" y="357172"/>
            <a:ext cx="5214974" cy="4801314"/>
          </a:xfrm>
          <a:prstGeom prst="rect">
            <a:avLst/>
          </a:prstGeom>
          <a:noFill/>
        </p:spPr>
        <p:txBody>
          <a:bodyPr wrap="square" rtlCol="0">
            <a:spAutoFit/>
          </a:bodyPr>
          <a:lstStyle/>
          <a:p>
            <a:r>
              <a:rPr lang="es-ES" b="1" dirty="0" smtClean="0">
                <a:solidFill>
                  <a:srgbClr val="FFF5C9"/>
                </a:solidFill>
                <a:effectLst>
                  <a:outerShdw blurRad="38100" dist="38100" dir="2700000" algn="tl">
                    <a:srgbClr val="000000">
                      <a:alpha val="43137"/>
                    </a:srgbClr>
                  </a:outerShdw>
                </a:effectLst>
              </a:rPr>
              <a:t>Les  </a:t>
            </a:r>
            <a:r>
              <a:rPr lang="es-ES" b="1" dirty="0" err="1" smtClean="0">
                <a:solidFill>
                  <a:srgbClr val="FFF5C9"/>
                </a:solidFill>
                <a:effectLst>
                  <a:outerShdw blurRad="38100" dist="38100" dir="2700000" algn="tl">
                    <a:srgbClr val="000000">
                      <a:alpha val="43137"/>
                    </a:srgbClr>
                  </a:outerShdw>
                </a:effectLst>
              </a:rPr>
              <a:t>Voyageurs</a:t>
            </a:r>
            <a:r>
              <a:rPr lang="es-ES" b="1" dirty="0" smtClean="0">
                <a:solidFill>
                  <a:srgbClr val="FFF5C9"/>
                </a:solidFill>
                <a:effectLst>
                  <a:outerShdw blurRad="38100" dist="38100" dir="2700000" algn="tl">
                    <a:srgbClr val="000000">
                      <a:alpha val="43137"/>
                    </a:srgbClr>
                  </a:outerShdw>
                </a:effectLst>
              </a:rPr>
              <a:t>, "los viajeros" es el nombre de la más famosa serie de esculturas de Bruno </a:t>
            </a:r>
            <a:r>
              <a:rPr lang="es-ES" b="1" dirty="0" err="1" smtClean="0">
                <a:solidFill>
                  <a:srgbClr val="FFF5C9"/>
                </a:solidFill>
                <a:effectLst>
                  <a:outerShdw blurRad="38100" dist="38100" dir="2700000" algn="tl">
                    <a:srgbClr val="000000">
                      <a:alpha val="43137"/>
                    </a:srgbClr>
                  </a:outerShdw>
                </a:effectLst>
              </a:rPr>
              <a:t>Catalano</a:t>
            </a:r>
            <a:r>
              <a:rPr lang="es-ES" b="1" dirty="0" smtClean="0">
                <a:solidFill>
                  <a:srgbClr val="FFF5C9"/>
                </a:solidFill>
                <a:effectLst>
                  <a:outerShdw blurRad="38100" dist="38100" dir="2700000" algn="tl">
                    <a:srgbClr val="000000">
                      <a:alpha val="43137"/>
                    </a:srgbClr>
                  </a:outerShdw>
                </a:effectLst>
              </a:rPr>
              <a:t>. De diferentes edades, sexos, nacionalidades, sus "</a:t>
            </a:r>
            <a:r>
              <a:rPr lang="es-ES" b="1" dirty="0" err="1" smtClean="0">
                <a:solidFill>
                  <a:srgbClr val="FFF5C9"/>
                </a:solidFill>
                <a:effectLst>
                  <a:outerShdw blurRad="38100" dist="38100" dir="2700000" algn="tl">
                    <a:srgbClr val="000000">
                      <a:alpha val="43137"/>
                    </a:srgbClr>
                  </a:outerShdw>
                </a:effectLst>
              </a:rPr>
              <a:t>Voyagers</a:t>
            </a:r>
            <a:r>
              <a:rPr lang="es-ES" b="1" dirty="0" smtClean="0">
                <a:solidFill>
                  <a:srgbClr val="FFF5C9"/>
                </a:solidFill>
                <a:effectLst>
                  <a:outerShdw blurRad="38100" dist="38100" dir="2700000" algn="tl">
                    <a:srgbClr val="000000">
                      <a:alpha val="43137"/>
                    </a:srgbClr>
                  </a:outerShdw>
                </a:effectLst>
              </a:rPr>
              <a:t>" son la imagen de los viajeros con una extraña particularidad, a primera vista, "el vacío en su interior."</a:t>
            </a:r>
          </a:p>
          <a:p>
            <a:r>
              <a:rPr lang="es-ES" b="1" dirty="0" smtClean="0">
                <a:solidFill>
                  <a:srgbClr val="FFF5C9"/>
                </a:solidFill>
                <a:effectLst>
                  <a:outerShdw blurRad="38100" dist="38100" dir="2700000" algn="tl">
                    <a:srgbClr val="000000">
                      <a:alpha val="43137"/>
                    </a:srgbClr>
                  </a:outerShdw>
                </a:effectLst>
              </a:rPr>
              <a:t>A primera vista, cada escultura de la serie </a:t>
            </a:r>
            <a:r>
              <a:rPr lang="es-ES" b="1" dirty="0" err="1" smtClean="0">
                <a:solidFill>
                  <a:srgbClr val="FFF5C9"/>
                </a:solidFill>
                <a:effectLst>
                  <a:outerShdw blurRad="38100" dist="38100" dir="2700000" algn="tl">
                    <a:srgbClr val="000000">
                      <a:alpha val="43137"/>
                    </a:srgbClr>
                  </a:outerShdw>
                </a:effectLst>
              </a:rPr>
              <a:t>Traveler</a:t>
            </a:r>
            <a:r>
              <a:rPr lang="es-ES" b="1" dirty="0" smtClean="0">
                <a:solidFill>
                  <a:srgbClr val="FFF5C9"/>
                </a:solidFill>
                <a:effectLst>
                  <a:outerShdw blurRad="38100" dist="38100" dir="2700000" algn="tl">
                    <a:srgbClr val="000000">
                      <a:alpha val="43137"/>
                    </a:srgbClr>
                  </a:outerShdw>
                </a:effectLst>
              </a:rPr>
              <a:t> parece que está congelada en medio de un acto de desaparición al estilo de </a:t>
            </a:r>
            <a:r>
              <a:rPr lang="es-ES" b="1" dirty="0" err="1" smtClean="0">
                <a:solidFill>
                  <a:srgbClr val="FFF5C9"/>
                </a:solidFill>
                <a:effectLst>
                  <a:outerShdw blurRad="38100" dist="38100" dir="2700000" algn="tl">
                    <a:srgbClr val="000000">
                      <a:alpha val="43137"/>
                    </a:srgbClr>
                  </a:outerShdw>
                </a:effectLst>
              </a:rPr>
              <a:t>Houdini</a:t>
            </a:r>
            <a:r>
              <a:rPr lang="es-ES" b="1" dirty="0" smtClean="0">
                <a:solidFill>
                  <a:srgbClr val="FFF5C9"/>
                </a:solidFill>
                <a:effectLst>
                  <a:outerShdw blurRad="38100" dist="38100" dir="2700000" algn="tl">
                    <a:srgbClr val="000000">
                      <a:alpha val="43137"/>
                    </a:srgbClr>
                  </a:outerShdw>
                </a:effectLst>
              </a:rPr>
              <a:t>. Con una maleta en la mano, la escultura presenta la ilusión óptica de un hombre misterioso que aparece suspendido en el aire. Pero la parte superior del cuerpo está, de hecho, soldada a la parte inferior, para formar un espacio negativo que anima a los espectadores a llenar los vacios y encontrar las piezas que faltan por su cuenta.</a:t>
            </a:r>
          </a:p>
          <a:p>
            <a:endParaRPr lang="es-ES" b="1" dirty="0">
              <a:solidFill>
                <a:srgbClr val="FFF5C9"/>
              </a:solidFill>
              <a:effectLst>
                <a:outerShdw blurRad="38100" dist="38100" dir="2700000" algn="tl">
                  <a:srgbClr val="000000">
                    <a:alpha val="43137"/>
                  </a:srgbClr>
                </a:outerShdw>
              </a:effectLst>
            </a:endParaRPr>
          </a:p>
        </p:txBody>
      </p:sp>
      <p:pic>
        <p:nvPicPr>
          <p:cNvPr id="9" name="Picture 6" descr="Rendered Image"/>
          <p:cNvPicPr>
            <a:picLocks noChangeAspect="1" noChangeArrowheads="1"/>
          </p:cNvPicPr>
          <p:nvPr/>
        </p:nvPicPr>
        <p:blipFill>
          <a:blip r:embed="rId4">
            <a:lum bright="20000"/>
          </a:blip>
          <a:srcRect/>
          <a:stretch>
            <a:fillRect/>
          </a:stretch>
        </p:blipFill>
        <p:spPr bwMode="auto">
          <a:xfrm>
            <a:off x="785786" y="4286262"/>
            <a:ext cx="1495425" cy="438151"/>
          </a:xfrm>
          <a:prstGeom prst="rect">
            <a:avLst/>
          </a:prstGeom>
          <a:noFill/>
        </p:spPr>
      </p:pic>
    </p:spTree>
  </p:cSld>
  <p:clrMapOvr>
    <a:masterClrMapping/>
  </p:clrMapOvr>
  <p:transition advTm="40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bruno-catalano-francc3a9s-08.jpg"/>
          <p:cNvPicPr>
            <a:picLocks noChangeAspect="1"/>
          </p:cNvPicPr>
          <p:nvPr/>
        </p:nvPicPr>
        <p:blipFill>
          <a:blip r:embed="rId2"/>
          <a:stretch>
            <a:fillRect/>
          </a:stretch>
        </p:blipFill>
        <p:spPr>
          <a:xfrm>
            <a:off x="1605551" y="0"/>
            <a:ext cx="5932898" cy="5143500"/>
          </a:xfrm>
          <a:prstGeom prst="rect">
            <a:avLst/>
          </a:prstGeom>
        </p:spPr>
      </p:pic>
      <p:sp>
        <p:nvSpPr>
          <p:cNvPr id="5" name="4 Rectángulo"/>
          <p:cNvSpPr/>
          <p:nvPr/>
        </p:nvSpPr>
        <p:spPr>
          <a:xfrm>
            <a:off x="0" y="0"/>
            <a:ext cx="1571604" cy="5143500"/>
          </a:xfrm>
          <a:prstGeom prst="rect">
            <a:avLst/>
          </a:prstGeom>
          <a:gradFill flip="none" rotWithShape="1">
            <a:gsLst>
              <a:gs pos="0">
                <a:schemeClr val="bg1"/>
              </a:gs>
              <a:gs pos="50000">
                <a:schemeClr val="tx1">
                  <a:lumMod val="85000"/>
                  <a:shade val="67500"/>
                  <a:satMod val="115000"/>
                </a:schemeClr>
              </a:gs>
              <a:gs pos="100000">
                <a:schemeClr val="tx1">
                  <a:lumMod val="8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a:off x="0" y="0"/>
            <a:ext cx="1571604" cy="5143500"/>
          </a:xfrm>
          <a:prstGeom prst="rtTriangle">
            <a:avLst/>
          </a:prstGeom>
          <a:gradFill flip="none" rotWithShape="1">
            <a:gsLst>
              <a:gs pos="0">
                <a:schemeClr val="bg1"/>
              </a:gs>
              <a:gs pos="50000">
                <a:srgbClr val="002F8E">
                  <a:shade val="67500"/>
                  <a:satMod val="115000"/>
                </a:srgbClr>
              </a:gs>
              <a:gs pos="100000">
                <a:srgbClr val="002F8E">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flipV="1">
            <a:off x="0" y="0"/>
            <a:ext cx="1571604" cy="5143500"/>
          </a:xfrm>
          <a:prstGeom prst="rtTriangle">
            <a:avLst/>
          </a:prstGeom>
          <a:blipFill dpi="0" rotWithShape="1">
            <a:blip r:embed="rId3">
              <a:duotone>
                <a:schemeClr val="accent1">
                  <a:shade val="45000"/>
                  <a:satMod val="135000"/>
                </a:schemeClr>
                <a:prstClr val="white"/>
              </a:duotone>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flipH="1">
            <a:off x="7572364" y="0"/>
            <a:ext cx="1571636" cy="5143500"/>
          </a:xfrm>
          <a:prstGeom prst="rect">
            <a:avLst/>
          </a:prstGeom>
          <a:gradFill flip="none" rotWithShape="1">
            <a:gsLst>
              <a:gs pos="0">
                <a:schemeClr val="bg1"/>
              </a:gs>
              <a:gs pos="50000">
                <a:schemeClr val="tx1">
                  <a:lumMod val="85000"/>
                  <a:shade val="67500"/>
                  <a:satMod val="115000"/>
                </a:schemeClr>
              </a:gs>
              <a:gs pos="100000">
                <a:schemeClr val="tx1">
                  <a:lumMod val="8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H="1">
            <a:off x="7572396" y="0"/>
            <a:ext cx="1571604" cy="5143500"/>
          </a:xfrm>
          <a:prstGeom prst="rtTriangle">
            <a:avLst/>
          </a:prstGeom>
          <a:gradFill flip="none" rotWithShape="1">
            <a:gsLst>
              <a:gs pos="0">
                <a:schemeClr val="bg1"/>
              </a:gs>
              <a:gs pos="50000">
                <a:srgbClr val="002F8E">
                  <a:shade val="67500"/>
                  <a:satMod val="115000"/>
                </a:srgbClr>
              </a:gs>
              <a:gs pos="100000">
                <a:srgbClr val="002F8E">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V="1">
            <a:off x="7572396" y="0"/>
            <a:ext cx="1571604" cy="5143500"/>
          </a:xfrm>
          <a:prstGeom prst="rtTriangle">
            <a:avLst/>
          </a:prstGeom>
          <a:blipFill dpi="0" rotWithShape="1">
            <a:blip r:embed="rId3">
              <a:duotone>
                <a:schemeClr val="accent1">
                  <a:shade val="45000"/>
                  <a:satMod val="135000"/>
                </a:schemeClr>
                <a:prstClr val="white"/>
              </a:duotone>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3000"/>
                                        <p:tgtEl>
                                          <p:spTgt spid="4"/>
                                        </p:tgtEl>
                                      </p:cBhvr>
                                    </p:animEffect>
                                  </p:childTnLst>
                                </p:cTn>
                              </p:par>
                              <p:par>
                                <p:cTn id="8" presetID="47"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anim calcmode="lin" valueType="num">
                                      <p:cBhvr>
                                        <p:cTn id="11" dur="3000" fill="hold"/>
                                        <p:tgtEl>
                                          <p:spTgt spid="4"/>
                                        </p:tgtEl>
                                        <p:attrNameLst>
                                          <p:attrName>ppt_x</p:attrName>
                                        </p:attrNameLst>
                                      </p:cBhvr>
                                      <p:tavLst>
                                        <p:tav tm="0">
                                          <p:val>
                                            <p:strVal val="#ppt_x"/>
                                          </p:val>
                                        </p:tav>
                                        <p:tav tm="100000">
                                          <p:val>
                                            <p:strVal val="#ppt_x"/>
                                          </p:val>
                                        </p:tav>
                                      </p:tavLst>
                                    </p:anim>
                                    <p:anim calcmode="lin" valueType="num">
                                      <p:cBhvr>
                                        <p:cTn id="12"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bruno-catalano-francc3a9s-11.jpg"/>
          <p:cNvPicPr>
            <a:picLocks noChangeAspect="1"/>
          </p:cNvPicPr>
          <p:nvPr/>
        </p:nvPicPr>
        <p:blipFill>
          <a:blip r:embed="rId2"/>
          <a:stretch>
            <a:fillRect/>
          </a:stretch>
        </p:blipFill>
        <p:spPr>
          <a:xfrm>
            <a:off x="938284" y="0"/>
            <a:ext cx="7267432" cy="5143500"/>
          </a:xfrm>
          <a:prstGeom prst="rect">
            <a:avLst/>
          </a:prstGeom>
        </p:spPr>
      </p:pic>
      <p:sp>
        <p:nvSpPr>
          <p:cNvPr id="5" name="4 Rectángulo"/>
          <p:cNvSpPr/>
          <p:nvPr/>
        </p:nvSpPr>
        <p:spPr>
          <a:xfrm>
            <a:off x="0" y="0"/>
            <a:ext cx="1000100" cy="5143500"/>
          </a:xfrm>
          <a:prstGeom prst="rect">
            <a:avLst/>
          </a:prstGeom>
          <a:gradFill flip="none" rotWithShape="1">
            <a:gsLst>
              <a:gs pos="0">
                <a:schemeClr val="bg1"/>
              </a:gs>
              <a:gs pos="50000">
                <a:srgbClr val="FFEDA3">
                  <a:shade val="67500"/>
                  <a:satMod val="115000"/>
                </a:srgbClr>
              </a:gs>
              <a:gs pos="100000">
                <a:srgbClr val="FFEDA3">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a:off x="0" y="0"/>
            <a:ext cx="928662" cy="5143500"/>
          </a:xfrm>
          <a:prstGeom prst="rtTriangle">
            <a:avLst/>
          </a:prstGeom>
          <a:gradFill flip="none" rotWithShape="1">
            <a:gsLst>
              <a:gs pos="0">
                <a:schemeClr val="bg1"/>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flipV="1">
            <a:off x="0" y="0"/>
            <a:ext cx="928662" cy="5143500"/>
          </a:xfrm>
          <a:prstGeom prst="rtTriangle">
            <a:avLst/>
          </a:prstGeom>
          <a:blipFill dpi="0" rotWithShape="1">
            <a:blip r:embed="rId3">
              <a:duotone>
                <a:schemeClr val="accent6">
                  <a:shade val="45000"/>
                  <a:satMod val="135000"/>
                </a:schemeClr>
                <a:prstClr val="white"/>
              </a:duotone>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flipH="1">
            <a:off x="8215338" y="0"/>
            <a:ext cx="928662" cy="5143500"/>
          </a:xfrm>
          <a:prstGeom prst="rect">
            <a:avLst/>
          </a:prstGeom>
          <a:gradFill flip="none" rotWithShape="1">
            <a:gsLst>
              <a:gs pos="0">
                <a:schemeClr val="bg1"/>
              </a:gs>
              <a:gs pos="50000">
                <a:srgbClr val="FFEDA3">
                  <a:shade val="67500"/>
                  <a:satMod val="115000"/>
                </a:srgbClr>
              </a:gs>
              <a:gs pos="100000">
                <a:srgbClr val="FFEDA3">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H="1">
            <a:off x="8286776" y="0"/>
            <a:ext cx="857224" cy="5143500"/>
          </a:xfrm>
          <a:prstGeom prst="rtTriangle">
            <a:avLst/>
          </a:prstGeom>
          <a:gradFill flip="none" rotWithShape="1">
            <a:gsLst>
              <a:gs pos="0">
                <a:schemeClr val="bg1"/>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V="1">
            <a:off x="8215338" y="0"/>
            <a:ext cx="928662" cy="5143500"/>
          </a:xfrm>
          <a:prstGeom prst="rtTriangle">
            <a:avLst/>
          </a:prstGeom>
          <a:blipFill dpi="0" rotWithShape="1">
            <a:blip r:embed="rId3">
              <a:duotone>
                <a:schemeClr val="accent6">
                  <a:shade val="45000"/>
                  <a:satMod val="135000"/>
                </a:schemeClr>
                <a:prstClr val="white"/>
              </a:duotone>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3000"/>
                                        <p:tgtEl>
                                          <p:spTgt spid="4"/>
                                        </p:tgtEl>
                                      </p:cBhvr>
                                    </p:animEffect>
                                  </p:childTnLst>
                                </p:cTn>
                              </p:par>
                              <p:par>
                                <p:cTn id="8" presetID="47"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anim calcmode="lin" valueType="num">
                                      <p:cBhvr>
                                        <p:cTn id="11" dur="3000" fill="hold"/>
                                        <p:tgtEl>
                                          <p:spTgt spid="4"/>
                                        </p:tgtEl>
                                        <p:attrNameLst>
                                          <p:attrName>ppt_x</p:attrName>
                                        </p:attrNameLst>
                                      </p:cBhvr>
                                      <p:tavLst>
                                        <p:tav tm="0">
                                          <p:val>
                                            <p:strVal val="#ppt_x"/>
                                          </p:val>
                                        </p:tav>
                                        <p:tav tm="100000">
                                          <p:val>
                                            <p:strVal val="#ppt_x"/>
                                          </p:val>
                                        </p:tav>
                                      </p:tavLst>
                                    </p:anim>
                                    <p:anim calcmode="lin" valueType="num">
                                      <p:cBhvr>
                                        <p:cTn id="12"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5143500"/>
          </a:xfrm>
        </p:spPr>
        <p:txBody>
          <a:bodyPr/>
          <a:lstStyle/>
          <a:p>
            <a:endParaRPr lang="es-ES" dirty="0"/>
          </a:p>
        </p:txBody>
      </p:sp>
      <p:sp>
        <p:nvSpPr>
          <p:cNvPr id="3" name="2 Marcador de contenido"/>
          <p:cNvSpPr>
            <a:spLocks noGrp="1"/>
          </p:cNvSpPr>
          <p:nvPr>
            <p:ph idx="1"/>
          </p:nvPr>
        </p:nvSpPr>
        <p:spPr>
          <a:xfrm>
            <a:off x="0" y="0"/>
            <a:ext cx="9144000" cy="5143500"/>
          </a:xfrm>
        </p:spPr>
        <p:txBody>
          <a:bodyPr/>
          <a:lstStyle/>
          <a:p>
            <a:endParaRPr lang="es-ES" dirty="0"/>
          </a:p>
        </p:txBody>
      </p:sp>
      <p:sp>
        <p:nvSpPr>
          <p:cNvPr id="4" name="3 Rectángulo"/>
          <p:cNvSpPr/>
          <p:nvPr/>
        </p:nvSpPr>
        <p:spPr>
          <a:xfrm>
            <a:off x="0" y="0"/>
            <a:ext cx="9144000" cy="5143500"/>
          </a:xfrm>
          <a:prstGeom prst="rect">
            <a:avLst/>
          </a:prstGeom>
          <a:blipFill>
            <a:blip r:embed="rId2"/>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redondeado"/>
          <p:cNvSpPr/>
          <p:nvPr/>
        </p:nvSpPr>
        <p:spPr>
          <a:xfrm>
            <a:off x="214282" y="214296"/>
            <a:ext cx="8715436" cy="4724414"/>
          </a:xfrm>
          <a:prstGeom prst="roundRect">
            <a:avLst/>
          </a:prstGeom>
          <a:gradFill flip="none" rotWithShape="1">
            <a:gsLst>
              <a:gs pos="0">
                <a:srgbClr val="D6B19C"/>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72706" name="Picture 2" descr="http://artransfer.com/wp-content/uploads/2013/07/CATALANO-portrait.jpg"/>
          <p:cNvPicPr>
            <a:picLocks noChangeAspect="1" noChangeArrowheads="1"/>
          </p:cNvPicPr>
          <p:nvPr/>
        </p:nvPicPr>
        <p:blipFill>
          <a:blip r:embed="rId3">
            <a:duotone>
              <a:prstClr val="black"/>
              <a:srgbClr val="D9C3A5">
                <a:tint val="50000"/>
                <a:satMod val="180000"/>
              </a:srgbClr>
            </a:duotone>
          </a:blip>
          <a:srcRect/>
          <a:stretch>
            <a:fillRect/>
          </a:stretch>
        </p:blipFill>
        <p:spPr bwMode="auto">
          <a:xfrm>
            <a:off x="357158" y="1500180"/>
            <a:ext cx="3311368" cy="2286016"/>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8" name="7 CuadroTexto"/>
          <p:cNvSpPr txBox="1"/>
          <p:nvPr/>
        </p:nvSpPr>
        <p:spPr>
          <a:xfrm>
            <a:off x="3786182" y="928676"/>
            <a:ext cx="4786346" cy="3693319"/>
          </a:xfrm>
          <a:prstGeom prst="rect">
            <a:avLst/>
          </a:prstGeom>
          <a:noFill/>
        </p:spPr>
        <p:txBody>
          <a:bodyPr wrap="square" rtlCol="0">
            <a:spAutoFit/>
          </a:bodyPr>
          <a:lstStyle/>
          <a:p>
            <a:r>
              <a:rPr lang="es-ES" b="1" dirty="0" smtClean="0">
                <a:solidFill>
                  <a:srgbClr val="FFF5C9"/>
                </a:solidFill>
                <a:effectLst>
                  <a:outerShdw blurRad="38100" dist="38100" dir="2700000" algn="tl">
                    <a:srgbClr val="000000">
                      <a:alpha val="43137"/>
                    </a:srgbClr>
                  </a:outerShdw>
                </a:effectLst>
              </a:rPr>
              <a:t>Cuando decimos que algo nos falta suele ser porque sentimos que olvidamos un objeto o decirle un mensaje a alguien, o porque tenemos esa sensación de que algo va a suceder, eso que comúnmente llamamos “presentimiento”. Si algo nos falta estamos impacientes todo el día. La tranquilidad nos abandona y nos aborda una especie de ansiedad que nos agita e inquieta por la incertidumbre de “la pieza” que no tenemos. A Bruno </a:t>
            </a:r>
            <a:r>
              <a:rPr lang="es-ES" b="1" dirty="0" err="1" smtClean="0">
                <a:solidFill>
                  <a:srgbClr val="FFF5C9"/>
                </a:solidFill>
                <a:effectLst>
                  <a:outerShdw blurRad="38100" dist="38100" dir="2700000" algn="tl">
                    <a:srgbClr val="000000">
                      <a:alpha val="43137"/>
                    </a:srgbClr>
                  </a:outerShdw>
                </a:effectLst>
              </a:rPr>
              <a:t>Catalano</a:t>
            </a:r>
            <a:r>
              <a:rPr lang="es-ES" b="1" dirty="0" smtClean="0">
                <a:solidFill>
                  <a:srgbClr val="FFF5C9"/>
                </a:solidFill>
                <a:effectLst>
                  <a:outerShdw blurRad="38100" dist="38100" dir="2700000" algn="tl">
                    <a:srgbClr val="000000">
                      <a:alpha val="43137"/>
                    </a:srgbClr>
                  </a:outerShdw>
                </a:effectLst>
              </a:rPr>
              <a:t> le pasa algo similar, pero a diferencia del resto, él sí tiene la certeza de que algo le falta: la mitad de sus esculturas.</a:t>
            </a:r>
          </a:p>
          <a:p>
            <a:endParaRPr lang="es-ES" b="1" dirty="0">
              <a:solidFill>
                <a:srgbClr val="FFF5C9"/>
              </a:solidFill>
              <a:effectLst>
                <a:outerShdw blurRad="38100" dist="38100" dir="2700000" algn="tl">
                  <a:srgbClr val="000000">
                    <a:alpha val="43137"/>
                  </a:srgbClr>
                </a:outerShdw>
              </a:effectLst>
            </a:endParaRPr>
          </a:p>
        </p:txBody>
      </p:sp>
      <p:pic>
        <p:nvPicPr>
          <p:cNvPr id="9" name="Picture 6" descr="Rendered Image"/>
          <p:cNvPicPr>
            <a:picLocks noChangeAspect="1" noChangeArrowheads="1"/>
          </p:cNvPicPr>
          <p:nvPr/>
        </p:nvPicPr>
        <p:blipFill>
          <a:blip r:embed="rId4">
            <a:lum bright="20000"/>
          </a:blip>
          <a:srcRect/>
          <a:stretch>
            <a:fillRect/>
          </a:stretch>
        </p:blipFill>
        <p:spPr bwMode="auto">
          <a:xfrm>
            <a:off x="785786" y="4286262"/>
            <a:ext cx="1495425" cy="438151"/>
          </a:xfrm>
          <a:prstGeom prst="rect">
            <a:avLst/>
          </a:prstGeom>
          <a:noFill/>
        </p:spPr>
      </p:pic>
    </p:spTree>
  </p:cSld>
  <p:clrMapOvr>
    <a:masterClrMapping/>
  </p:clrMapOvr>
  <p:transition advTm="3500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bruno-catalano-francc3a9s-09.jpg"/>
          <p:cNvPicPr>
            <a:picLocks noChangeAspect="1"/>
          </p:cNvPicPr>
          <p:nvPr/>
        </p:nvPicPr>
        <p:blipFill>
          <a:blip r:embed="rId2"/>
          <a:stretch>
            <a:fillRect/>
          </a:stretch>
        </p:blipFill>
        <p:spPr>
          <a:xfrm>
            <a:off x="1948120" y="0"/>
            <a:ext cx="5195648" cy="5143500"/>
          </a:xfrm>
          <a:prstGeom prst="rect">
            <a:avLst/>
          </a:prstGeom>
        </p:spPr>
      </p:pic>
      <p:sp>
        <p:nvSpPr>
          <p:cNvPr id="6" name="5 Rectángulo"/>
          <p:cNvSpPr/>
          <p:nvPr/>
        </p:nvSpPr>
        <p:spPr>
          <a:xfrm>
            <a:off x="0" y="0"/>
            <a:ext cx="1928794" cy="5143500"/>
          </a:xfrm>
          <a:prstGeom prst="rect">
            <a:avLst/>
          </a:prstGeom>
          <a:gradFill flip="none" rotWithShape="1">
            <a:gsLst>
              <a:gs pos="0">
                <a:schemeClr val="tx2">
                  <a:lumMod val="10000"/>
                </a:schemeClr>
              </a:gs>
              <a:gs pos="50000">
                <a:schemeClr val="tx2">
                  <a:lumMod val="90000"/>
                  <a:shade val="67500"/>
                  <a:satMod val="115000"/>
                </a:schemeClr>
              </a:gs>
              <a:gs pos="100000">
                <a:schemeClr val="tx2">
                  <a:lumMod val="9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7143768" y="0"/>
            <a:ext cx="2000232" cy="5143500"/>
          </a:xfrm>
          <a:prstGeom prst="rect">
            <a:avLst/>
          </a:prstGeom>
          <a:gradFill flip="none" rotWithShape="1">
            <a:gsLst>
              <a:gs pos="0">
                <a:schemeClr val="tx2">
                  <a:lumMod val="10000"/>
                </a:schemeClr>
              </a:gs>
              <a:gs pos="50000">
                <a:schemeClr val="tx2">
                  <a:lumMod val="90000"/>
                  <a:shade val="67500"/>
                  <a:satMod val="115000"/>
                </a:schemeClr>
              </a:gs>
              <a:gs pos="100000">
                <a:schemeClr val="tx2">
                  <a:lumMod val="9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0" y="0"/>
            <a:ext cx="1928794" cy="5143500"/>
          </a:xfrm>
          <a:prstGeom prst="rtTriangle">
            <a:avLst/>
          </a:prstGeom>
          <a:solidFill>
            <a:srgbClr val="99660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H="1" flipV="1">
            <a:off x="0" y="0"/>
            <a:ext cx="1928794" cy="5143500"/>
          </a:xfrm>
          <a:prstGeom prst="rtTriangle">
            <a:avLst/>
          </a:prstGeom>
          <a:blipFill dpi="0" rotWithShape="1">
            <a:blip r:embed="rId3">
              <a:duotone>
                <a:schemeClr val="accent6">
                  <a:shade val="45000"/>
                  <a:satMod val="135000"/>
                </a:schemeClr>
                <a:prstClr val="white"/>
              </a:duotone>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5400000">
            <a:off x="5572134" y="1571634"/>
            <a:ext cx="5143500" cy="2000232"/>
          </a:xfrm>
          <a:prstGeom prst="rect">
            <a:avLst/>
          </a:prstGeom>
          <a:gradFill flip="none" rotWithShape="1">
            <a:gsLst>
              <a:gs pos="0">
                <a:schemeClr val="tx2">
                  <a:lumMod val="10000"/>
                </a:schemeClr>
              </a:gs>
              <a:gs pos="50000">
                <a:schemeClr val="tx2">
                  <a:lumMod val="90000"/>
                  <a:shade val="67500"/>
                  <a:satMod val="115000"/>
                </a:schemeClr>
              </a:gs>
              <a:gs pos="100000">
                <a:schemeClr val="tx2">
                  <a:lumMod val="9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rot="5400000">
            <a:off x="5572134" y="1571634"/>
            <a:ext cx="5143500" cy="2000232"/>
          </a:xfrm>
          <a:prstGeom prst="rtTriangle">
            <a:avLst/>
          </a:prstGeom>
          <a:blipFill>
            <a:blip r:embed="rId3">
              <a:duotone>
                <a:schemeClr val="accent6">
                  <a:shade val="45000"/>
                  <a:satMod val="135000"/>
                </a:schemeClr>
                <a:prstClr val="white"/>
              </a:duotone>
            </a:blip>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rot="5400000" flipH="1" flipV="1">
            <a:off x="5572134" y="1571634"/>
            <a:ext cx="5143500" cy="2000232"/>
          </a:xfrm>
          <a:prstGeom prst="rtTriangle">
            <a:avLst/>
          </a:prstGeom>
          <a:solidFill>
            <a:srgbClr val="99660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3000"/>
                                        <p:tgtEl>
                                          <p:spTgt spid="4"/>
                                        </p:tgtEl>
                                      </p:cBhvr>
                                    </p:animEffect>
                                  </p:childTnLst>
                                </p:cTn>
                              </p:par>
                              <p:par>
                                <p:cTn id="8" presetID="47"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anim calcmode="lin" valueType="num">
                                      <p:cBhvr>
                                        <p:cTn id="11" dur="3000" fill="hold"/>
                                        <p:tgtEl>
                                          <p:spTgt spid="4"/>
                                        </p:tgtEl>
                                        <p:attrNameLst>
                                          <p:attrName>ppt_x</p:attrName>
                                        </p:attrNameLst>
                                      </p:cBhvr>
                                      <p:tavLst>
                                        <p:tav tm="0">
                                          <p:val>
                                            <p:strVal val="#ppt_x"/>
                                          </p:val>
                                        </p:tav>
                                        <p:tav tm="100000">
                                          <p:val>
                                            <p:strVal val="#ppt_x"/>
                                          </p:val>
                                        </p:tav>
                                      </p:tavLst>
                                    </p:anim>
                                    <p:anim calcmode="lin" valueType="num">
                                      <p:cBhvr>
                                        <p:cTn id="12"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bruno-catalano-francc3a9s-12.jpg"/>
          <p:cNvPicPr>
            <a:picLocks noChangeAspect="1"/>
          </p:cNvPicPr>
          <p:nvPr/>
        </p:nvPicPr>
        <p:blipFill>
          <a:blip r:embed="rId2"/>
          <a:stretch>
            <a:fillRect/>
          </a:stretch>
        </p:blipFill>
        <p:spPr>
          <a:xfrm>
            <a:off x="1136603" y="0"/>
            <a:ext cx="6870794" cy="5143500"/>
          </a:xfrm>
          <a:prstGeom prst="rect">
            <a:avLst/>
          </a:prstGeom>
        </p:spPr>
      </p:pic>
      <p:sp>
        <p:nvSpPr>
          <p:cNvPr id="5" name="4 Rectángulo"/>
          <p:cNvSpPr/>
          <p:nvPr/>
        </p:nvSpPr>
        <p:spPr>
          <a:xfrm>
            <a:off x="0" y="0"/>
            <a:ext cx="1071538" cy="5143500"/>
          </a:xfrm>
          <a:prstGeom prst="rect">
            <a:avLst/>
          </a:prstGeom>
          <a:gradFill flip="none" rotWithShape="1">
            <a:gsLst>
              <a:gs pos="0">
                <a:schemeClr val="bg1"/>
              </a:gs>
              <a:gs pos="50000">
                <a:srgbClr val="FFEDA3">
                  <a:shade val="67500"/>
                  <a:satMod val="115000"/>
                </a:srgbClr>
              </a:gs>
              <a:gs pos="100000">
                <a:srgbClr val="FFEDA3">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a:off x="0" y="0"/>
            <a:ext cx="1071538" cy="5143500"/>
          </a:xfrm>
          <a:prstGeom prst="rtTriangle">
            <a:avLst/>
          </a:prstGeom>
          <a:gradFill flip="none" rotWithShape="1">
            <a:gsLst>
              <a:gs pos="0">
                <a:schemeClr val="bg1"/>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flipV="1">
            <a:off x="0" y="0"/>
            <a:ext cx="1071538" cy="5143500"/>
          </a:xfrm>
          <a:prstGeom prst="rtTriangle">
            <a:avLst/>
          </a:prstGeom>
          <a:blipFill dpi="0" rotWithShape="1">
            <a:blip r:embed="rId3">
              <a:duotone>
                <a:schemeClr val="accent6">
                  <a:shade val="45000"/>
                  <a:satMod val="135000"/>
                </a:schemeClr>
                <a:prstClr val="white"/>
              </a:duotone>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flipH="1">
            <a:off x="8072462" y="0"/>
            <a:ext cx="1071538" cy="5143500"/>
          </a:xfrm>
          <a:prstGeom prst="rect">
            <a:avLst/>
          </a:prstGeom>
          <a:gradFill flip="none" rotWithShape="1">
            <a:gsLst>
              <a:gs pos="0">
                <a:schemeClr val="bg1"/>
              </a:gs>
              <a:gs pos="50000">
                <a:srgbClr val="FFEDA3">
                  <a:shade val="67500"/>
                  <a:satMod val="115000"/>
                </a:srgbClr>
              </a:gs>
              <a:gs pos="100000">
                <a:srgbClr val="FFEDA3">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H="1">
            <a:off x="8072462" y="0"/>
            <a:ext cx="1071538" cy="5143500"/>
          </a:xfrm>
          <a:prstGeom prst="rtTriangle">
            <a:avLst/>
          </a:prstGeom>
          <a:gradFill flip="none" rotWithShape="1">
            <a:gsLst>
              <a:gs pos="0">
                <a:schemeClr val="bg1"/>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V="1">
            <a:off x="8001024" y="0"/>
            <a:ext cx="1142976" cy="5143500"/>
          </a:xfrm>
          <a:prstGeom prst="rtTriangle">
            <a:avLst/>
          </a:prstGeom>
          <a:blipFill dpi="0" rotWithShape="1">
            <a:blip r:embed="rId3">
              <a:duotone>
                <a:schemeClr val="accent6">
                  <a:shade val="45000"/>
                  <a:satMod val="135000"/>
                </a:schemeClr>
                <a:prstClr val="white"/>
              </a:duotone>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vertical)">
                                      <p:cBhvr>
                                        <p:cTn id="7" dur="3000"/>
                                        <p:tgtEl>
                                          <p:spTgt spid="4"/>
                                        </p:tgtEl>
                                      </p:cBhvr>
                                    </p:animEffect>
                                  </p:childTnLst>
                                </p:cTn>
                              </p:par>
                              <p:par>
                                <p:cTn id="8" presetID="47"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anim calcmode="lin" valueType="num">
                                      <p:cBhvr>
                                        <p:cTn id="11" dur="3000" fill="hold"/>
                                        <p:tgtEl>
                                          <p:spTgt spid="4"/>
                                        </p:tgtEl>
                                        <p:attrNameLst>
                                          <p:attrName>ppt_x</p:attrName>
                                        </p:attrNameLst>
                                      </p:cBhvr>
                                      <p:tavLst>
                                        <p:tav tm="0">
                                          <p:val>
                                            <p:strVal val="#ppt_x"/>
                                          </p:val>
                                        </p:tav>
                                        <p:tav tm="100000">
                                          <p:val>
                                            <p:strVal val="#ppt_x"/>
                                          </p:val>
                                        </p:tav>
                                      </p:tavLst>
                                    </p:anim>
                                    <p:anim calcmode="lin" valueType="num">
                                      <p:cBhvr>
                                        <p:cTn id="12"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5143500"/>
          </a:xfrm>
        </p:spPr>
        <p:txBody>
          <a:bodyPr/>
          <a:lstStyle/>
          <a:p>
            <a:endParaRPr lang="es-ES" dirty="0"/>
          </a:p>
        </p:txBody>
      </p:sp>
      <p:sp>
        <p:nvSpPr>
          <p:cNvPr id="3" name="2 Marcador de contenido"/>
          <p:cNvSpPr>
            <a:spLocks noGrp="1"/>
          </p:cNvSpPr>
          <p:nvPr>
            <p:ph idx="1"/>
          </p:nvPr>
        </p:nvSpPr>
        <p:spPr>
          <a:xfrm>
            <a:off x="0" y="0"/>
            <a:ext cx="9144000" cy="5143500"/>
          </a:xfrm>
        </p:spPr>
        <p:txBody>
          <a:bodyPr/>
          <a:lstStyle/>
          <a:p>
            <a:endParaRPr lang="es-ES" dirty="0"/>
          </a:p>
        </p:txBody>
      </p:sp>
      <p:sp>
        <p:nvSpPr>
          <p:cNvPr id="4" name="3 Rectángulo"/>
          <p:cNvSpPr/>
          <p:nvPr/>
        </p:nvSpPr>
        <p:spPr>
          <a:xfrm>
            <a:off x="0" y="0"/>
            <a:ext cx="9144000" cy="5143500"/>
          </a:xfrm>
          <a:prstGeom prst="rect">
            <a:avLst/>
          </a:prstGeom>
          <a:blipFill>
            <a:blip r:embed="rId2"/>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redondeado"/>
          <p:cNvSpPr/>
          <p:nvPr/>
        </p:nvSpPr>
        <p:spPr>
          <a:xfrm>
            <a:off x="214282" y="214296"/>
            <a:ext cx="8715436" cy="4724414"/>
          </a:xfrm>
          <a:prstGeom prst="roundRect">
            <a:avLst/>
          </a:prstGeom>
          <a:gradFill flip="none" rotWithShape="1">
            <a:gsLst>
              <a:gs pos="0">
                <a:srgbClr val="D6B19C"/>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4000496" y="428610"/>
            <a:ext cx="4857784" cy="4247317"/>
          </a:xfrm>
          <a:prstGeom prst="rect">
            <a:avLst/>
          </a:prstGeom>
          <a:noFill/>
        </p:spPr>
        <p:txBody>
          <a:bodyPr wrap="square" rtlCol="0">
            <a:spAutoFit/>
          </a:bodyPr>
          <a:lstStyle/>
          <a:p>
            <a:r>
              <a:rPr lang="es-ES" dirty="0" smtClean="0"/>
              <a:t> </a:t>
            </a:r>
          </a:p>
          <a:p>
            <a:r>
              <a:rPr lang="es-ES" b="1" dirty="0" smtClean="0">
                <a:solidFill>
                  <a:srgbClr val="FFF5C9"/>
                </a:solidFill>
                <a:effectLst>
                  <a:outerShdw blurRad="38100" dist="38100" dir="2700000" algn="tl">
                    <a:srgbClr val="000000">
                      <a:alpha val="43137"/>
                    </a:srgbClr>
                  </a:outerShdw>
                </a:effectLst>
              </a:rPr>
              <a:t>Se puede decir que la obra de </a:t>
            </a:r>
            <a:r>
              <a:rPr lang="es-ES" b="1" dirty="0" err="1" smtClean="0">
                <a:solidFill>
                  <a:srgbClr val="FFF5C9"/>
                </a:solidFill>
                <a:effectLst>
                  <a:outerShdw blurRad="38100" dist="38100" dir="2700000" algn="tl">
                    <a:srgbClr val="000000">
                      <a:alpha val="43137"/>
                    </a:srgbClr>
                  </a:outerShdw>
                </a:effectLst>
              </a:rPr>
              <a:t>Catalano</a:t>
            </a:r>
            <a:r>
              <a:rPr lang="es-ES" b="1" dirty="0" smtClean="0">
                <a:solidFill>
                  <a:srgbClr val="FFF5C9"/>
                </a:solidFill>
                <a:effectLst>
                  <a:outerShdw blurRad="38100" dist="38100" dir="2700000" algn="tl">
                    <a:srgbClr val="000000">
                      <a:alpha val="43137"/>
                    </a:srgbClr>
                  </a:outerShdw>
                </a:effectLst>
              </a:rPr>
              <a:t> es un trabajo conjunto, tanto de él como creador, como de quien lo ve, pues presenta torsos o dorsos incompletos que automáticamente nuestro cerebro “termina” en la búsqueda de recrear la figura humana. Lo que hace valioso el trabajo del artista es la precisión en cada una de sus esculturas, pues pareciera imposible mantenerlas de pie, sin embargo, y si se es observador, la unión entre las partes que él moldea se hace justamente en las maletas que cargan los personajes de su serie, lo que da la primera impresión de que ambas partes estén flotando</a:t>
            </a:r>
            <a:endParaRPr lang="es-ES" b="1" dirty="0">
              <a:solidFill>
                <a:srgbClr val="FFF5C9"/>
              </a:solidFill>
              <a:effectLst>
                <a:outerShdw blurRad="38100" dist="38100" dir="2700000" algn="tl">
                  <a:srgbClr val="000000">
                    <a:alpha val="43137"/>
                  </a:srgbClr>
                </a:outerShdw>
              </a:effectLst>
            </a:endParaRPr>
          </a:p>
        </p:txBody>
      </p:sp>
      <p:pic>
        <p:nvPicPr>
          <p:cNvPr id="74754" name="Picture 2" descr="http://3.bp.blogspot.com/-3UPpGmSTdzI/UbObv9e4CTI/AAAAAAAADlk/ZMRTV3vnEeI/s640/Bruno-Catalano-14.jpg"/>
          <p:cNvPicPr>
            <a:picLocks noChangeAspect="1" noChangeArrowheads="1"/>
          </p:cNvPicPr>
          <p:nvPr/>
        </p:nvPicPr>
        <p:blipFill>
          <a:blip r:embed="rId3"/>
          <a:srcRect/>
          <a:stretch>
            <a:fillRect/>
          </a:stretch>
        </p:blipFill>
        <p:spPr bwMode="auto">
          <a:xfrm>
            <a:off x="357158" y="1142990"/>
            <a:ext cx="3574770" cy="2871782"/>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pic>
        <p:nvPicPr>
          <p:cNvPr id="9" name="Picture 6" descr="Rendered Image"/>
          <p:cNvPicPr>
            <a:picLocks noChangeAspect="1" noChangeArrowheads="1"/>
          </p:cNvPicPr>
          <p:nvPr/>
        </p:nvPicPr>
        <p:blipFill>
          <a:blip r:embed="rId4">
            <a:lum bright="20000"/>
          </a:blip>
          <a:srcRect/>
          <a:stretch>
            <a:fillRect/>
          </a:stretch>
        </p:blipFill>
        <p:spPr bwMode="auto">
          <a:xfrm>
            <a:off x="785786" y="4286262"/>
            <a:ext cx="1495425" cy="438151"/>
          </a:xfrm>
          <a:prstGeom prst="rect">
            <a:avLst/>
          </a:prstGeom>
          <a:noFill/>
        </p:spPr>
      </p:pic>
    </p:spTree>
  </p:cSld>
  <p:clrMapOvr>
    <a:masterClrMapping/>
  </p:clrMapOvr>
  <p:transition advTm="40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a:solidFill>
            <a:schemeClr val="bg1"/>
          </a:solidFill>
        </p:spPr>
        <p:txBody>
          <a:bodyPr/>
          <a:lstStyle/>
          <a:p>
            <a:endParaRPr lang="es-ES" dirty="0"/>
          </a:p>
        </p:txBody>
      </p:sp>
      <p:pic>
        <p:nvPicPr>
          <p:cNvPr id="4" name="3 Imagen" descr="bruno-catalano-francc3a9s-10.jpg"/>
          <p:cNvPicPr>
            <a:picLocks noChangeAspect="1"/>
          </p:cNvPicPr>
          <p:nvPr/>
        </p:nvPicPr>
        <p:blipFill>
          <a:blip r:embed="rId2"/>
          <a:stretch>
            <a:fillRect/>
          </a:stretch>
        </p:blipFill>
        <p:spPr>
          <a:xfrm>
            <a:off x="4572000" y="0"/>
            <a:ext cx="4143404" cy="5143500"/>
          </a:xfrm>
          <a:prstGeom prst="rect">
            <a:avLst/>
          </a:prstGeom>
        </p:spPr>
      </p:pic>
      <p:pic>
        <p:nvPicPr>
          <p:cNvPr id="5" name="4 Imagen" descr="bruno-catalano-francc3a9s-13.jpg"/>
          <p:cNvPicPr>
            <a:picLocks noChangeAspect="1"/>
          </p:cNvPicPr>
          <p:nvPr/>
        </p:nvPicPr>
        <p:blipFill>
          <a:blip r:embed="rId3"/>
          <a:stretch>
            <a:fillRect/>
          </a:stretch>
        </p:blipFill>
        <p:spPr>
          <a:xfrm>
            <a:off x="428596" y="0"/>
            <a:ext cx="4143372" cy="5143500"/>
          </a:xfrm>
          <a:prstGeom prst="rect">
            <a:avLst/>
          </a:prstGeom>
        </p:spPr>
      </p:pic>
      <p:sp>
        <p:nvSpPr>
          <p:cNvPr id="10" name="9 Rectángulo"/>
          <p:cNvSpPr/>
          <p:nvPr/>
        </p:nvSpPr>
        <p:spPr>
          <a:xfrm>
            <a:off x="0" y="0"/>
            <a:ext cx="428596" cy="5143500"/>
          </a:xfrm>
          <a:prstGeom prst="rect">
            <a:avLst/>
          </a:prstGeom>
          <a:gradFill flip="none" rotWithShape="1">
            <a:gsLst>
              <a:gs pos="0">
                <a:schemeClr val="tx2">
                  <a:lumMod val="10000"/>
                </a:schemeClr>
              </a:gs>
              <a:gs pos="50000">
                <a:schemeClr val="tx2">
                  <a:lumMod val="90000"/>
                  <a:shade val="67500"/>
                  <a:satMod val="115000"/>
                </a:schemeClr>
              </a:gs>
              <a:gs pos="100000">
                <a:schemeClr val="tx2">
                  <a:lumMod val="9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a:off x="0" y="0"/>
            <a:ext cx="428596" cy="5143500"/>
          </a:xfrm>
          <a:prstGeom prst="rtTriangle">
            <a:avLst/>
          </a:prstGeom>
          <a:gradFill flip="none" rotWithShape="1">
            <a:gsLst>
              <a:gs pos="0">
                <a:schemeClr val="bg1"/>
              </a:gs>
              <a:gs pos="50000">
                <a:srgbClr val="004ADE">
                  <a:shade val="67500"/>
                  <a:satMod val="115000"/>
                </a:srgbClr>
              </a:gs>
              <a:gs pos="100000">
                <a:srgbClr val="004ADE">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flipH="1" flipV="1">
            <a:off x="0" y="0"/>
            <a:ext cx="428596" cy="5143500"/>
          </a:xfrm>
          <a:prstGeom prst="rtTriangle">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8715428" y="0"/>
            <a:ext cx="428572" cy="5143500"/>
          </a:xfrm>
          <a:prstGeom prst="rect">
            <a:avLst/>
          </a:prstGeom>
          <a:gradFill flip="none" rotWithShape="1">
            <a:gsLst>
              <a:gs pos="0">
                <a:schemeClr val="tx2">
                  <a:lumMod val="10000"/>
                </a:schemeClr>
              </a:gs>
              <a:gs pos="50000">
                <a:schemeClr val="tx2">
                  <a:lumMod val="90000"/>
                  <a:shade val="67500"/>
                  <a:satMod val="115000"/>
                </a:schemeClr>
              </a:gs>
              <a:gs pos="100000">
                <a:schemeClr val="tx2">
                  <a:lumMod val="9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flipH="1">
            <a:off x="8715428" y="0"/>
            <a:ext cx="428572" cy="5143500"/>
          </a:xfrm>
          <a:prstGeom prst="rtTriangle">
            <a:avLst/>
          </a:prstGeom>
          <a:gradFill flip="none" rotWithShape="1">
            <a:gsLst>
              <a:gs pos="0">
                <a:schemeClr val="bg1"/>
              </a:gs>
              <a:gs pos="50000">
                <a:srgbClr val="004ADE">
                  <a:shade val="67500"/>
                  <a:satMod val="115000"/>
                </a:srgbClr>
              </a:gs>
              <a:gs pos="100000">
                <a:srgbClr val="004ADE">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flipV="1">
            <a:off x="8715404" y="0"/>
            <a:ext cx="428596" cy="4857766"/>
          </a:xfrm>
          <a:prstGeom prst="rtTriangle">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outVertical)">
                                      <p:cBhvr>
                                        <p:cTn id="7" dur="3000"/>
                                        <p:tgtEl>
                                          <p:spTgt spid="5"/>
                                        </p:tgtEl>
                                      </p:cBhvr>
                                    </p:animEffec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3000"/>
                                        <p:tgtEl>
                                          <p:spTgt spid="4"/>
                                        </p:tgtEl>
                                      </p:cBhvr>
                                    </p:animEffect>
                                  </p:childTnLst>
                                </p:cTn>
                              </p:par>
                              <p:par>
                                <p:cTn id="11" presetID="47"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3000"/>
                                        <p:tgtEl>
                                          <p:spTgt spid="4"/>
                                        </p:tgtEl>
                                      </p:cBhvr>
                                    </p:animEffect>
                                    <p:anim calcmode="lin" valueType="num">
                                      <p:cBhvr>
                                        <p:cTn id="14" dur="3000" fill="hold"/>
                                        <p:tgtEl>
                                          <p:spTgt spid="4"/>
                                        </p:tgtEl>
                                        <p:attrNameLst>
                                          <p:attrName>ppt_x</p:attrName>
                                        </p:attrNameLst>
                                      </p:cBhvr>
                                      <p:tavLst>
                                        <p:tav tm="0">
                                          <p:val>
                                            <p:strVal val="#ppt_x"/>
                                          </p:val>
                                        </p:tav>
                                        <p:tav tm="100000">
                                          <p:val>
                                            <p:strVal val="#ppt_x"/>
                                          </p:val>
                                        </p:tav>
                                      </p:tavLst>
                                    </p:anim>
                                    <p:anim calcmode="lin" valueType="num">
                                      <p:cBhvr>
                                        <p:cTn id="15" dur="3000" fill="hold"/>
                                        <p:tgtEl>
                                          <p:spTgt spid="4"/>
                                        </p:tgtEl>
                                        <p:attrNameLst>
                                          <p:attrName>ppt_y</p:attrName>
                                        </p:attrNameLst>
                                      </p:cBhvr>
                                      <p:tavLst>
                                        <p:tav tm="0">
                                          <p:val>
                                            <p:strVal val="#ppt_y-.1"/>
                                          </p:val>
                                        </p:tav>
                                        <p:tav tm="100000">
                                          <p:val>
                                            <p:strVal val="#ppt_y"/>
                                          </p:val>
                                        </p:tav>
                                      </p:tavLst>
                                    </p:anim>
                                  </p:childTnLst>
                                </p:cTn>
                              </p:par>
                              <p:par>
                                <p:cTn id="16" presetID="47" presetClass="entr" presetSubtype="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3000"/>
                                        <p:tgtEl>
                                          <p:spTgt spid="5"/>
                                        </p:tgtEl>
                                      </p:cBhvr>
                                    </p:animEffect>
                                    <p:anim calcmode="lin" valueType="num">
                                      <p:cBhvr>
                                        <p:cTn id="19" dur="3000" fill="hold"/>
                                        <p:tgtEl>
                                          <p:spTgt spid="5"/>
                                        </p:tgtEl>
                                        <p:attrNameLst>
                                          <p:attrName>ppt_x</p:attrName>
                                        </p:attrNameLst>
                                      </p:cBhvr>
                                      <p:tavLst>
                                        <p:tav tm="0">
                                          <p:val>
                                            <p:strVal val="#ppt_x"/>
                                          </p:val>
                                        </p:tav>
                                        <p:tav tm="100000">
                                          <p:val>
                                            <p:strVal val="#ppt_x"/>
                                          </p:val>
                                        </p:tav>
                                      </p:tavLst>
                                    </p:anim>
                                    <p:anim calcmode="lin" valueType="num">
                                      <p:cBhvr>
                                        <p:cTn id="20" dur="3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jpg"/>
          <p:cNvPicPr>
            <a:picLocks noChangeAspect="1"/>
          </p:cNvPicPr>
          <p:nvPr/>
        </p:nvPicPr>
        <p:blipFill>
          <a:blip r:embed="rId2"/>
          <a:stretch>
            <a:fillRect/>
          </a:stretch>
        </p:blipFill>
        <p:spPr>
          <a:xfrm>
            <a:off x="1571604" y="0"/>
            <a:ext cx="5929354" cy="5143500"/>
          </a:xfrm>
          <a:prstGeom prst="rect">
            <a:avLst/>
          </a:prstGeom>
        </p:spPr>
      </p:pic>
      <p:sp>
        <p:nvSpPr>
          <p:cNvPr id="6" name="5 Rectángulo"/>
          <p:cNvSpPr/>
          <p:nvPr/>
        </p:nvSpPr>
        <p:spPr>
          <a:xfrm>
            <a:off x="0" y="0"/>
            <a:ext cx="1571604" cy="5143500"/>
          </a:xfrm>
          <a:prstGeom prst="rect">
            <a:avLst/>
          </a:prstGeom>
          <a:gradFill flip="none" rotWithShape="1">
            <a:gsLst>
              <a:gs pos="0">
                <a:schemeClr val="bg1"/>
              </a:gs>
              <a:gs pos="50000">
                <a:schemeClr val="tx1">
                  <a:lumMod val="85000"/>
                  <a:shade val="67500"/>
                  <a:satMod val="115000"/>
                </a:schemeClr>
              </a:gs>
              <a:gs pos="100000">
                <a:schemeClr val="tx1">
                  <a:lumMod val="8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a:off x="0" y="0"/>
            <a:ext cx="1571604" cy="5143500"/>
          </a:xfrm>
          <a:prstGeom prst="rtTriangle">
            <a:avLst/>
          </a:prstGeom>
          <a:gradFill flip="none" rotWithShape="1">
            <a:gsLst>
              <a:gs pos="0">
                <a:schemeClr val="bg1"/>
              </a:gs>
              <a:gs pos="50000">
                <a:srgbClr val="002F8E">
                  <a:shade val="67500"/>
                  <a:satMod val="115000"/>
                </a:srgbClr>
              </a:gs>
              <a:gs pos="100000">
                <a:srgbClr val="002F8E">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flipV="1">
            <a:off x="0" y="0"/>
            <a:ext cx="1571604" cy="5143500"/>
          </a:xfrm>
          <a:prstGeom prst="rtTriangle">
            <a:avLst/>
          </a:prstGeom>
          <a:blipFill dpi="0" rotWithShape="1">
            <a:blip r:embed="rId3">
              <a:duotone>
                <a:schemeClr val="accent1">
                  <a:shade val="45000"/>
                  <a:satMod val="135000"/>
                </a:schemeClr>
                <a:prstClr val="white"/>
              </a:duotone>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flipH="1">
            <a:off x="7572364" y="0"/>
            <a:ext cx="1571636" cy="5143500"/>
          </a:xfrm>
          <a:prstGeom prst="rect">
            <a:avLst/>
          </a:prstGeom>
          <a:gradFill flip="none" rotWithShape="1">
            <a:gsLst>
              <a:gs pos="0">
                <a:schemeClr val="bg1"/>
              </a:gs>
              <a:gs pos="50000">
                <a:schemeClr val="tx1">
                  <a:lumMod val="85000"/>
                  <a:shade val="67500"/>
                  <a:satMod val="115000"/>
                </a:schemeClr>
              </a:gs>
              <a:gs pos="100000">
                <a:schemeClr val="tx1">
                  <a:lumMod val="8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a:off x="7572396" y="0"/>
            <a:ext cx="1571604" cy="5143500"/>
          </a:xfrm>
          <a:prstGeom prst="rtTriangle">
            <a:avLst/>
          </a:prstGeom>
          <a:gradFill flip="none" rotWithShape="1">
            <a:gsLst>
              <a:gs pos="0">
                <a:schemeClr val="bg1"/>
              </a:gs>
              <a:gs pos="50000">
                <a:srgbClr val="002F8E">
                  <a:shade val="67500"/>
                  <a:satMod val="115000"/>
                </a:srgbClr>
              </a:gs>
              <a:gs pos="100000">
                <a:srgbClr val="002F8E">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V="1">
            <a:off x="7572396" y="0"/>
            <a:ext cx="1571604" cy="5143500"/>
          </a:xfrm>
          <a:prstGeom prst="rtTriangle">
            <a:avLst/>
          </a:prstGeom>
          <a:blipFill dpi="0" rotWithShape="1">
            <a:blip r:embed="rId3">
              <a:duotone>
                <a:schemeClr val="accent1">
                  <a:shade val="45000"/>
                  <a:satMod val="135000"/>
                </a:schemeClr>
                <a:prstClr val="white"/>
              </a:duotone>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3000"/>
                                        <p:tgtEl>
                                          <p:spTgt spid="4"/>
                                        </p:tgtEl>
                                      </p:cBhvr>
                                    </p:animEffect>
                                  </p:childTnLst>
                                </p:cTn>
                              </p:par>
                              <p:par>
                                <p:cTn id="8" presetID="47"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anim calcmode="lin" valueType="num">
                                      <p:cBhvr>
                                        <p:cTn id="11" dur="3000" fill="hold"/>
                                        <p:tgtEl>
                                          <p:spTgt spid="4"/>
                                        </p:tgtEl>
                                        <p:attrNameLst>
                                          <p:attrName>ppt_x</p:attrName>
                                        </p:attrNameLst>
                                      </p:cBhvr>
                                      <p:tavLst>
                                        <p:tav tm="0">
                                          <p:val>
                                            <p:strVal val="#ppt_x"/>
                                          </p:val>
                                        </p:tav>
                                        <p:tav tm="100000">
                                          <p:val>
                                            <p:strVal val="#ppt_x"/>
                                          </p:val>
                                        </p:tav>
                                      </p:tavLst>
                                    </p:anim>
                                    <p:anim calcmode="lin" valueType="num">
                                      <p:cBhvr>
                                        <p:cTn id="12"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5143500"/>
          </a:xfrm>
        </p:spPr>
        <p:txBody>
          <a:bodyPr/>
          <a:lstStyle/>
          <a:p>
            <a:endParaRPr lang="es-ES" dirty="0"/>
          </a:p>
        </p:txBody>
      </p:sp>
      <p:sp>
        <p:nvSpPr>
          <p:cNvPr id="3" name="2 Marcador de contenido"/>
          <p:cNvSpPr>
            <a:spLocks noGrp="1"/>
          </p:cNvSpPr>
          <p:nvPr>
            <p:ph idx="1"/>
          </p:nvPr>
        </p:nvSpPr>
        <p:spPr>
          <a:xfrm>
            <a:off x="0" y="0"/>
            <a:ext cx="9144000" cy="5143500"/>
          </a:xfrm>
        </p:spPr>
        <p:txBody>
          <a:bodyPr/>
          <a:lstStyle/>
          <a:p>
            <a:endParaRPr lang="es-ES" dirty="0"/>
          </a:p>
        </p:txBody>
      </p:sp>
      <p:sp>
        <p:nvSpPr>
          <p:cNvPr id="4" name="3 Rectángulo"/>
          <p:cNvSpPr/>
          <p:nvPr/>
        </p:nvSpPr>
        <p:spPr>
          <a:xfrm>
            <a:off x="0" y="0"/>
            <a:ext cx="9144000" cy="5143500"/>
          </a:xfrm>
          <a:prstGeom prst="rect">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redondeado"/>
          <p:cNvSpPr/>
          <p:nvPr/>
        </p:nvSpPr>
        <p:spPr>
          <a:xfrm>
            <a:off x="214282" y="214296"/>
            <a:ext cx="8715436" cy="4724414"/>
          </a:xfrm>
          <a:prstGeom prst="roundRect">
            <a:avLst/>
          </a:prstGeom>
          <a:gradFill flip="none" rotWithShape="1">
            <a:gsLst>
              <a:gs pos="0">
                <a:srgbClr val="D6B19C"/>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3786182" y="428610"/>
            <a:ext cx="4857784" cy="4524315"/>
          </a:xfrm>
          <a:prstGeom prst="rect">
            <a:avLst/>
          </a:prstGeom>
          <a:noFill/>
        </p:spPr>
        <p:txBody>
          <a:bodyPr wrap="square" rtlCol="0">
            <a:spAutoFit/>
          </a:bodyPr>
          <a:lstStyle/>
          <a:p>
            <a:r>
              <a:rPr lang="es-ES" dirty="0" smtClean="0"/>
              <a:t> </a:t>
            </a:r>
            <a:r>
              <a:rPr lang="es-ES" b="1" dirty="0" smtClean="0">
                <a:solidFill>
                  <a:srgbClr val="FFF5C9"/>
                </a:solidFill>
                <a:effectLst>
                  <a:outerShdw blurRad="38100" dist="38100" dir="2700000" algn="tl">
                    <a:srgbClr val="000000">
                      <a:alpha val="43137"/>
                    </a:srgbClr>
                  </a:outerShdw>
                </a:effectLst>
              </a:rPr>
              <a:t>Con una carrera en la escultura desde hace 21 años, </a:t>
            </a:r>
            <a:r>
              <a:rPr lang="es-ES" b="1" dirty="0" err="1" smtClean="0">
                <a:solidFill>
                  <a:srgbClr val="FFF5C9"/>
                </a:solidFill>
                <a:effectLst>
                  <a:outerShdw blurRad="38100" dist="38100" dir="2700000" algn="tl">
                    <a:srgbClr val="000000">
                      <a:alpha val="43137"/>
                    </a:srgbClr>
                  </a:outerShdw>
                </a:effectLst>
              </a:rPr>
              <a:t>Catalano</a:t>
            </a:r>
            <a:r>
              <a:rPr lang="es-ES" b="1" dirty="0" smtClean="0">
                <a:solidFill>
                  <a:srgbClr val="FFF5C9"/>
                </a:solidFill>
                <a:effectLst>
                  <a:outerShdw blurRad="38100" dist="38100" dir="2700000" algn="tl">
                    <a:srgbClr val="000000">
                      <a:alpha val="43137"/>
                    </a:srgbClr>
                  </a:outerShdw>
                </a:effectLst>
              </a:rPr>
              <a:t> está presente en las más grandes colecciones públicas y privadas alrededor del mundo. Con sus esculturas incompletas ha “viajado” a Inglaterra, China, Bélgica, Suiza, Argentina, Brasil, España y Estados Unidos obteniendo gran reputación por la calidad de su propuesta.</a:t>
            </a:r>
          </a:p>
          <a:p>
            <a:r>
              <a:rPr lang="es-ES" b="1" dirty="0" smtClean="0">
                <a:solidFill>
                  <a:srgbClr val="FFF5C9"/>
                </a:solidFill>
                <a:effectLst>
                  <a:outerShdw blurRad="38100" dist="38100" dir="2700000" algn="tl">
                    <a:srgbClr val="000000">
                      <a:alpha val="43137"/>
                    </a:srgbClr>
                  </a:outerShdw>
                </a:effectLst>
              </a:rPr>
              <a:t> </a:t>
            </a:r>
          </a:p>
          <a:p>
            <a:r>
              <a:rPr lang="es-ES" b="1" dirty="0" smtClean="0">
                <a:solidFill>
                  <a:srgbClr val="FFF5C9"/>
                </a:solidFill>
                <a:effectLst>
                  <a:outerShdw blurRad="38100" dist="38100" dir="2700000" algn="tl">
                    <a:srgbClr val="000000">
                      <a:alpha val="43137"/>
                    </a:srgbClr>
                  </a:outerShdw>
                </a:effectLst>
              </a:rPr>
              <a:t>Elaboradas con bronce, las esculturas de </a:t>
            </a:r>
            <a:r>
              <a:rPr lang="es-ES" b="1" dirty="0" err="1" smtClean="0">
                <a:solidFill>
                  <a:srgbClr val="FFF5C9"/>
                </a:solidFill>
                <a:effectLst>
                  <a:outerShdw blurRad="38100" dist="38100" dir="2700000" algn="tl">
                    <a:srgbClr val="000000">
                      <a:alpha val="43137"/>
                    </a:srgbClr>
                  </a:outerShdw>
                </a:effectLst>
              </a:rPr>
              <a:t>Catalano</a:t>
            </a:r>
            <a:r>
              <a:rPr lang="es-ES" b="1" dirty="0" smtClean="0">
                <a:solidFill>
                  <a:srgbClr val="FFF5C9"/>
                </a:solidFill>
                <a:effectLst>
                  <a:outerShdw blurRad="38100" dist="38100" dir="2700000" algn="tl">
                    <a:srgbClr val="000000">
                      <a:alpha val="43137"/>
                    </a:srgbClr>
                  </a:outerShdw>
                </a:effectLst>
              </a:rPr>
              <a:t> ofrecen al espectador la libertad de llenar esos espacios vacíos con imaginación, emociones, experiencias, situaciones o momentos que completen su obra con más que partes humanas.</a:t>
            </a:r>
          </a:p>
          <a:p>
            <a:endParaRPr lang="es-ES" b="1" dirty="0" smtClean="0">
              <a:solidFill>
                <a:srgbClr val="FFF5C9"/>
              </a:solidFill>
              <a:effectLst>
                <a:outerShdw blurRad="38100" dist="38100" dir="2700000" algn="tl">
                  <a:srgbClr val="000000">
                    <a:alpha val="43137"/>
                  </a:srgbClr>
                </a:outerShdw>
              </a:effectLst>
            </a:endParaRPr>
          </a:p>
        </p:txBody>
      </p:sp>
      <p:pic>
        <p:nvPicPr>
          <p:cNvPr id="73730" name="Picture 2" descr="http://brunocatalano.com/atelier2015/bronze-modelage12.jpg"/>
          <p:cNvPicPr>
            <a:picLocks noChangeAspect="1" noChangeArrowheads="1"/>
          </p:cNvPicPr>
          <p:nvPr/>
        </p:nvPicPr>
        <p:blipFill>
          <a:blip r:embed="rId3"/>
          <a:srcRect/>
          <a:stretch>
            <a:fillRect/>
          </a:stretch>
        </p:blipFill>
        <p:spPr bwMode="auto">
          <a:xfrm>
            <a:off x="428596" y="928676"/>
            <a:ext cx="3143272" cy="3143272"/>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pic>
        <p:nvPicPr>
          <p:cNvPr id="9" name="Picture 6" descr="Rendered Image"/>
          <p:cNvPicPr>
            <a:picLocks noChangeAspect="1" noChangeArrowheads="1"/>
          </p:cNvPicPr>
          <p:nvPr/>
        </p:nvPicPr>
        <p:blipFill>
          <a:blip r:embed="rId4">
            <a:lum bright="20000"/>
          </a:blip>
          <a:srcRect/>
          <a:stretch>
            <a:fillRect/>
          </a:stretch>
        </p:blipFill>
        <p:spPr bwMode="auto">
          <a:xfrm>
            <a:off x="785786" y="4286262"/>
            <a:ext cx="1495425" cy="438151"/>
          </a:xfrm>
          <a:prstGeom prst="rect">
            <a:avLst/>
          </a:prstGeom>
          <a:noFill/>
        </p:spPr>
      </p:pic>
    </p:spTree>
  </p:cSld>
  <p:clrMapOvr>
    <a:masterClrMapping/>
  </p:clrMapOvr>
  <p:transition advTm="40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bruno-catalano-francc3a9s-14.jpg"/>
          <p:cNvPicPr>
            <a:picLocks noChangeAspect="1"/>
          </p:cNvPicPr>
          <p:nvPr/>
        </p:nvPicPr>
        <p:blipFill>
          <a:blip r:embed="rId2"/>
          <a:stretch>
            <a:fillRect/>
          </a:stretch>
        </p:blipFill>
        <p:spPr>
          <a:xfrm>
            <a:off x="4572000" y="0"/>
            <a:ext cx="3872694" cy="5143500"/>
          </a:xfrm>
          <a:prstGeom prst="rect">
            <a:avLst/>
          </a:prstGeom>
        </p:spPr>
      </p:pic>
      <p:pic>
        <p:nvPicPr>
          <p:cNvPr id="5" name="4 Imagen" descr="bruno-catalano-francc3a9s-44.jpg"/>
          <p:cNvPicPr>
            <a:picLocks noChangeAspect="1"/>
          </p:cNvPicPr>
          <p:nvPr/>
        </p:nvPicPr>
        <p:blipFill>
          <a:blip r:embed="rId3"/>
          <a:stretch>
            <a:fillRect/>
          </a:stretch>
        </p:blipFill>
        <p:spPr>
          <a:xfrm>
            <a:off x="714348" y="0"/>
            <a:ext cx="3857625" cy="5143500"/>
          </a:xfrm>
          <a:prstGeom prst="rect">
            <a:avLst/>
          </a:prstGeom>
        </p:spPr>
      </p:pic>
      <p:sp>
        <p:nvSpPr>
          <p:cNvPr id="7" name="6 Rectángulo"/>
          <p:cNvSpPr/>
          <p:nvPr/>
        </p:nvSpPr>
        <p:spPr>
          <a:xfrm>
            <a:off x="0" y="0"/>
            <a:ext cx="714348" cy="5143500"/>
          </a:xfrm>
          <a:prstGeom prst="rect">
            <a:avLst/>
          </a:prstGeom>
          <a:gradFill flip="none" rotWithShape="1">
            <a:gsLst>
              <a:gs pos="0">
                <a:schemeClr val="bg1"/>
              </a:gs>
              <a:gs pos="50000">
                <a:srgbClr val="FFEDA3">
                  <a:shade val="67500"/>
                  <a:satMod val="115000"/>
                </a:srgbClr>
              </a:gs>
              <a:gs pos="100000">
                <a:srgbClr val="FFEDA3">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0" y="0"/>
            <a:ext cx="714348" cy="5143500"/>
          </a:xfrm>
          <a:prstGeom prst="rtTriangle">
            <a:avLst/>
          </a:prstGeom>
          <a:gradFill flip="none" rotWithShape="1">
            <a:gsLst>
              <a:gs pos="0">
                <a:schemeClr val="bg1"/>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H="1" flipV="1">
            <a:off x="0" y="0"/>
            <a:ext cx="642910" cy="5143500"/>
          </a:xfrm>
          <a:prstGeom prst="rtTriangle">
            <a:avLst/>
          </a:prstGeom>
          <a:blipFill dpi="0" rotWithShape="1">
            <a:blip r:embed="rId4">
              <a:duotone>
                <a:schemeClr val="accent6">
                  <a:shade val="45000"/>
                  <a:satMod val="135000"/>
                </a:schemeClr>
                <a:prstClr val="white"/>
              </a:duotone>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H="1">
            <a:off x="8429652" y="0"/>
            <a:ext cx="714348" cy="5143500"/>
          </a:xfrm>
          <a:prstGeom prst="rect">
            <a:avLst/>
          </a:prstGeom>
          <a:gradFill flip="none" rotWithShape="1">
            <a:gsLst>
              <a:gs pos="0">
                <a:schemeClr val="bg1"/>
              </a:gs>
              <a:gs pos="50000">
                <a:srgbClr val="FFEDA3">
                  <a:shade val="67500"/>
                  <a:satMod val="115000"/>
                </a:srgbClr>
              </a:gs>
              <a:gs pos="100000">
                <a:srgbClr val="FFEDA3">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H="1">
            <a:off x="8429652" y="0"/>
            <a:ext cx="714348" cy="5143500"/>
          </a:xfrm>
          <a:prstGeom prst="rtTriangle">
            <a:avLst/>
          </a:prstGeom>
          <a:gradFill flip="none" rotWithShape="1">
            <a:gsLst>
              <a:gs pos="0">
                <a:schemeClr val="bg1"/>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flipV="1">
            <a:off x="8429652" y="0"/>
            <a:ext cx="714348" cy="5143500"/>
          </a:xfrm>
          <a:prstGeom prst="rtTriangle">
            <a:avLst/>
          </a:prstGeom>
          <a:blipFill dpi="0" rotWithShape="1">
            <a:blip r:embed="rId4">
              <a:duotone>
                <a:schemeClr val="accent6">
                  <a:shade val="45000"/>
                  <a:satMod val="135000"/>
                </a:schemeClr>
                <a:prstClr val="white"/>
              </a:duotone>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vertical)">
                                      <p:cBhvr>
                                        <p:cTn id="7" dur="3000"/>
                                        <p:tgtEl>
                                          <p:spTgt spid="4"/>
                                        </p:tgtEl>
                                      </p:cBhvr>
                                    </p:animEffect>
                                  </p:childTnLst>
                                </p:cTn>
                              </p:par>
                              <p:par>
                                <p:cTn id="8" presetID="3" presetClass="entr" presetSubtype="5"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vertical)">
                                      <p:cBhvr>
                                        <p:cTn id="10" dur="3000"/>
                                        <p:tgtEl>
                                          <p:spTgt spid="5"/>
                                        </p:tgtEl>
                                      </p:cBhvr>
                                    </p:animEffect>
                                  </p:childTnLst>
                                </p:cTn>
                              </p:par>
                              <p:par>
                                <p:cTn id="11" presetID="17" presetClass="entr" presetSubtype="1"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ppt_x</p:attrName>
                                        </p:attrNameLst>
                                      </p:cBhvr>
                                      <p:tavLst>
                                        <p:tav tm="0">
                                          <p:val>
                                            <p:strVal val="#ppt_x"/>
                                          </p:val>
                                        </p:tav>
                                        <p:tav tm="100000">
                                          <p:val>
                                            <p:strVal val="#ppt_x"/>
                                          </p:val>
                                        </p:tav>
                                      </p:tavLst>
                                    </p:anim>
                                    <p:anim calcmode="lin" valueType="num">
                                      <p:cBhvr>
                                        <p:cTn id="14" dur="3000" fill="hold"/>
                                        <p:tgtEl>
                                          <p:spTgt spid="5"/>
                                        </p:tgtEl>
                                        <p:attrNameLst>
                                          <p:attrName>ppt_y</p:attrName>
                                        </p:attrNameLst>
                                      </p:cBhvr>
                                      <p:tavLst>
                                        <p:tav tm="0">
                                          <p:val>
                                            <p:strVal val="#ppt_y-#ppt_h/2"/>
                                          </p:val>
                                        </p:tav>
                                        <p:tav tm="100000">
                                          <p:val>
                                            <p:strVal val="#ppt_y"/>
                                          </p:val>
                                        </p:tav>
                                      </p:tavLst>
                                    </p:anim>
                                    <p:anim calcmode="lin" valueType="num">
                                      <p:cBhvr>
                                        <p:cTn id="15" dur="3000" fill="hold"/>
                                        <p:tgtEl>
                                          <p:spTgt spid="5"/>
                                        </p:tgtEl>
                                        <p:attrNameLst>
                                          <p:attrName>ppt_w</p:attrName>
                                        </p:attrNameLst>
                                      </p:cBhvr>
                                      <p:tavLst>
                                        <p:tav tm="0">
                                          <p:val>
                                            <p:strVal val="#ppt_w"/>
                                          </p:val>
                                        </p:tav>
                                        <p:tav tm="100000">
                                          <p:val>
                                            <p:strVal val="#ppt_w"/>
                                          </p:val>
                                        </p:tav>
                                      </p:tavLst>
                                    </p:anim>
                                    <p:anim calcmode="lin" valueType="num">
                                      <p:cBhvr>
                                        <p:cTn id="16" dur="3000" fill="hold"/>
                                        <p:tgtEl>
                                          <p:spTgt spid="5"/>
                                        </p:tgtEl>
                                        <p:attrNameLst>
                                          <p:attrName>ppt_h</p:attrName>
                                        </p:attrNameLst>
                                      </p:cBhvr>
                                      <p:tavLst>
                                        <p:tav tm="0">
                                          <p:val>
                                            <p:fltVal val="0"/>
                                          </p:val>
                                        </p:tav>
                                        <p:tav tm="100000">
                                          <p:val>
                                            <p:strVal val="#ppt_h"/>
                                          </p:val>
                                        </p:tav>
                                      </p:tavLst>
                                    </p:anim>
                                  </p:childTnLst>
                                </p:cTn>
                              </p:par>
                              <p:par>
                                <p:cTn id="17" presetID="17" presetClass="entr" presetSubtype="4"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ppt_x</p:attrName>
                                        </p:attrNameLst>
                                      </p:cBhvr>
                                      <p:tavLst>
                                        <p:tav tm="0">
                                          <p:val>
                                            <p:strVal val="#ppt_x"/>
                                          </p:val>
                                        </p:tav>
                                        <p:tav tm="100000">
                                          <p:val>
                                            <p:strVal val="#ppt_x"/>
                                          </p:val>
                                        </p:tav>
                                      </p:tavLst>
                                    </p:anim>
                                    <p:anim calcmode="lin" valueType="num">
                                      <p:cBhvr>
                                        <p:cTn id="20" dur="3000" fill="hold"/>
                                        <p:tgtEl>
                                          <p:spTgt spid="4"/>
                                        </p:tgtEl>
                                        <p:attrNameLst>
                                          <p:attrName>ppt_y</p:attrName>
                                        </p:attrNameLst>
                                      </p:cBhvr>
                                      <p:tavLst>
                                        <p:tav tm="0">
                                          <p:val>
                                            <p:strVal val="#ppt_y+#ppt_h/2"/>
                                          </p:val>
                                        </p:tav>
                                        <p:tav tm="100000">
                                          <p:val>
                                            <p:strVal val="#ppt_y"/>
                                          </p:val>
                                        </p:tav>
                                      </p:tavLst>
                                    </p:anim>
                                    <p:anim calcmode="lin" valueType="num">
                                      <p:cBhvr>
                                        <p:cTn id="21" dur="3000" fill="hold"/>
                                        <p:tgtEl>
                                          <p:spTgt spid="4"/>
                                        </p:tgtEl>
                                        <p:attrNameLst>
                                          <p:attrName>ppt_w</p:attrName>
                                        </p:attrNameLst>
                                      </p:cBhvr>
                                      <p:tavLst>
                                        <p:tav tm="0">
                                          <p:val>
                                            <p:strVal val="#ppt_w"/>
                                          </p:val>
                                        </p:tav>
                                        <p:tav tm="100000">
                                          <p:val>
                                            <p:strVal val="#ppt_w"/>
                                          </p:val>
                                        </p:tav>
                                      </p:tavLst>
                                    </p:anim>
                                    <p:anim calcmode="lin" valueType="num">
                                      <p:cBhvr>
                                        <p:cTn id="22" dur="3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6HiKyM9.jpg"/>
          <p:cNvPicPr>
            <a:picLocks noChangeAspect="1"/>
          </p:cNvPicPr>
          <p:nvPr/>
        </p:nvPicPr>
        <p:blipFill>
          <a:blip r:embed="rId2"/>
          <a:stretch>
            <a:fillRect/>
          </a:stretch>
        </p:blipFill>
        <p:spPr>
          <a:xfrm>
            <a:off x="545143" y="0"/>
            <a:ext cx="8053714" cy="5143500"/>
          </a:xfrm>
          <a:prstGeom prst="rect">
            <a:avLst/>
          </a:prstGeom>
        </p:spPr>
      </p:pic>
      <p:sp>
        <p:nvSpPr>
          <p:cNvPr id="6" name="5 Rectángulo"/>
          <p:cNvSpPr/>
          <p:nvPr/>
        </p:nvSpPr>
        <p:spPr>
          <a:xfrm>
            <a:off x="0" y="0"/>
            <a:ext cx="571472" cy="5143500"/>
          </a:xfrm>
          <a:prstGeom prst="rect">
            <a:avLst/>
          </a:prstGeom>
          <a:gradFill flip="none" rotWithShape="1">
            <a:gsLst>
              <a:gs pos="0">
                <a:schemeClr val="tx2">
                  <a:lumMod val="10000"/>
                </a:schemeClr>
              </a:gs>
              <a:gs pos="50000">
                <a:schemeClr val="tx2">
                  <a:lumMod val="90000"/>
                  <a:shade val="67500"/>
                  <a:satMod val="115000"/>
                </a:schemeClr>
              </a:gs>
              <a:gs pos="100000">
                <a:schemeClr val="tx2">
                  <a:lumMod val="9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a:off x="0" y="0"/>
            <a:ext cx="571472" cy="5143500"/>
          </a:xfrm>
          <a:prstGeom prst="rtTriangle">
            <a:avLst/>
          </a:prstGeom>
          <a:gradFill flip="none" rotWithShape="1">
            <a:gsLst>
              <a:gs pos="0">
                <a:schemeClr val="bg1"/>
              </a:gs>
              <a:gs pos="50000">
                <a:srgbClr val="004ADE">
                  <a:shade val="67500"/>
                  <a:satMod val="115000"/>
                </a:srgbClr>
              </a:gs>
              <a:gs pos="100000">
                <a:srgbClr val="004ADE">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flipV="1">
            <a:off x="0" y="0"/>
            <a:ext cx="571472" cy="5143500"/>
          </a:xfrm>
          <a:prstGeom prst="rtTriangle">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8572528" y="0"/>
            <a:ext cx="571472" cy="5143500"/>
          </a:xfrm>
          <a:prstGeom prst="rect">
            <a:avLst/>
          </a:prstGeom>
          <a:gradFill flip="none" rotWithShape="1">
            <a:gsLst>
              <a:gs pos="0">
                <a:schemeClr val="tx2">
                  <a:lumMod val="10000"/>
                </a:schemeClr>
              </a:gs>
              <a:gs pos="50000">
                <a:schemeClr val="tx2">
                  <a:lumMod val="90000"/>
                  <a:shade val="67500"/>
                  <a:satMod val="115000"/>
                </a:schemeClr>
              </a:gs>
              <a:gs pos="100000">
                <a:schemeClr val="tx2">
                  <a:lumMod val="9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a:off x="8572528" y="0"/>
            <a:ext cx="571472" cy="5143500"/>
          </a:xfrm>
          <a:prstGeom prst="rtTriangle">
            <a:avLst/>
          </a:prstGeom>
          <a:gradFill flip="none" rotWithShape="1">
            <a:gsLst>
              <a:gs pos="0">
                <a:schemeClr val="bg1"/>
              </a:gs>
              <a:gs pos="50000">
                <a:srgbClr val="004ADE">
                  <a:shade val="67500"/>
                  <a:satMod val="115000"/>
                </a:srgbClr>
              </a:gs>
              <a:gs pos="100000">
                <a:srgbClr val="004ADE">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V="1">
            <a:off x="8572496" y="0"/>
            <a:ext cx="571504" cy="4857766"/>
          </a:xfrm>
          <a:prstGeom prst="rtTriangle">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in)">
                                      <p:cBhvr>
                                        <p:cTn id="7" dur="3000"/>
                                        <p:tgtEl>
                                          <p:spTgt spid="4"/>
                                        </p:tgtEl>
                                      </p:cBhvr>
                                    </p:animEffect>
                                  </p:childTnLst>
                                </p:cTn>
                              </p:par>
                              <p:par>
                                <p:cTn id="8" presetID="47"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anim calcmode="lin" valueType="num">
                                      <p:cBhvr>
                                        <p:cTn id="11" dur="3000" fill="hold"/>
                                        <p:tgtEl>
                                          <p:spTgt spid="4"/>
                                        </p:tgtEl>
                                        <p:attrNameLst>
                                          <p:attrName>ppt_x</p:attrName>
                                        </p:attrNameLst>
                                      </p:cBhvr>
                                      <p:tavLst>
                                        <p:tav tm="0">
                                          <p:val>
                                            <p:strVal val="#ppt_x"/>
                                          </p:val>
                                        </p:tav>
                                        <p:tav tm="100000">
                                          <p:val>
                                            <p:strVal val="#ppt_x"/>
                                          </p:val>
                                        </p:tav>
                                      </p:tavLst>
                                    </p:anim>
                                    <p:anim calcmode="lin" valueType="num">
                                      <p:cBhvr>
                                        <p:cTn id="12"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7f14e8802d509ab7ed28a80a3e9ada22.jpg"/>
          <p:cNvPicPr>
            <a:picLocks noChangeAspect="1"/>
          </p:cNvPicPr>
          <p:nvPr/>
        </p:nvPicPr>
        <p:blipFill>
          <a:blip r:embed="rId2"/>
          <a:stretch>
            <a:fillRect/>
          </a:stretch>
        </p:blipFill>
        <p:spPr>
          <a:xfrm>
            <a:off x="511710" y="0"/>
            <a:ext cx="8060818" cy="5143500"/>
          </a:xfrm>
          <a:prstGeom prst="rect">
            <a:avLst/>
          </a:prstGeom>
        </p:spPr>
      </p:pic>
      <p:sp>
        <p:nvSpPr>
          <p:cNvPr id="6" name="5 Rectángulo"/>
          <p:cNvSpPr/>
          <p:nvPr/>
        </p:nvSpPr>
        <p:spPr>
          <a:xfrm>
            <a:off x="0" y="0"/>
            <a:ext cx="571472" cy="5143500"/>
          </a:xfrm>
          <a:prstGeom prst="rect">
            <a:avLst/>
          </a:prstGeom>
          <a:gradFill flip="none" rotWithShape="1">
            <a:gsLst>
              <a:gs pos="0">
                <a:schemeClr val="tx2">
                  <a:lumMod val="10000"/>
                </a:schemeClr>
              </a:gs>
              <a:gs pos="50000">
                <a:schemeClr val="tx2">
                  <a:lumMod val="90000"/>
                  <a:shade val="67500"/>
                  <a:satMod val="115000"/>
                </a:schemeClr>
              </a:gs>
              <a:gs pos="100000">
                <a:schemeClr val="tx2">
                  <a:lumMod val="9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a:off x="0" y="0"/>
            <a:ext cx="571472" cy="5143500"/>
          </a:xfrm>
          <a:prstGeom prst="rtTriangle">
            <a:avLst/>
          </a:prstGeom>
          <a:gradFill flip="none" rotWithShape="1">
            <a:gsLst>
              <a:gs pos="0">
                <a:schemeClr val="bg1"/>
              </a:gs>
              <a:gs pos="50000">
                <a:srgbClr val="C00000">
                  <a:shade val="67500"/>
                  <a:satMod val="115000"/>
                </a:srgbClr>
              </a:gs>
              <a:gs pos="100000">
                <a:srgbClr val="C00000">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flipV="1">
            <a:off x="0" y="0"/>
            <a:ext cx="571472" cy="5143500"/>
          </a:xfrm>
          <a:prstGeom prst="rtTriangle">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8572528" y="0"/>
            <a:ext cx="571472" cy="5143500"/>
          </a:xfrm>
          <a:prstGeom prst="rect">
            <a:avLst/>
          </a:prstGeom>
          <a:gradFill flip="none" rotWithShape="1">
            <a:gsLst>
              <a:gs pos="0">
                <a:schemeClr val="tx2">
                  <a:lumMod val="10000"/>
                </a:schemeClr>
              </a:gs>
              <a:gs pos="50000">
                <a:schemeClr val="tx2">
                  <a:lumMod val="90000"/>
                  <a:shade val="67500"/>
                  <a:satMod val="115000"/>
                </a:schemeClr>
              </a:gs>
              <a:gs pos="100000">
                <a:schemeClr val="tx2">
                  <a:lumMod val="9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a:off x="8572528" y="0"/>
            <a:ext cx="571472" cy="5143500"/>
          </a:xfrm>
          <a:prstGeom prst="rtTriangle">
            <a:avLst/>
          </a:prstGeom>
          <a:gradFill flip="none" rotWithShape="1">
            <a:gsLst>
              <a:gs pos="0">
                <a:schemeClr val="bg1"/>
              </a:gs>
              <a:gs pos="50000">
                <a:srgbClr val="C00000">
                  <a:shade val="67500"/>
                  <a:satMod val="115000"/>
                </a:srgbClr>
              </a:gs>
              <a:gs pos="100000">
                <a:srgbClr val="C00000">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V="1">
            <a:off x="8572496" y="0"/>
            <a:ext cx="571504" cy="4857766"/>
          </a:xfrm>
          <a:prstGeom prst="rtTriangle">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3000"/>
                                        <p:tgtEl>
                                          <p:spTgt spid="4"/>
                                        </p:tgtEl>
                                      </p:cBhvr>
                                    </p:animEffect>
                                  </p:childTnLst>
                                </p:cTn>
                              </p:par>
                              <p:par>
                                <p:cTn id="8" presetID="47"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anim calcmode="lin" valueType="num">
                                      <p:cBhvr>
                                        <p:cTn id="11" dur="3000" fill="hold"/>
                                        <p:tgtEl>
                                          <p:spTgt spid="4"/>
                                        </p:tgtEl>
                                        <p:attrNameLst>
                                          <p:attrName>ppt_x</p:attrName>
                                        </p:attrNameLst>
                                      </p:cBhvr>
                                      <p:tavLst>
                                        <p:tav tm="0">
                                          <p:val>
                                            <p:strVal val="#ppt_x"/>
                                          </p:val>
                                        </p:tav>
                                        <p:tav tm="100000">
                                          <p:val>
                                            <p:strVal val="#ppt_x"/>
                                          </p:val>
                                        </p:tav>
                                      </p:tavLst>
                                    </p:anim>
                                    <p:anim calcmode="lin" valueType="num">
                                      <p:cBhvr>
                                        <p:cTn id="12"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4.jpg"/>
          <p:cNvPicPr>
            <a:picLocks noChangeAspect="1"/>
          </p:cNvPicPr>
          <p:nvPr/>
        </p:nvPicPr>
        <p:blipFill>
          <a:blip r:embed="rId2"/>
          <a:stretch>
            <a:fillRect/>
          </a:stretch>
        </p:blipFill>
        <p:spPr>
          <a:xfrm>
            <a:off x="357158" y="0"/>
            <a:ext cx="4437604" cy="5143500"/>
          </a:xfrm>
          <a:prstGeom prst="rect">
            <a:avLst/>
          </a:prstGeom>
        </p:spPr>
      </p:pic>
      <p:pic>
        <p:nvPicPr>
          <p:cNvPr id="5" name="4 Imagen" descr="1_21.jpg"/>
          <p:cNvPicPr>
            <a:picLocks noChangeAspect="1"/>
          </p:cNvPicPr>
          <p:nvPr/>
        </p:nvPicPr>
        <p:blipFill>
          <a:blip r:embed="rId3"/>
          <a:stretch>
            <a:fillRect/>
          </a:stretch>
        </p:blipFill>
        <p:spPr>
          <a:xfrm>
            <a:off x="4714876" y="0"/>
            <a:ext cx="3912917" cy="5143500"/>
          </a:xfrm>
          <a:prstGeom prst="rect">
            <a:avLst/>
          </a:prstGeom>
        </p:spPr>
      </p:pic>
      <p:sp>
        <p:nvSpPr>
          <p:cNvPr id="8" name="7 Rectángulo"/>
          <p:cNvSpPr/>
          <p:nvPr/>
        </p:nvSpPr>
        <p:spPr>
          <a:xfrm>
            <a:off x="0" y="0"/>
            <a:ext cx="428596" cy="5143500"/>
          </a:xfrm>
          <a:prstGeom prst="rect">
            <a:avLst/>
          </a:prstGeom>
          <a:gradFill flip="none" rotWithShape="1">
            <a:gsLst>
              <a:gs pos="0">
                <a:schemeClr val="tx2">
                  <a:lumMod val="10000"/>
                </a:schemeClr>
              </a:gs>
              <a:gs pos="50000">
                <a:schemeClr val="tx2">
                  <a:lumMod val="90000"/>
                  <a:shade val="67500"/>
                  <a:satMod val="115000"/>
                </a:schemeClr>
              </a:gs>
              <a:gs pos="100000">
                <a:schemeClr val="tx2">
                  <a:lumMod val="9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a:off x="0" y="0"/>
            <a:ext cx="428596" cy="5143500"/>
          </a:xfrm>
          <a:prstGeom prst="rtTriangle">
            <a:avLst/>
          </a:prstGeom>
          <a:gradFill flip="none" rotWithShape="1">
            <a:gsLst>
              <a:gs pos="0">
                <a:schemeClr val="bg1"/>
              </a:gs>
              <a:gs pos="50000">
                <a:srgbClr val="004ADE">
                  <a:shade val="67500"/>
                  <a:satMod val="115000"/>
                </a:srgbClr>
              </a:gs>
              <a:gs pos="100000">
                <a:srgbClr val="004ADE">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flipV="1">
            <a:off x="0" y="0"/>
            <a:ext cx="428596" cy="5143500"/>
          </a:xfrm>
          <a:prstGeom prst="rtTriangle">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8643994" y="0"/>
            <a:ext cx="500006" cy="5143500"/>
          </a:xfrm>
          <a:prstGeom prst="rect">
            <a:avLst/>
          </a:prstGeom>
          <a:gradFill flip="none" rotWithShape="1">
            <a:gsLst>
              <a:gs pos="0">
                <a:schemeClr val="tx2">
                  <a:lumMod val="10000"/>
                </a:schemeClr>
              </a:gs>
              <a:gs pos="50000">
                <a:schemeClr val="tx2">
                  <a:lumMod val="90000"/>
                  <a:shade val="67500"/>
                  <a:satMod val="115000"/>
                </a:schemeClr>
              </a:gs>
              <a:gs pos="100000">
                <a:schemeClr val="tx2">
                  <a:lumMod val="9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flipH="1">
            <a:off x="8643994" y="0"/>
            <a:ext cx="500006" cy="5143500"/>
          </a:xfrm>
          <a:prstGeom prst="rtTriangle">
            <a:avLst/>
          </a:prstGeom>
          <a:gradFill flip="none" rotWithShape="1">
            <a:gsLst>
              <a:gs pos="0">
                <a:schemeClr val="bg1"/>
              </a:gs>
              <a:gs pos="50000">
                <a:srgbClr val="004ADE">
                  <a:shade val="67500"/>
                  <a:satMod val="115000"/>
                </a:srgbClr>
              </a:gs>
              <a:gs pos="100000">
                <a:srgbClr val="004ADE">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flipV="1">
            <a:off x="8643966" y="0"/>
            <a:ext cx="500034" cy="4857766"/>
          </a:xfrm>
          <a:prstGeom prst="rtTriangle">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3000" fill="hold"/>
                                        <p:tgtEl>
                                          <p:spTgt spid="4"/>
                                        </p:tgtEl>
                                        <p:attrNameLst>
                                          <p:attrName>ppt_x</p:attrName>
                                        </p:attrNameLst>
                                      </p:cBhvr>
                                      <p:tavLst>
                                        <p:tav tm="0">
                                          <p:val>
                                            <p:strVal val="1+#ppt_w/2"/>
                                          </p:val>
                                        </p:tav>
                                        <p:tav tm="100000">
                                          <p:val>
                                            <p:strVal val="#ppt_x"/>
                                          </p:val>
                                        </p:tav>
                                      </p:tavLst>
                                    </p:anim>
                                    <p:anim calcmode="lin" valueType="num">
                                      <p:cBhvr additive="base">
                                        <p:cTn id="8" dur="30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3000" fill="hold"/>
                                        <p:tgtEl>
                                          <p:spTgt spid="5"/>
                                        </p:tgtEl>
                                        <p:attrNameLst>
                                          <p:attrName>ppt_x</p:attrName>
                                        </p:attrNameLst>
                                      </p:cBhvr>
                                      <p:tavLst>
                                        <p:tav tm="0">
                                          <p:val>
                                            <p:strVal val="0-#ppt_w/2"/>
                                          </p:val>
                                        </p:tav>
                                        <p:tav tm="100000">
                                          <p:val>
                                            <p:strVal val="#ppt_x"/>
                                          </p:val>
                                        </p:tav>
                                      </p:tavLst>
                                    </p:anim>
                                    <p:anim calcmode="lin" valueType="num">
                                      <p:cBhvr additive="base">
                                        <p:cTn id="12" dur="3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1010.jpg"/>
          <p:cNvPicPr>
            <a:picLocks noChangeAspect="1"/>
          </p:cNvPicPr>
          <p:nvPr/>
        </p:nvPicPr>
        <p:blipFill>
          <a:blip r:embed="rId2"/>
          <a:stretch>
            <a:fillRect/>
          </a:stretch>
        </p:blipFill>
        <p:spPr>
          <a:xfrm>
            <a:off x="1677568" y="0"/>
            <a:ext cx="5788864" cy="5143500"/>
          </a:xfrm>
          <a:prstGeom prst="rect">
            <a:avLst/>
          </a:prstGeom>
        </p:spPr>
      </p:pic>
      <p:sp>
        <p:nvSpPr>
          <p:cNvPr id="6" name="5 Rectángulo"/>
          <p:cNvSpPr/>
          <p:nvPr/>
        </p:nvSpPr>
        <p:spPr>
          <a:xfrm>
            <a:off x="0" y="0"/>
            <a:ext cx="1571604" cy="5143500"/>
          </a:xfrm>
          <a:prstGeom prst="rect">
            <a:avLst/>
          </a:prstGeom>
          <a:gradFill flip="none" rotWithShape="1">
            <a:gsLst>
              <a:gs pos="0">
                <a:schemeClr val="bg1"/>
              </a:gs>
              <a:gs pos="50000">
                <a:schemeClr val="tx1">
                  <a:lumMod val="85000"/>
                  <a:shade val="67500"/>
                  <a:satMod val="115000"/>
                </a:schemeClr>
              </a:gs>
              <a:gs pos="100000">
                <a:schemeClr val="tx1">
                  <a:lumMod val="8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a:off x="0" y="0"/>
            <a:ext cx="1643042" cy="5143500"/>
          </a:xfrm>
          <a:prstGeom prst="rtTriangle">
            <a:avLst/>
          </a:prstGeom>
          <a:gradFill flip="none" rotWithShape="1">
            <a:gsLst>
              <a:gs pos="0">
                <a:schemeClr val="bg1"/>
              </a:gs>
              <a:gs pos="50000">
                <a:srgbClr val="996600">
                  <a:shade val="67500"/>
                  <a:satMod val="115000"/>
                </a:srgbClr>
              </a:gs>
              <a:gs pos="100000">
                <a:srgbClr val="996600">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flipV="1">
            <a:off x="0" y="0"/>
            <a:ext cx="1643042" cy="5143500"/>
          </a:xfrm>
          <a:prstGeom prst="rtTriangle">
            <a:avLst/>
          </a:prstGeom>
          <a:blipFill dpi="0" rotWithShape="1">
            <a:blip r:embed="rId3">
              <a:duotone>
                <a:schemeClr val="accent6">
                  <a:shade val="45000"/>
                  <a:satMod val="135000"/>
                </a:schemeClr>
                <a:prstClr val="white"/>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flipH="1">
            <a:off x="7572364" y="0"/>
            <a:ext cx="1571636" cy="5143500"/>
          </a:xfrm>
          <a:prstGeom prst="rect">
            <a:avLst/>
          </a:prstGeom>
          <a:gradFill flip="none" rotWithShape="1">
            <a:gsLst>
              <a:gs pos="0">
                <a:schemeClr val="bg1"/>
              </a:gs>
              <a:gs pos="50000">
                <a:schemeClr val="tx1">
                  <a:lumMod val="85000"/>
                  <a:shade val="67500"/>
                  <a:satMod val="115000"/>
                </a:schemeClr>
              </a:gs>
              <a:gs pos="100000">
                <a:schemeClr val="tx1">
                  <a:lumMod val="8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a:off x="7429520" y="0"/>
            <a:ext cx="1714480" cy="5143500"/>
          </a:xfrm>
          <a:prstGeom prst="rtTriangle">
            <a:avLst/>
          </a:prstGeom>
          <a:gradFill flip="none" rotWithShape="1">
            <a:gsLst>
              <a:gs pos="0">
                <a:schemeClr val="bg1"/>
              </a:gs>
              <a:gs pos="50000">
                <a:srgbClr val="996600">
                  <a:shade val="67500"/>
                  <a:satMod val="115000"/>
                </a:srgbClr>
              </a:gs>
              <a:gs pos="100000">
                <a:srgbClr val="996600">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V="1">
            <a:off x="7500958" y="0"/>
            <a:ext cx="1643042" cy="5143500"/>
          </a:xfrm>
          <a:prstGeom prst="rtTriangle">
            <a:avLst/>
          </a:prstGeom>
          <a:blipFill dpi="0" rotWithShape="1">
            <a:blip r:embed="rId3">
              <a:duotone>
                <a:schemeClr val="accent6">
                  <a:shade val="45000"/>
                  <a:satMod val="135000"/>
                </a:schemeClr>
                <a:prstClr val="white"/>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3000"/>
                                        <p:tgtEl>
                                          <p:spTgt spid="4"/>
                                        </p:tgtEl>
                                      </p:cBhvr>
                                    </p:animEffect>
                                  </p:childTnLst>
                                </p:cTn>
                              </p:par>
                              <p:par>
                                <p:cTn id="8" presetID="47"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anim calcmode="lin" valueType="num">
                                      <p:cBhvr>
                                        <p:cTn id="11" dur="3000" fill="hold"/>
                                        <p:tgtEl>
                                          <p:spTgt spid="4"/>
                                        </p:tgtEl>
                                        <p:attrNameLst>
                                          <p:attrName>ppt_x</p:attrName>
                                        </p:attrNameLst>
                                      </p:cBhvr>
                                      <p:tavLst>
                                        <p:tav tm="0">
                                          <p:val>
                                            <p:strVal val="#ppt_x"/>
                                          </p:val>
                                        </p:tav>
                                        <p:tav tm="100000">
                                          <p:val>
                                            <p:strVal val="#ppt_x"/>
                                          </p:val>
                                        </p:tav>
                                      </p:tavLst>
                                    </p:anim>
                                    <p:anim calcmode="lin" valueType="num">
                                      <p:cBhvr>
                                        <p:cTn id="12"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4_20.jpg"/>
          <p:cNvPicPr>
            <a:picLocks noChangeAspect="1"/>
          </p:cNvPicPr>
          <p:nvPr/>
        </p:nvPicPr>
        <p:blipFill>
          <a:blip r:embed="rId3"/>
          <a:stretch>
            <a:fillRect/>
          </a:stretch>
        </p:blipFill>
        <p:spPr>
          <a:xfrm>
            <a:off x="642910" y="0"/>
            <a:ext cx="3857652" cy="5143500"/>
          </a:xfrm>
          <a:prstGeom prst="rect">
            <a:avLst/>
          </a:prstGeom>
        </p:spPr>
      </p:pic>
      <p:pic>
        <p:nvPicPr>
          <p:cNvPr id="5" name="4 Imagen" descr="4_17.jpg"/>
          <p:cNvPicPr>
            <a:picLocks noChangeAspect="1"/>
          </p:cNvPicPr>
          <p:nvPr/>
        </p:nvPicPr>
        <p:blipFill>
          <a:blip r:embed="rId4"/>
          <a:stretch>
            <a:fillRect/>
          </a:stretch>
        </p:blipFill>
        <p:spPr>
          <a:xfrm>
            <a:off x="4500562" y="0"/>
            <a:ext cx="4071966" cy="5143500"/>
          </a:xfrm>
          <a:prstGeom prst="rect">
            <a:avLst/>
          </a:prstGeom>
        </p:spPr>
      </p:pic>
      <p:sp>
        <p:nvSpPr>
          <p:cNvPr id="7" name="6 Rectángulo"/>
          <p:cNvSpPr/>
          <p:nvPr/>
        </p:nvSpPr>
        <p:spPr>
          <a:xfrm>
            <a:off x="0" y="0"/>
            <a:ext cx="642910" cy="5143500"/>
          </a:xfrm>
          <a:prstGeom prst="rect">
            <a:avLst/>
          </a:prstGeom>
          <a:gradFill flip="none" rotWithShape="1">
            <a:gsLst>
              <a:gs pos="0">
                <a:schemeClr val="tx2">
                  <a:lumMod val="10000"/>
                </a:schemeClr>
              </a:gs>
              <a:gs pos="50000">
                <a:schemeClr val="tx2">
                  <a:lumMod val="90000"/>
                  <a:shade val="67500"/>
                  <a:satMod val="115000"/>
                </a:schemeClr>
              </a:gs>
              <a:gs pos="100000">
                <a:schemeClr val="tx2">
                  <a:lumMod val="9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0" y="0"/>
            <a:ext cx="642910" cy="5143500"/>
          </a:xfrm>
          <a:prstGeom prst="rtTriangle">
            <a:avLst/>
          </a:prstGeom>
          <a:gradFill flip="none" rotWithShape="1">
            <a:gsLst>
              <a:gs pos="0">
                <a:schemeClr val="bg1"/>
              </a:gs>
              <a:gs pos="50000">
                <a:schemeClr val="tx2">
                  <a:lumMod val="50000"/>
                  <a:shade val="67500"/>
                  <a:satMod val="115000"/>
                </a:schemeClr>
              </a:gs>
              <a:gs pos="100000">
                <a:schemeClr val="tx2">
                  <a:lumMod val="50000"/>
                  <a:shade val="100000"/>
                  <a:satMod val="115000"/>
                </a:scheme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H="1" flipV="1">
            <a:off x="0" y="0"/>
            <a:ext cx="642910" cy="5143500"/>
          </a:xfrm>
          <a:prstGeom prst="rtTriangle">
            <a:avLst/>
          </a:prstGeom>
          <a:blipFill dpi="0" rotWithShape="1">
            <a:blip r:embed="rId5">
              <a:duotone>
                <a:schemeClr val="accent6">
                  <a:shade val="45000"/>
                  <a:satMod val="135000"/>
                </a:schemeClr>
                <a:prstClr val="white"/>
              </a:duotone>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8572560" y="0"/>
            <a:ext cx="571440" cy="5143500"/>
          </a:xfrm>
          <a:prstGeom prst="rect">
            <a:avLst/>
          </a:prstGeom>
          <a:gradFill flip="none" rotWithShape="1">
            <a:gsLst>
              <a:gs pos="0">
                <a:schemeClr val="tx2">
                  <a:lumMod val="10000"/>
                </a:schemeClr>
              </a:gs>
              <a:gs pos="50000">
                <a:schemeClr val="tx2">
                  <a:lumMod val="90000"/>
                  <a:shade val="67500"/>
                  <a:satMod val="115000"/>
                </a:schemeClr>
              </a:gs>
              <a:gs pos="100000">
                <a:schemeClr val="tx2">
                  <a:lumMod val="9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H="1">
            <a:off x="8572560" y="0"/>
            <a:ext cx="571440" cy="5143500"/>
          </a:xfrm>
          <a:prstGeom prst="rtTriangle">
            <a:avLst/>
          </a:prstGeom>
          <a:gradFill flip="none" rotWithShape="1">
            <a:gsLst>
              <a:gs pos="0">
                <a:schemeClr val="bg1"/>
              </a:gs>
              <a:gs pos="50000">
                <a:schemeClr val="tx2">
                  <a:lumMod val="50000"/>
                  <a:shade val="67500"/>
                  <a:satMod val="115000"/>
                </a:schemeClr>
              </a:gs>
              <a:gs pos="100000">
                <a:schemeClr val="tx2">
                  <a:lumMod val="50000"/>
                  <a:shade val="100000"/>
                  <a:satMod val="115000"/>
                </a:scheme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flipV="1">
            <a:off x="8572528" y="0"/>
            <a:ext cx="571472" cy="4857766"/>
          </a:xfrm>
          <a:prstGeom prst="rtTriangle">
            <a:avLst/>
          </a:prstGeom>
          <a:blipFill dpi="0" rotWithShape="1">
            <a:blip r:embed="rId5">
              <a:duotone>
                <a:schemeClr val="accent6">
                  <a:shade val="45000"/>
                  <a:satMod val="135000"/>
                </a:schemeClr>
                <a:prstClr val="white"/>
              </a:duotone>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3000" fill="hold"/>
                                        <p:tgtEl>
                                          <p:spTgt spid="4"/>
                                        </p:tgtEl>
                                        <p:attrNameLst>
                                          <p:attrName>ppt_x</p:attrName>
                                        </p:attrNameLst>
                                      </p:cBhvr>
                                      <p:tavLst>
                                        <p:tav tm="0">
                                          <p:val>
                                            <p:strVal val="#ppt_x"/>
                                          </p:val>
                                        </p:tav>
                                        <p:tav tm="100000">
                                          <p:val>
                                            <p:strVal val="#ppt_x"/>
                                          </p:val>
                                        </p:tav>
                                      </p:tavLst>
                                    </p:anim>
                                    <p:anim calcmode="lin" valueType="num">
                                      <p:cBhvr additive="base">
                                        <p:cTn id="8" dur="30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3000" fill="hold"/>
                                        <p:tgtEl>
                                          <p:spTgt spid="5"/>
                                        </p:tgtEl>
                                        <p:attrNameLst>
                                          <p:attrName>ppt_x</p:attrName>
                                        </p:attrNameLst>
                                      </p:cBhvr>
                                      <p:tavLst>
                                        <p:tav tm="0">
                                          <p:val>
                                            <p:strVal val="#ppt_x"/>
                                          </p:val>
                                        </p:tav>
                                        <p:tav tm="100000">
                                          <p:val>
                                            <p:strVal val="#ppt_x"/>
                                          </p:val>
                                        </p:tav>
                                      </p:tavLst>
                                    </p:anim>
                                    <p:anim calcmode="lin" valueType="num">
                                      <p:cBhvr additive="base">
                                        <p:cTn id="12" dur="3000" fill="hold"/>
                                        <p:tgtEl>
                                          <p:spTgt spid="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37277.jpg"/>
          <p:cNvPicPr>
            <a:picLocks noChangeAspect="1"/>
          </p:cNvPicPr>
          <p:nvPr/>
        </p:nvPicPr>
        <p:blipFill>
          <a:blip r:embed="rId2"/>
          <a:stretch>
            <a:fillRect/>
          </a:stretch>
        </p:blipFill>
        <p:spPr>
          <a:xfrm>
            <a:off x="1785918" y="0"/>
            <a:ext cx="5491272" cy="5143500"/>
          </a:xfrm>
          <a:prstGeom prst="rect">
            <a:avLst/>
          </a:prstGeom>
        </p:spPr>
      </p:pic>
      <p:sp>
        <p:nvSpPr>
          <p:cNvPr id="6" name="5 Rectángulo"/>
          <p:cNvSpPr/>
          <p:nvPr/>
        </p:nvSpPr>
        <p:spPr>
          <a:xfrm>
            <a:off x="0" y="0"/>
            <a:ext cx="1785918" cy="5143500"/>
          </a:xfrm>
          <a:prstGeom prst="rect">
            <a:avLst/>
          </a:prstGeom>
          <a:gradFill flip="none" rotWithShape="1">
            <a:gsLst>
              <a:gs pos="0">
                <a:schemeClr val="bg1"/>
              </a:gs>
              <a:gs pos="50000">
                <a:schemeClr val="tx2">
                  <a:lumMod val="90000"/>
                  <a:shade val="67500"/>
                  <a:satMod val="115000"/>
                </a:schemeClr>
              </a:gs>
              <a:gs pos="100000">
                <a:schemeClr val="tx2">
                  <a:lumMod val="9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7286644" y="0"/>
            <a:ext cx="1857356" cy="5143500"/>
          </a:xfrm>
          <a:prstGeom prst="rect">
            <a:avLst/>
          </a:prstGeom>
          <a:gradFill flip="none" rotWithShape="1">
            <a:gsLst>
              <a:gs pos="0">
                <a:schemeClr val="tx2">
                  <a:lumMod val="10000"/>
                </a:schemeClr>
              </a:gs>
              <a:gs pos="50000">
                <a:schemeClr val="tx2">
                  <a:lumMod val="90000"/>
                  <a:shade val="67500"/>
                  <a:satMod val="115000"/>
                </a:schemeClr>
              </a:gs>
              <a:gs pos="100000">
                <a:schemeClr val="tx2">
                  <a:lumMod val="9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0" y="0"/>
            <a:ext cx="1785918" cy="5143500"/>
          </a:xfrm>
          <a:prstGeom prst="rtTriangle">
            <a:avLst/>
          </a:prstGeom>
          <a:gradFill flip="none" rotWithShape="1">
            <a:gsLst>
              <a:gs pos="0">
                <a:schemeClr val="bg1"/>
              </a:gs>
              <a:gs pos="50000">
                <a:schemeClr val="tx2">
                  <a:lumMod val="50000"/>
                  <a:shade val="67500"/>
                  <a:satMod val="115000"/>
                </a:schemeClr>
              </a:gs>
              <a:gs pos="100000">
                <a:schemeClr val="tx2">
                  <a:lumMod val="50000"/>
                  <a:shade val="100000"/>
                  <a:satMod val="115000"/>
                </a:scheme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H="1" flipV="1">
            <a:off x="0" y="0"/>
            <a:ext cx="1785918" cy="5143500"/>
          </a:xfrm>
          <a:prstGeom prst="rtTriangle">
            <a:avLst/>
          </a:prstGeom>
          <a:blipFill dpi="0" rotWithShape="1">
            <a:blip r:embed="rId3">
              <a:duotone>
                <a:schemeClr val="accent6">
                  <a:shade val="45000"/>
                  <a:satMod val="135000"/>
                </a:schemeClr>
                <a:prstClr val="white"/>
              </a:duotone>
              <a:lum brigh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5400000">
            <a:off x="5643572" y="1643072"/>
            <a:ext cx="5143500" cy="1857356"/>
          </a:xfrm>
          <a:prstGeom prst="rect">
            <a:avLst/>
          </a:prstGeom>
          <a:gradFill flip="none" rotWithShape="1">
            <a:gsLst>
              <a:gs pos="0">
                <a:schemeClr val="bg1"/>
              </a:gs>
              <a:gs pos="50000">
                <a:schemeClr val="tx2">
                  <a:lumMod val="90000"/>
                  <a:shade val="67500"/>
                  <a:satMod val="115000"/>
                </a:schemeClr>
              </a:gs>
              <a:gs pos="100000">
                <a:schemeClr val="tx2">
                  <a:lumMod val="9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rot="5400000">
            <a:off x="5643572" y="1643072"/>
            <a:ext cx="5143500" cy="1857356"/>
          </a:xfrm>
          <a:prstGeom prst="rtTriangle">
            <a:avLst/>
          </a:prstGeom>
          <a:blipFill>
            <a:blip r:embed="rId3">
              <a:duotone>
                <a:schemeClr val="accent6">
                  <a:shade val="45000"/>
                  <a:satMod val="135000"/>
                </a:schemeClr>
                <a:prstClr val="white"/>
              </a:duotone>
              <a:lum bright="40000"/>
            </a:blip>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rot="5400000" flipH="1" flipV="1">
            <a:off x="5643572" y="1643072"/>
            <a:ext cx="5143500" cy="1857356"/>
          </a:xfrm>
          <a:prstGeom prst="rtTriangle">
            <a:avLst/>
          </a:prstGeom>
          <a:gradFill flip="none" rotWithShape="1">
            <a:gsLst>
              <a:gs pos="0">
                <a:schemeClr val="bg1"/>
              </a:gs>
              <a:gs pos="50000">
                <a:schemeClr val="tx2">
                  <a:lumMod val="50000"/>
                  <a:shade val="67500"/>
                  <a:satMod val="115000"/>
                </a:schemeClr>
              </a:gs>
              <a:gs pos="100000">
                <a:schemeClr val="tx2">
                  <a:lumMod val="50000"/>
                  <a:shade val="100000"/>
                  <a:satMod val="115000"/>
                </a:schemeClr>
              </a:gs>
            </a:gsLst>
            <a:lin ang="162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3000"/>
                                        <p:tgtEl>
                                          <p:spTgt spid="4"/>
                                        </p:tgtEl>
                                      </p:cBhvr>
                                    </p:animEffect>
                                  </p:childTnLst>
                                </p:cTn>
                              </p:par>
                              <p:par>
                                <p:cTn id="8" presetID="47"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anim calcmode="lin" valueType="num">
                                      <p:cBhvr>
                                        <p:cTn id="11" dur="3000" fill="hold"/>
                                        <p:tgtEl>
                                          <p:spTgt spid="4"/>
                                        </p:tgtEl>
                                        <p:attrNameLst>
                                          <p:attrName>ppt_x</p:attrName>
                                        </p:attrNameLst>
                                      </p:cBhvr>
                                      <p:tavLst>
                                        <p:tav tm="0">
                                          <p:val>
                                            <p:strVal val="#ppt_x"/>
                                          </p:val>
                                        </p:tav>
                                        <p:tav tm="100000">
                                          <p:val>
                                            <p:strVal val="#ppt_x"/>
                                          </p:val>
                                        </p:tav>
                                      </p:tavLst>
                                    </p:anim>
                                    <p:anim calcmode="lin" valueType="num">
                                      <p:cBhvr>
                                        <p:cTn id="12"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5_8.jpg"/>
          <p:cNvPicPr>
            <a:picLocks noChangeAspect="1"/>
          </p:cNvPicPr>
          <p:nvPr/>
        </p:nvPicPr>
        <p:blipFill>
          <a:blip r:embed="rId3"/>
          <a:stretch>
            <a:fillRect/>
          </a:stretch>
        </p:blipFill>
        <p:spPr>
          <a:xfrm>
            <a:off x="714348" y="0"/>
            <a:ext cx="3795204" cy="5143500"/>
          </a:xfrm>
          <a:prstGeom prst="rect">
            <a:avLst/>
          </a:prstGeom>
        </p:spPr>
      </p:pic>
      <p:pic>
        <p:nvPicPr>
          <p:cNvPr id="5" name="4 Imagen" descr="5_19.jpg"/>
          <p:cNvPicPr>
            <a:picLocks noChangeAspect="1"/>
          </p:cNvPicPr>
          <p:nvPr/>
        </p:nvPicPr>
        <p:blipFill>
          <a:blip r:embed="rId4"/>
          <a:stretch>
            <a:fillRect/>
          </a:stretch>
        </p:blipFill>
        <p:spPr>
          <a:xfrm>
            <a:off x="4500562" y="0"/>
            <a:ext cx="3798277" cy="5143500"/>
          </a:xfrm>
          <a:prstGeom prst="rect">
            <a:avLst/>
          </a:prstGeom>
        </p:spPr>
      </p:pic>
      <p:sp>
        <p:nvSpPr>
          <p:cNvPr id="8" name="7 Rectángulo"/>
          <p:cNvSpPr/>
          <p:nvPr/>
        </p:nvSpPr>
        <p:spPr>
          <a:xfrm>
            <a:off x="0" y="0"/>
            <a:ext cx="714348" cy="5143500"/>
          </a:xfrm>
          <a:prstGeom prst="rect">
            <a:avLst/>
          </a:prstGeom>
          <a:gradFill flip="none" rotWithShape="1">
            <a:gsLst>
              <a:gs pos="0">
                <a:schemeClr val="bg1"/>
              </a:gs>
              <a:gs pos="50000">
                <a:srgbClr val="FFEDA3">
                  <a:shade val="67500"/>
                  <a:satMod val="115000"/>
                </a:srgbClr>
              </a:gs>
              <a:gs pos="100000">
                <a:srgbClr val="FFEDA3">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a:off x="0" y="0"/>
            <a:ext cx="714348" cy="5143500"/>
          </a:xfrm>
          <a:prstGeom prst="rtTriangle">
            <a:avLst/>
          </a:prstGeom>
          <a:gradFill flip="none" rotWithShape="1">
            <a:gsLst>
              <a:gs pos="0">
                <a:schemeClr val="bg1"/>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flipV="1">
            <a:off x="0" y="0"/>
            <a:ext cx="642910" cy="5143500"/>
          </a:xfrm>
          <a:prstGeom prst="rtTriangle">
            <a:avLst/>
          </a:prstGeom>
          <a:blipFill dpi="0" rotWithShape="1">
            <a:blip r:embed="rId5">
              <a:duotone>
                <a:schemeClr val="accent6">
                  <a:shade val="45000"/>
                  <a:satMod val="135000"/>
                </a:schemeClr>
                <a:prstClr val="white"/>
              </a:duotone>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flipH="1">
            <a:off x="8286776" y="0"/>
            <a:ext cx="857224" cy="5143500"/>
          </a:xfrm>
          <a:prstGeom prst="rect">
            <a:avLst/>
          </a:prstGeom>
          <a:gradFill flip="none" rotWithShape="1">
            <a:gsLst>
              <a:gs pos="0">
                <a:schemeClr val="bg1"/>
              </a:gs>
              <a:gs pos="50000">
                <a:srgbClr val="FFEDA3">
                  <a:shade val="67500"/>
                  <a:satMod val="115000"/>
                </a:srgbClr>
              </a:gs>
              <a:gs pos="100000">
                <a:srgbClr val="FFEDA3">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flipH="1">
            <a:off x="8286776" y="0"/>
            <a:ext cx="857224" cy="5143500"/>
          </a:xfrm>
          <a:prstGeom prst="rtTriangle">
            <a:avLst/>
          </a:prstGeom>
          <a:gradFill flip="none" rotWithShape="1">
            <a:gsLst>
              <a:gs pos="0">
                <a:schemeClr val="bg1"/>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flipV="1">
            <a:off x="8286776" y="0"/>
            <a:ext cx="857224" cy="5143500"/>
          </a:xfrm>
          <a:prstGeom prst="rtTriangle">
            <a:avLst/>
          </a:prstGeom>
          <a:blipFill dpi="0" rotWithShape="1">
            <a:blip r:embed="rId5">
              <a:duotone>
                <a:schemeClr val="accent6">
                  <a:shade val="45000"/>
                  <a:satMod val="135000"/>
                </a:schemeClr>
                <a:prstClr val="white"/>
              </a:duotone>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3000" fill="hold"/>
                                        <p:tgtEl>
                                          <p:spTgt spid="4"/>
                                        </p:tgtEl>
                                        <p:attrNameLst>
                                          <p:attrName>ppt_x</p:attrName>
                                        </p:attrNameLst>
                                      </p:cBhvr>
                                      <p:tavLst>
                                        <p:tav tm="0">
                                          <p:val>
                                            <p:strVal val="1+#ppt_w/2"/>
                                          </p:val>
                                        </p:tav>
                                        <p:tav tm="100000">
                                          <p:val>
                                            <p:strVal val="#ppt_x"/>
                                          </p:val>
                                        </p:tav>
                                      </p:tavLst>
                                    </p:anim>
                                    <p:anim calcmode="lin" valueType="num">
                                      <p:cBhvr additive="base">
                                        <p:cTn id="8" dur="30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3000" fill="hold"/>
                                        <p:tgtEl>
                                          <p:spTgt spid="5"/>
                                        </p:tgtEl>
                                        <p:attrNameLst>
                                          <p:attrName>ppt_x</p:attrName>
                                        </p:attrNameLst>
                                      </p:cBhvr>
                                      <p:tavLst>
                                        <p:tav tm="0">
                                          <p:val>
                                            <p:strVal val="0-#ppt_w/2"/>
                                          </p:val>
                                        </p:tav>
                                        <p:tav tm="100000">
                                          <p:val>
                                            <p:strVal val="#ppt_x"/>
                                          </p:val>
                                        </p:tav>
                                      </p:tavLst>
                                    </p:anim>
                                    <p:anim calcmode="lin" valueType="num">
                                      <p:cBhvr additive="base">
                                        <p:cTn id="12" dur="3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00008225.jpeg"/>
          <p:cNvPicPr>
            <a:picLocks noChangeAspect="1"/>
          </p:cNvPicPr>
          <p:nvPr/>
        </p:nvPicPr>
        <p:blipFill>
          <a:blip r:embed="rId2"/>
          <a:stretch>
            <a:fillRect/>
          </a:stretch>
        </p:blipFill>
        <p:spPr>
          <a:xfrm>
            <a:off x="1214414" y="0"/>
            <a:ext cx="6602397" cy="5143500"/>
          </a:xfrm>
          <a:prstGeom prst="rect">
            <a:avLst/>
          </a:prstGeom>
        </p:spPr>
      </p:pic>
      <p:sp>
        <p:nvSpPr>
          <p:cNvPr id="6" name="5 Rectángulo"/>
          <p:cNvSpPr/>
          <p:nvPr/>
        </p:nvSpPr>
        <p:spPr>
          <a:xfrm>
            <a:off x="0" y="0"/>
            <a:ext cx="1142976" cy="5143500"/>
          </a:xfrm>
          <a:prstGeom prst="rect">
            <a:avLst/>
          </a:prstGeom>
          <a:gradFill flip="none" rotWithShape="1">
            <a:gsLst>
              <a:gs pos="0">
                <a:schemeClr val="bg1"/>
              </a:gs>
              <a:gs pos="50000">
                <a:schemeClr val="tx1">
                  <a:lumMod val="85000"/>
                  <a:shade val="67500"/>
                  <a:satMod val="115000"/>
                </a:schemeClr>
              </a:gs>
              <a:gs pos="100000">
                <a:schemeClr val="tx1">
                  <a:lumMod val="8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a:off x="0" y="0"/>
            <a:ext cx="1142976" cy="5143500"/>
          </a:xfrm>
          <a:prstGeom prst="rtTriangle">
            <a:avLst/>
          </a:prstGeom>
          <a:gradFill flip="none" rotWithShape="1">
            <a:gsLst>
              <a:gs pos="0">
                <a:schemeClr val="bg1"/>
              </a:gs>
              <a:gs pos="50000">
                <a:srgbClr val="002F8E">
                  <a:shade val="67500"/>
                  <a:satMod val="115000"/>
                </a:srgbClr>
              </a:gs>
              <a:gs pos="100000">
                <a:srgbClr val="002F8E">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flipV="1">
            <a:off x="0" y="0"/>
            <a:ext cx="1142976" cy="5143500"/>
          </a:xfrm>
          <a:prstGeom prst="rtTriangle">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flipH="1">
            <a:off x="7858122" y="0"/>
            <a:ext cx="1285878" cy="5143500"/>
          </a:xfrm>
          <a:prstGeom prst="rect">
            <a:avLst/>
          </a:prstGeom>
          <a:gradFill flip="none" rotWithShape="1">
            <a:gsLst>
              <a:gs pos="0">
                <a:schemeClr val="bg1"/>
              </a:gs>
              <a:gs pos="50000">
                <a:schemeClr val="tx1">
                  <a:lumMod val="85000"/>
                  <a:shade val="67500"/>
                  <a:satMod val="115000"/>
                </a:schemeClr>
              </a:gs>
              <a:gs pos="100000">
                <a:schemeClr val="tx1">
                  <a:lumMod val="8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a:off x="7858148" y="0"/>
            <a:ext cx="1285852" cy="5143500"/>
          </a:xfrm>
          <a:prstGeom prst="rtTriangle">
            <a:avLst/>
          </a:prstGeom>
          <a:gradFill flip="none" rotWithShape="1">
            <a:gsLst>
              <a:gs pos="0">
                <a:schemeClr val="bg1"/>
              </a:gs>
              <a:gs pos="50000">
                <a:srgbClr val="002F8E">
                  <a:shade val="67500"/>
                  <a:satMod val="115000"/>
                </a:srgbClr>
              </a:gs>
              <a:gs pos="100000">
                <a:srgbClr val="002F8E">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V="1">
            <a:off x="7858148" y="0"/>
            <a:ext cx="1285852" cy="5143500"/>
          </a:xfrm>
          <a:prstGeom prst="rtTriangle">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3000"/>
                                        <p:tgtEl>
                                          <p:spTgt spid="4"/>
                                        </p:tgtEl>
                                      </p:cBhvr>
                                    </p:animEffect>
                                  </p:childTnLst>
                                </p:cTn>
                              </p:par>
                              <p:par>
                                <p:cTn id="8" presetID="47"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anim calcmode="lin" valueType="num">
                                      <p:cBhvr>
                                        <p:cTn id="11" dur="3000" fill="hold"/>
                                        <p:tgtEl>
                                          <p:spTgt spid="4"/>
                                        </p:tgtEl>
                                        <p:attrNameLst>
                                          <p:attrName>ppt_x</p:attrName>
                                        </p:attrNameLst>
                                      </p:cBhvr>
                                      <p:tavLst>
                                        <p:tav tm="0">
                                          <p:val>
                                            <p:strVal val="#ppt_x"/>
                                          </p:val>
                                        </p:tav>
                                        <p:tav tm="100000">
                                          <p:val>
                                            <p:strVal val="#ppt_x"/>
                                          </p:val>
                                        </p:tav>
                                      </p:tavLst>
                                    </p:anim>
                                    <p:anim calcmode="lin" valueType="num">
                                      <p:cBhvr>
                                        <p:cTn id="12"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7_1.jpg"/>
          <p:cNvPicPr>
            <a:picLocks noChangeAspect="1"/>
          </p:cNvPicPr>
          <p:nvPr/>
        </p:nvPicPr>
        <p:blipFill>
          <a:blip r:embed="rId2"/>
          <a:stretch>
            <a:fillRect/>
          </a:stretch>
        </p:blipFill>
        <p:spPr>
          <a:xfrm>
            <a:off x="571472" y="0"/>
            <a:ext cx="4152692" cy="5143500"/>
          </a:xfrm>
          <a:prstGeom prst="rect">
            <a:avLst/>
          </a:prstGeom>
        </p:spPr>
      </p:pic>
      <p:pic>
        <p:nvPicPr>
          <p:cNvPr id="5" name="4 Imagen" descr="7b9a98fcc710c232da2b9fc090715279.jpg"/>
          <p:cNvPicPr>
            <a:picLocks noChangeAspect="1"/>
          </p:cNvPicPr>
          <p:nvPr/>
        </p:nvPicPr>
        <p:blipFill>
          <a:blip r:embed="rId3"/>
          <a:stretch>
            <a:fillRect/>
          </a:stretch>
        </p:blipFill>
        <p:spPr>
          <a:xfrm>
            <a:off x="4714876" y="0"/>
            <a:ext cx="3857652" cy="5143500"/>
          </a:xfrm>
          <a:prstGeom prst="rect">
            <a:avLst/>
          </a:prstGeom>
        </p:spPr>
      </p:pic>
      <p:sp>
        <p:nvSpPr>
          <p:cNvPr id="7" name="6 Rectángulo"/>
          <p:cNvSpPr/>
          <p:nvPr/>
        </p:nvSpPr>
        <p:spPr>
          <a:xfrm>
            <a:off x="0" y="0"/>
            <a:ext cx="571472" cy="5143500"/>
          </a:xfrm>
          <a:prstGeom prst="rect">
            <a:avLst/>
          </a:prstGeom>
          <a:gradFill flip="none" rotWithShape="1">
            <a:gsLst>
              <a:gs pos="0">
                <a:schemeClr val="tx2">
                  <a:lumMod val="10000"/>
                </a:schemeClr>
              </a:gs>
              <a:gs pos="50000">
                <a:schemeClr val="tx2">
                  <a:lumMod val="90000"/>
                  <a:shade val="67500"/>
                  <a:satMod val="115000"/>
                </a:schemeClr>
              </a:gs>
              <a:gs pos="100000">
                <a:schemeClr val="tx2">
                  <a:lumMod val="9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0" y="0"/>
            <a:ext cx="571472" cy="5143500"/>
          </a:xfrm>
          <a:prstGeom prst="rtTriangle">
            <a:avLst/>
          </a:prstGeom>
          <a:gradFill flip="none" rotWithShape="1">
            <a:gsLst>
              <a:gs pos="0">
                <a:schemeClr val="bg1"/>
              </a:gs>
              <a:gs pos="50000">
                <a:srgbClr val="004ADE">
                  <a:shade val="67500"/>
                  <a:satMod val="115000"/>
                </a:srgbClr>
              </a:gs>
              <a:gs pos="100000">
                <a:srgbClr val="004ADE">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H="1" flipV="1">
            <a:off x="0" y="0"/>
            <a:ext cx="571472" cy="5143500"/>
          </a:xfrm>
          <a:prstGeom prst="rtTriangle">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8572528" y="0"/>
            <a:ext cx="571472" cy="5143500"/>
          </a:xfrm>
          <a:prstGeom prst="rect">
            <a:avLst/>
          </a:prstGeom>
          <a:gradFill flip="none" rotWithShape="1">
            <a:gsLst>
              <a:gs pos="0">
                <a:schemeClr val="tx2">
                  <a:lumMod val="10000"/>
                </a:schemeClr>
              </a:gs>
              <a:gs pos="50000">
                <a:schemeClr val="tx2">
                  <a:lumMod val="90000"/>
                  <a:shade val="67500"/>
                  <a:satMod val="115000"/>
                </a:schemeClr>
              </a:gs>
              <a:gs pos="100000">
                <a:schemeClr val="tx2">
                  <a:lumMod val="9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H="1">
            <a:off x="8572528" y="0"/>
            <a:ext cx="571472" cy="5143500"/>
          </a:xfrm>
          <a:prstGeom prst="rtTriangle">
            <a:avLst/>
          </a:prstGeom>
          <a:gradFill flip="none" rotWithShape="1">
            <a:gsLst>
              <a:gs pos="0">
                <a:schemeClr val="bg1"/>
              </a:gs>
              <a:gs pos="50000">
                <a:srgbClr val="004ADE">
                  <a:shade val="67500"/>
                  <a:satMod val="115000"/>
                </a:srgbClr>
              </a:gs>
              <a:gs pos="100000">
                <a:srgbClr val="004ADE">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flipV="1">
            <a:off x="8572496" y="0"/>
            <a:ext cx="571504" cy="4857766"/>
          </a:xfrm>
          <a:prstGeom prst="rtTriangle">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3000"/>
                                        <p:tgtEl>
                                          <p:spTgt spid="4"/>
                                        </p:tgtEl>
                                      </p:cBhvr>
                                    </p:animEffect>
                                  </p:childTnLst>
                                </p:cTn>
                              </p:par>
                              <p:par>
                                <p:cTn id="8" presetID="3" presetClass="entr" presetSubtype="5"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vertical)">
                                      <p:cBhvr>
                                        <p:cTn id="10" dur="3000"/>
                                        <p:tgtEl>
                                          <p:spTgt spid="5"/>
                                        </p:tgtEl>
                                      </p:cBhvr>
                                    </p:animEffect>
                                  </p:childTnLst>
                                </p:cTn>
                              </p:par>
                              <p:par>
                                <p:cTn id="11" presetID="47"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3000"/>
                                        <p:tgtEl>
                                          <p:spTgt spid="4"/>
                                        </p:tgtEl>
                                      </p:cBhvr>
                                    </p:animEffect>
                                    <p:anim calcmode="lin" valueType="num">
                                      <p:cBhvr>
                                        <p:cTn id="14" dur="3000" fill="hold"/>
                                        <p:tgtEl>
                                          <p:spTgt spid="4"/>
                                        </p:tgtEl>
                                        <p:attrNameLst>
                                          <p:attrName>ppt_x</p:attrName>
                                        </p:attrNameLst>
                                      </p:cBhvr>
                                      <p:tavLst>
                                        <p:tav tm="0">
                                          <p:val>
                                            <p:strVal val="#ppt_x"/>
                                          </p:val>
                                        </p:tav>
                                        <p:tav tm="100000">
                                          <p:val>
                                            <p:strVal val="#ppt_x"/>
                                          </p:val>
                                        </p:tav>
                                      </p:tavLst>
                                    </p:anim>
                                    <p:anim calcmode="lin" valueType="num">
                                      <p:cBhvr>
                                        <p:cTn id="15" dur="3000" fill="hold"/>
                                        <p:tgtEl>
                                          <p:spTgt spid="4"/>
                                        </p:tgtEl>
                                        <p:attrNameLst>
                                          <p:attrName>ppt_y</p:attrName>
                                        </p:attrNameLst>
                                      </p:cBhvr>
                                      <p:tavLst>
                                        <p:tav tm="0">
                                          <p:val>
                                            <p:strVal val="#ppt_y-.1"/>
                                          </p:val>
                                        </p:tav>
                                        <p:tav tm="100000">
                                          <p:val>
                                            <p:strVal val="#ppt_y"/>
                                          </p:val>
                                        </p:tav>
                                      </p:tavLst>
                                    </p:anim>
                                  </p:childTnLst>
                                </p:cTn>
                              </p:par>
                              <p:par>
                                <p:cTn id="16" presetID="47" presetClass="entr" presetSubtype="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3000"/>
                                        <p:tgtEl>
                                          <p:spTgt spid="5"/>
                                        </p:tgtEl>
                                      </p:cBhvr>
                                    </p:animEffect>
                                    <p:anim calcmode="lin" valueType="num">
                                      <p:cBhvr>
                                        <p:cTn id="19" dur="3000" fill="hold"/>
                                        <p:tgtEl>
                                          <p:spTgt spid="5"/>
                                        </p:tgtEl>
                                        <p:attrNameLst>
                                          <p:attrName>ppt_x</p:attrName>
                                        </p:attrNameLst>
                                      </p:cBhvr>
                                      <p:tavLst>
                                        <p:tav tm="0">
                                          <p:val>
                                            <p:strVal val="#ppt_x"/>
                                          </p:val>
                                        </p:tav>
                                        <p:tav tm="100000">
                                          <p:val>
                                            <p:strVal val="#ppt_x"/>
                                          </p:val>
                                        </p:tav>
                                      </p:tavLst>
                                    </p:anim>
                                    <p:anim calcmode="lin" valueType="num">
                                      <p:cBhvr>
                                        <p:cTn id="20" dur="3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10775430235_2a43b32132_k.jpg"/>
          <p:cNvPicPr>
            <a:picLocks noChangeAspect="1"/>
          </p:cNvPicPr>
          <p:nvPr/>
        </p:nvPicPr>
        <p:blipFill>
          <a:blip r:embed="rId2">
            <a:lum bright="-10000" contrast="20000"/>
          </a:blip>
          <a:stretch>
            <a:fillRect/>
          </a:stretch>
        </p:blipFill>
        <p:spPr>
          <a:xfrm>
            <a:off x="1480832" y="0"/>
            <a:ext cx="6182335" cy="5143500"/>
          </a:xfrm>
          <a:prstGeom prst="rect">
            <a:avLst/>
          </a:prstGeom>
        </p:spPr>
      </p:pic>
      <p:sp>
        <p:nvSpPr>
          <p:cNvPr id="6" name="5 Rectángulo"/>
          <p:cNvSpPr/>
          <p:nvPr/>
        </p:nvSpPr>
        <p:spPr>
          <a:xfrm>
            <a:off x="0" y="0"/>
            <a:ext cx="1428728" cy="5143500"/>
          </a:xfrm>
          <a:prstGeom prst="rect">
            <a:avLst/>
          </a:prstGeom>
          <a:gradFill flip="none" rotWithShape="1">
            <a:gsLst>
              <a:gs pos="0">
                <a:schemeClr val="bg1"/>
              </a:gs>
              <a:gs pos="50000">
                <a:schemeClr val="tx2">
                  <a:lumMod val="90000"/>
                  <a:shade val="67500"/>
                  <a:satMod val="115000"/>
                </a:schemeClr>
              </a:gs>
              <a:gs pos="100000">
                <a:schemeClr val="tx2">
                  <a:lumMod val="9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7715272" y="0"/>
            <a:ext cx="1428728" cy="5143500"/>
          </a:xfrm>
          <a:prstGeom prst="rect">
            <a:avLst/>
          </a:prstGeom>
          <a:gradFill flip="none" rotWithShape="1">
            <a:gsLst>
              <a:gs pos="0">
                <a:schemeClr val="tx2">
                  <a:lumMod val="10000"/>
                </a:schemeClr>
              </a:gs>
              <a:gs pos="50000">
                <a:schemeClr val="tx2">
                  <a:lumMod val="90000"/>
                  <a:shade val="67500"/>
                  <a:satMod val="115000"/>
                </a:schemeClr>
              </a:gs>
              <a:gs pos="100000">
                <a:schemeClr val="tx2">
                  <a:lumMod val="9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0" y="0"/>
            <a:ext cx="1428728" cy="5143500"/>
          </a:xfrm>
          <a:prstGeom prst="rtTriangle">
            <a:avLst/>
          </a:prstGeom>
          <a:gradFill flip="none" rotWithShape="1">
            <a:gsLst>
              <a:gs pos="0">
                <a:schemeClr val="bg1"/>
              </a:gs>
              <a:gs pos="50000">
                <a:schemeClr val="tx2">
                  <a:lumMod val="50000"/>
                  <a:shade val="67500"/>
                  <a:satMod val="115000"/>
                </a:schemeClr>
              </a:gs>
              <a:gs pos="100000">
                <a:schemeClr val="tx2">
                  <a:lumMod val="50000"/>
                  <a:shade val="100000"/>
                  <a:satMod val="115000"/>
                </a:scheme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H="1" flipV="1">
            <a:off x="0" y="0"/>
            <a:ext cx="1428728" cy="5143500"/>
          </a:xfrm>
          <a:prstGeom prst="rtTriangle">
            <a:avLst/>
          </a:prstGeom>
          <a:blipFill dpi="0" rotWithShape="1">
            <a:blip r:embed="rId3">
              <a:duotone>
                <a:schemeClr val="accent6">
                  <a:shade val="45000"/>
                  <a:satMod val="135000"/>
                </a:schemeClr>
                <a:prstClr val="white"/>
              </a:duotone>
              <a:lum brigh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5400000">
            <a:off x="5857886" y="1857386"/>
            <a:ext cx="5143500" cy="1428728"/>
          </a:xfrm>
          <a:prstGeom prst="rect">
            <a:avLst/>
          </a:prstGeom>
          <a:gradFill flip="none" rotWithShape="1">
            <a:gsLst>
              <a:gs pos="0">
                <a:schemeClr val="bg1"/>
              </a:gs>
              <a:gs pos="50000">
                <a:schemeClr val="tx2">
                  <a:lumMod val="90000"/>
                  <a:shade val="67500"/>
                  <a:satMod val="115000"/>
                </a:schemeClr>
              </a:gs>
              <a:gs pos="100000">
                <a:schemeClr val="tx2">
                  <a:lumMod val="9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rot="5400000">
            <a:off x="5857886" y="1857386"/>
            <a:ext cx="5143500" cy="1428728"/>
          </a:xfrm>
          <a:prstGeom prst="rtTriangle">
            <a:avLst/>
          </a:prstGeom>
          <a:blipFill>
            <a:blip r:embed="rId3">
              <a:duotone>
                <a:schemeClr val="accent6">
                  <a:shade val="45000"/>
                  <a:satMod val="135000"/>
                </a:schemeClr>
                <a:prstClr val="white"/>
              </a:duotone>
              <a:lum bright="40000"/>
            </a:blip>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rot="5400000" flipH="1" flipV="1">
            <a:off x="5857886" y="1857386"/>
            <a:ext cx="5143500" cy="1428728"/>
          </a:xfrm>
          <a:prstGeom prst="rtTriangle">
            <a:avLst/>
          </a:prstGeom>
          <a:gradFill flip="none" rotWithShape="1">
            <a:gsLst>
              <a:gs pos="0">
                <a:schemeClr val="bg1"/>
              </a:gs>
              <a:gs pos="50000">
                <a:schemeClr val="tx2">
                  <a:lumMod val="50000"/>
                  <a:shade val="67500"/>
                  <a:satMod val="115000"/>
                </a:schemeClr>
              </a:gs>
              <a:gs pos="100000">
                <a:schemeClr val="tx2">
                  <a:lumMod val="50000"/>
                  <a:shade val="100000"/>
                  <a:satMod val="115000"/>
                </a:schemeClr>
              </a:gs>
            </a:gsLst>
            <a:lin ang="162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3000"/>
                                        <p:tgtEl>
                                          <p:spTgt spid="4"/>
                                        </p:tgtEl>
                                      </p:cBhvr>
                                    </p:animEffect>
                                  </p:childTnLst>
                                </p:cTn>
                              </p:par>
                              <p:par>
                                <p:cTn id="8" presetID="47"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anim calcmode="lin" valueType="num">
                                      <p:cBhvr>
                                        <p:cTn id="11" dur="3000" fill="hold"/>
                                        <p:tgtEl>
                                          <p:spTgt spid="4"/>
                                        </p:tgtEl>
                                        <p:attrNameLst>
                                          <p:attrName>ppt_x</p:attrName>
                                        </p:attrNameLst>
                                      </p:cBhvr>
                                      <p:tavLst>
                                        <p:tav tm="0">
                                          <p:val>
                                            <p:strVal val="#ppt_x"/>
                                          </p:val>
                                        </p:tav>
                                        <p:tav tm="100000">
                                          <p:val>
                                            <p:strVal val="#ppt_x"/>
                                          </p:val>
                                        </p:tav>
                                      </p:tavLst>
                                    </p:anim>
                                    <p:anim calcmode="lin" valueType="num">
                                      <p:cBhvr>
                                        <p:cTn id="12"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592779037-08_B_Les_Voyageurs._Bruno_Catalano_(Francia)_-Escultura-_.jpg"/>
          <p:cNvPicPr>
            <a:picLocks noChangeAspect="1"/>
          </p:cNvPicPr>
          <p:nvPr/>
        </p:nvPicPr>
        <p:blipFill>
          <a:blip r:embed="rId2"/>
          <a:stretch>
            <a:fillRect/>
          </a:stretch>
        </p:blipFill>
        <p:spPr>
          <a:xfrm>
            <a:off x="2500298" y="0"/>
            <a:ext cx="4071966" cy="5143500"/>
          </a:xfrm>
          <a:prstGeom prst="rect">
            <a:avLst/>
          </a:prstGeom>
        </p:spPr>
      </p:pic>
      <p:sp>
        <p:nvSpPr>
          <p:cNvPr id="6" name="5 Rectángulo"/>
          <p:cNvSpPr/>
          <p:nvPr/>
        </p:nvSpPr>
        <p:spPr>
          <a:xfrm>
            <a:off x="0" y="0"/>
            <a:ext cx="2500298" cy="5143500"/>
          </a:xfrm>
          <a:prstGeom prst="rect">
            <a:avLst/>
          </a:prstGeom>
          <a:gradFill flip="none" rotWithShape="1">
            <a:gsLst>
              <a:gs pos="0">
                <a:schemeClr val="tx2">
                  <a:lumMod val="10000"/>
                </a:schemeClr>
              </a:gs>
              <a:gs pos="50000">
                <a:schemeClr val="tx2">
                  <a:lumMod val="90000"/>
                  <a:shade val="67500"/>
                  <a:satMod val="115000"/>
                </a:schemeClr>
              </a:gs>
              <a:gs pos="100000">
                <a:schemeClr val="tx2">
                  <a:lumMod val="9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6572264" y="0"/>
            <a:ext cx="2571736" cy="5143500"/>
          </a:xfrm>
          <a:prstGeom prst="rect">
            <a:avLst/>
          </a:prstGeom>
          <a:gradFill flip="none" rotWithShape="1">
            <a:gsLst>
              <a:gs pos="0">
                <a:schemeClr val="tx2">
                  <a:lumMod val="10000"/>
                </a:schemeClr>
              </a:gs>
              <a:gs pos="50000">
                <a:schemeClr val="tx2">
                  <a:lumMod val="90000"/>
                  <a:shade val="67500"/>
                  <a:satMod val="115000"/>
                </a:schemeClr>
              </a:gs>
              <a:gs pos="100000">
                <a:schemeClr val="tx2">
                  <a:lumMod val="9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0" y="0"/>
            <a:ext cx="2500298" cy="5143500"/>
          </a:xfrm>
          <a:prstGeom prst="rtTriangle">
            <a:avLst/>
          </a:prstGeom>
          <a:gradFill flip="none" rotWithShape="1">
            <a:gsLst>
              <a:gs pos="0">
                <a:schemeClr val="bg1"/>
              </a:gs>
              <a:gs pos="50000">
                <a:srgbClr val="004ADE">
                  <a:shade val="67500"/>
                  <a:satMod val="115000"/>
                </a:srgbClr>
              </a:gs>
              <a:gs pos="100000">
                <a:srgbClr val="004ADE">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H="1" flipV="1">
            <a:off x="0" y="0"/>
            <a:ext cx="2500298" cy="5143500"/>
          </a:xfrm>
          <a:prstGeom prst="rtTriangle">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5400000">
            <a:off x="5286382" y="1285882"/>
            <a:ext cx="5143500" cy="2571736"/>
          </a:xfrm>
          <a:prstGeom prst="rect">
            <a:avLst/>
          </a:prstGeom>
          <a:gradFill flip="none" rotWithShape="1">
            <a:gsLst>
              <a:gs pos="0">
                <a:schemeClr val="tx2">
                  <a:lumMod val="10000"/>
                </a:schemeClr>
              </a:gs>
              <a:gs pos="50000">
                <a:schemeClr val="tx2">
                  <a:lumMod val="90000"/>
                  <a:shade val="67500"/>
                  <a:satMod val="115000"/>
                </a:schemeClr>
              </a:gs>
              <a:gs pos="100000">
                <a:schemeClr val="tx2">
                  <a:lumMod val="9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rot="5400000">
            <a:off x="5286382" y="1285882"/>
            <a:ext cx="5143500" cy="2571736"/>
          </a:xfrm>
          <a:prstGeom prst="rtTriangle">
            <a:avLst/>
          </a:prstGeom>
          <a:blipFill>
            <a:blip r:embed="rId3"/>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rot="5400000" flipH="1" flipV="1">
            <a:off x="5286382" y="1285882"/>
            <a:ext cx="5143500" cy="2571736"/>
          </a:xfrm>
          <a:prstGeom prst="rtTriangle">
            <a:avLst/>
          </a:prstGeom>
          <a:gradFill flip="none" rotWithShape="1">
            <a:gsLst>
              <a:gs pos="0">
                <a:schemeClr val="bg1"/>
              </a:gs>
              <a:gs pos="50000">
                <a:srgbClr val="004ADE">
                  <a:shade val="67500"/>
                  <a:satMod val="115000"/>
                </a:srgbClr>
              </a:gs>
              <a:gs pos="100000">
                <a:srgbClr val="004ADE">
                  <a:shade val="100000"/>
                  <a:satMod val="115000"/>
                </a:srgbClr>
              </a:gs>
            </a:gsLst>
            <a:lin ang="162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3000"/>
                                        <p:tgtEl>
                                          <p:spTgt spid="4"/>
                                        </p:tgtEl>
                                      </p:cBhvr>
                                    </p:animEffect>
                                  </p:childTnLst>
                                </p:cTn>
                              </p:par>
                              <p:par>
                                <p:cTn id="8" presetID="47"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anim calcmode="lin" valueType="num">
                                      <p:cBhvr>
                                        <p:cTn id="11" dur="3000" fill="hold"/>
                                        <p:tgtEl>
                                          <p:spTgt spid="4"/>
                                        </p:tgtEl>
                                        <p:attrNameLst>
                                          <p:attrName>ppt_x</p:attrName>
                                        </p:attrNameLst>
                                      </p:cBhvr>
                                      <p:tavLst>
                                        <p:tav tm="0">
                                          <p:val>
                                            <p:strVal val="#ppt_x"/>
                                          </p:val>
                                        </p:tav>
                                        <p:tav tm="100000">
                                          <p:val>
                                            <p:strVal val="#ppt_x"/>
                                          </p:val>
                                        </p:tav>
                                      </p:tavLst>
                                    </p:anim>
                                    <p:anim calcmode="lin" valueType="num">
                                      <p:cBhvr>
                                        <p:cTn id="12"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16528021708_9058902b95_b.jpg"/>
          <p:cNvPicPr>
            <a:picLocks noChangeAspect="1"/>
          </p:cNvPicPr>
          <p:nvPr/>
        </p:nvPicPr>
        <p:blipFill>
          <a:blip r:embed="rId3"/>
          <a:stretch>
            <a:fillRect/>
          </a:stretch>
        </p:blipFill>
        <p:spPr>
          <a:xfrm>
            <a:off x="1714480" y="0"/>
            <a:ext cx="5607501" cy="5143500"/>
          </a:xfrm>
          <a:prstGeom prst="rect">
            <a:avLst/>
          </a:prstGeom>
        </p:spPr>
      </p:pic>
      <p:sp>
        <p:nvSpPr>
          <p:cNvPr id="6" name="5 Rectángulo"/>
          <p:cNvSpPr/>
          <p:nvPr/>
        </p:nvSpPr>
        <p:spPr>
          <a:xfrm>
            <a:off x="0" y="0"/>
            <a:ext cx="1639936" cy="5143500"/>
          </a:xfrm>
          <a:prstGeom prst="rect">
            <a:avLst/>
          </a:prstGeom>
          <a:gradFill flip="none" rotWithShape="1">
            <a:gsLst>
              <a:gs pos="0">
                <a:schemeClr val="bg1"/>
              </a:gs>
              <a:gs pos="50000">
                <a:schemeClr val="tx1">
                  <a:lumMod val="85000"/>
                  <a:shade val="67500"/>
                  <a:satMod val="115000"/>
                </a:schemeClr>
              </a:gs>
              <a:gs pos="100000">
                <a:schemeClr val="tx1">
                  <a:lumMod val="8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a:off x="0" y="0"/>
            <a:ext cx="1714480" cy="5143500"/>
          </a:xfrm>
          <a:prstGeom prst="rtTriangle">
            <a:avLst/>
          </a:prstGeom>
          <a:gradFill flip="none" rotWithShape="1">
            <a:gsLst>
              <a:gs pos="0">
                <a:schemeClr val="bg1"/>
              </a:gs>
              <a:gs pos="50000">
                <a:srgbClr val="996600">
                  <a:shade val="67500"/>
                  <a:satMod val="115000"/>
                </a:srgbClr>
              </a:gs>
              <a:gs pos="100000">
                <a:srgbClr val="996600">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flipV="1">
            <a:off x="0" y="0"/>
            <a:ext cx="1714480" cy="5143500"/>
          </a:xfrm>
          <a:prstGeom prst="rtTriangle">
            <a:avLst/>
          </a:prstGeom>
          <a:blipFill dpi="0" rotWithShape="1">
            <a:blip r:embed="rId4">
              <a:duotone>
                <a:schemeClr val="accent6">
                  <a:shade val="45000"/>
                  <a:satMod val="135000"/>
                </a:schemeClr>
                <a:prstClr val="white"/>
              </a:duotone>
              <a:lum brigh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flipH="1">
            <a:off x="7435697" y="0"/>
            <a:ext cx="1708303" cy="5143500"/>
          </a:xfrm>
          <a:prstGeom prst="rect">
            <a:avLst/>
          </a:prstGeom>
          <a:gradFill flip="none" rotWithShape="1">
            <a:gsLst>
              <a:gs pos="0">
                <a:schemeClr val="bg1"/>
              </a:gs>
              <a:gs pos="50000">
                <a:schemeClr val="tx1">
                  <a:lumMod val="85000"/>
                  <a:shade val="67500"/>
                  <a:satMod val="115000"/>
                </a:schemeClr>
              </a:gs>
              <a:gs pos="100000">
                <a:schemeClr val="tx1">
                  <a:lumMod val="8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a:off x="7358081" y="0"/>
            <a:ext cx="1785917" cy="5143500"/>
          </a:xfrm>
          <a:prstGeom prst="rtTriangle">
            <a:avLst/>
          </a:prstGeom>
          <a:gradFill flip="none" rotWithShape="1">
            <a:gsLst>
              <a:gs pos="0">
                <a:schemeClr val="bg1"/>
              </a:gs>
              <a:gs pos="50000">
                <a:srgbClr val="996600">
                  <a:shade val="67500"/>
                  <a:satMod val="115000"/>
                </a:srgbClr>
              </a:gs>
              <a:gs pos="100000">
                <a:srgbClr val="996600">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V="1">
            <a:off x="7358083" y="0"/>
            <a:ext cx="1785918" cy="5143500"/>
          </a:xfrm>
          <a:prstGeom prst="rtTriangle">
            <a:avLst/>
          </a:prstGeom>
          <a:blipFill dpi="0" rotWithShape="1">
            <a:blip r:embed="rId4">
              <a:duotone>
                <a:schemeClr val="accent6">
                  <a:shade val="45000"/>
                  <a:satMod val="135000"/>
                </a:schemeClr>
                <a:prstClr val="white"/>
              </a:duotone>
              <a:lum brigh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3000"/>
                                        <p:tgtEl>
                                          <p:spTgt spid="4"/>
                                        </p:tgtEl>
                                      </p:cBhvr>
                                    </p:animEffect>
                                  </p:childTnLst>
                                </p:cTn>
                              </p:par>
                              <p:par>
                                <p:cTn id="8" presetID="47"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anim calcmode="lin" valueType="num">
                                      <p:cBhvr>
                                        <p:cTn id="11" dur="3000" fill="hold"/>
                                        <p:tgtEl>
                                          <p:spTgt spid="4"/>
                                        </p:tgtEl>
                                        <p:attrNameLst>
                                          <p:attrName>ppt_x</p:attrName>
                                        </p:attrNameLst>
                                      </p:cBhvr>
                                      <p:tavLst>
                                        <p:tav tm="0">
                                          <p:val>
                                            <p:strVal val="#ppt_x"/>
                                          </p:val>
                                        </p:tav>
                                        <p:tav tm="100000">
                                          <p:val>
                                            <p:strVal val="#ppt_x"/>
                                          </p:val>
                                        </p:tav>
                                      </p:tavLst>
                                    </p:anim>
                                    <p:anim calcmode="lin" valueType="num">
                                      <p:cBhvr>
                                        <p:cTn id="12"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85053003.jpg"/>
          <p:cNvPicPr>
            <a:picLocks noChangeAspect="1"/>
          </p:cNvPicPr>
          <p:nvPr/>
        </p:nvPicPr>
        <p:blipFill>
          <a:blip r:embed="rId2"/>
          <a:stretch>
            <a:fillRect/>
          </a:stretch>
        </p:blipFill>
        <p:spPr>
          <a:xfrm>
            <a:off x="4572000" y="0"/>
            <a:ext cx="4270075" cy="5143500"/>
          </a:xfrm>
          <a:prstGeom prst="rect">
            <a:avLst/>
          </a:prstGeom>
        </p:spPr>
      </p:pic>
      <p:pic>
        <p:nvPicPr>
          <p:cNvPr id="6" name="5 Imagen" descr="81334325_o.jpg"/>
          <p:cNvPicPr>
            <a:picLocks noChangeAspect="1"/>
          </p:cNvPicPr>
          <p:nvPr/>
        </p:nvPicPr>
        <p:blipFill>
          <a:blip r:embed="rId3"/>
          <a:stretch>
            <a:fillRect/>
          </a:stretch>
        </p:blipFill>
        <p:spPr>
          <a:xfrm>
            <a:off x="285720" y="0"/>
            <a:ext cx="4270075" cy="5143500"/>
          </a:xfrm>
          <a:prstGeom prst="rect">
            <a:avLst/>
          </a:prstGeom>
        </p:spPr>
      </p:pic>
      <p:sp>
        <p:nvSpPr>
          <p:cNvPr id="9" name="8 Rectángulo"/>
          <p:cNvSpPr/>
          <p:nvPr/>
        </p:nvSpPr>
        <p:spPr>
          <a:xfrm>
            <a:off x="0" y="0"/>
            <a:ext cx="396844" cy="5143500"/>
          </a:xfrm>
          <a:prstGeom prst="rect">
            <a:avLst/>
          </a:prstGeom>
          <a:gradFill flip="none" rotWithShape="1">
            <a:gsLst>
              <a:gs pos="0">
                <a:schemeClr val="bg1"/>
              </a:gs>
              <a:gs pos="50000">
                <a:srgbClr val="FFEDA3">
                  <a:shade val="67500"/>
                  <a:satMod val="115000"/>
                </a:srgbClr>
              </a:gs>
              <a:gs pos="100000">
                <a:srgbClr val="FFEDA3">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a:off x="0" y="0"/>
            <a:ext cx="396844" cy="5143500"/>
          </a:xfrm>
          <a:prstGeom prst="rtTriangle">
            <a:avLst/>
          </a:prstGeom>
          <a:gradFill flip="none" rotWithShape="1">
            <a:gsLst>
              <a:gs pos="0">
                <a:schemeClr val="bg1"/>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H="1" flipV="1">
            <a:off x="0" y="0"/>
            <a:ext cx="357158" cy="5143500"/>
          </a:xfrm>
          <a:prstGeom prst="rtTriangle">
            <a:avLst/>
          </a:prstGeom>
          <a:blipFill dpi="0" rotWithShape="1">
            <a:blip r:embed="rId4">
              <a:duotone>
                <a:schemeClr val="accent6">
                  <a:shade val="45000"/>
                  <a:satMod val="135000"/>
                </a:schemeClr>
                <a:prstClr val="white"/>
              </a:duotone>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flipH="1">
            <a:off x="8786842" y="0"/>
            <a:ext cx="357158" cy="5143500"/>
          </a:xfrm>
          <a:prstGeom prst="rect">
            <a:avLst/>
          </a:prstGeom>
          <a:gradFill flip="none" rotWithShape="1">
            <a:gsLst>
              <a:gs pos="0">
                <a:schemeClr val="bg1"/>
              </a:gs>
              <a:gs pos="50000">
                <a:srgbClr val="FFEDA3">
                  <a:shade val="67500"/>
                  <a:satMod val="115000"/>
                </a:srgbClr>
              </a:gs>
              <a:gs pos="100000">
                <a:srgbClr val="FFEDA3">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flipH="1">
            <a:off x="8786842" y="0"/>
            <a:ext cx="357158" cy="5143500"/>
          </a:xfrm>
          <a:prstGeom prst="rtTriangle">
            <a:avLst/>
          </a:prstGeom>
          <a:gradFill flip="none" rotWithShape="1">
            <a:gsLst>
              <a:gs pos="0">
                <a:schemeClr val="bg1"/>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flipV="1">
            <a:off x="8786842" y="0"/>
            <a:ext cx="357158" cy="5143500"/>
          </a:xfrm>
          <a:prstGeom prst="rtTriangle">
            <a:avLst/>
          </a:prstGeom>
          <a:blipFill dpi="0" rotWithShape="1">
            <a:blip r:embed="rId4">
              <a:duotone>
                <a:schemeClr val="accent6">
                  <a:shade val="45000"/>
                  <a:satMod val="135000"/>
                </a:schemeClr>
                <a:prstClr val="white"/>
              </a:duotone>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downLeft)">
                                      <p:cBhvr>
                                        <p:cTn id="7" dur="3000"/>
                                        <p:tgtEl>
                                          <p:spTgt spid="4"/>
                                        </p:tgtEl>
                                      </p:cBhvr>
                                    </p:animEffect>
                                  </p:childTnLst>
                                </p:cTn>
                              </p:par>
                              <p:par>
                                <p:cTn id="8" presetID="18" presetClass="entr" presetSubtype="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strips(downRight)">
                                      <p:cBhvr>
                                        <p:cTn id="10" dur="3000"/>
                                        <p:tgtEl>
                                          <p:spTgt spid="6"/>
                                        </p:tgtEl>
                                      </p:cBhvr>
                                    </p:animEffect>
                                  </p:childTnLst>
                                </p:cTn>
                              </p:par>
                              <p:par>
                                <p:cTn id="11" presetID="47"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3000"/>
                                        <p:tgtEl>
                                          <p:spTgt spid="4"/>
                                        </p:tgtEl>
                                      </p:cBhvr>
                                    </p:animEffect>
                                    <p:anim calcmode="lin" valueType="num">
                                      <p:cBhvr>
                                        <p:cTn id="14" dur="3000" fill="hold"/>
                                        <p:tgtEl>
                                          <p:spTgt spid="4"/>
                                        </p:tgtEl>
                                        <p:attrNameLst>
                                          <p:attrName>ppt_x</p:attrName>
                                        </p:attrNameLst>
                                      </p:cBhvr>
                                      <p:tavLst>
                                        <p:tav tm="0">
                                          <p:val>
                                            <p:strVal val="#ppt_x"/>
                                          </p:val>
                                        </p:tav>
                                        <p:tav tm="100000">
                                          <p:val>
                                            <p:strVal val="#ppt_x"/>
                                          </p:val>
                                        </p:tav>
                                      </p:tavLst>
                                    </p:anim>
                                    <p:anim calcmode="lin" valueType="num">
                                      <p:cBhvr>
                                        <p:cTn id="15" dur="3000" fill="hold"/>
                                        <p:tgtEl>
                                          <p:spTgt spid="4"/>
                                        </p:tgtEl>
                                        <p:attrNameLst>
                                          <p:attrName>ppt_y</p:attrName>
                                        </p:attrNameLst>
                                      </p:cBhvr>
                                      <p:tavLst>
                                        <p:tav tm="0">
                                          <p:val>
                                            <p:strVal val="#ppt_y-.1"/>
                                          </p:val>
                                        </p:tav>
                                        <p:tav tm="100000">
                                          <p:val>
                                            <p:strVal val="#ppt_y"/>
                                          </p:val>
                                        </p:tav>
                                      </p:tavLst>
                                    </p:anim>
                                  </p:childTnLst>
                                </p:cTn>
                              </p:par>
                              <p:par>
                                <p:cTn id="16" presetID="47" presetClass="entr" presetSubtype="0"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3000"/>
                                        <p:tgtEl>
                                          <p:spTgt spid="6"/>
                                        </p:tgtEl>
                                      </p:cBhvr>
                                    </p:animEffec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bruno-catalano-2.jpg"/>
          <p:cNvPicPr>
            <a:picLocks noChangeAspect="1"/>
          </p:cNvPicPr>
          <p:nvPr/>
        </p:nvPicPr>
        <p:blipFill>
          <a:blip r:embed="rId2"/>
          <a:stretch>
            <a:fillRect/>
          </a:stretch>
        </p:blipFill>
        <p:spPr>
          <a:xfrm>
            <a:off x="1495085" y="0"/>
            <a:ext cx="6153830" cy="5143500"/>
          </a:xfrm>
          <a:prstGeom prst="rect">
            <a:avLst/>
          </a:prstGeom>
        </p:spPr>
      </p:pic>
      <p:sp>
        <p:nvSpPr>
          <p:cNvPr id="6" name="5 Rectángulo"/>
          <p:cNvSpPr/>
          <p:nvPr/>
        </p:nvSpPr>
        <p:spPr>
          <a:xfrm>
            <a:off x="0" y="0"/>
            <a:ext cx="1434940" cy="5143500"/>
          </a:xfrm>
          <a:prstGeom prst="rect">
            <a:avLst/>
          </a:prstGeom>
          <a:gradFill flip="none" rotWithShape="1">
            <a:gsLst>
              <a:gs pos="0">
                <a:schemeClr val="bg1"/>
              </a:gs>
              <a:gs pos="50000">
                <a:schemeClr val="tx1">
                  <a:lumMod val="85000"/>
                  <a:shade val="67500"/>
                  <a:satMod val="115000"/>
                </a:schemeClr>
              </a:gs>
              <a:gs pos="100000">
                <a:schemeClr val="tx1">
                  <a:lumMod val="8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a:off x="0" y="0"/>
            <a:ext cx="1500166" cy="5143500"/>
          </a:xfrm>
          <a:prstGeom prst="rtTriangle">
            <a:avLst/>
          </a:prstGeom>
          <a:gradFill flip="none" rotWithShape="1">
            <a:gsLst>
              <a:gs pos="0">
                <a:schemeClr val="bg1"/>
              </a:gs>
              <a:gs pos="50000">
                <a:srgbClr val="996600">
                  <a:shade val="67500"/>
                  <a:satMod val="115000"/>
                </a:srgbClr>
              </a:gs>
              <a:gs pos="100000">
                <a:srgbClr val="996600">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flipV="1">
            <a:off x="0" y="0"/>
            <a:ext cx="1500166" cy="5143500"/>
          </a:xfrm>
          <a:prstGeom prst="rtTriangle">
            <a:avLst/>
          </a:prstGeom>
          <a:blipFill dpi="0" rotWithShape="1">
            <a:blip r:embed="rId3">
              <a:duotone>
                <a:schemeClr val="accent6">
                  <a:shade val="45000"/>
                  <a:satMod val="135000"/>
                </a:schemeClr>
                <a:prstClr val="white"/>
              </a:duotone>
              <a:lum brigh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flipH="1">
            <a:off x="7709030" y="0"/>
            <a:ext cx="1434969" cy="5143500"/>
          </a:xfrm>
          <a:prstGeom prst="rect">
            <a:avLst/>
          </a:prstGeom>
          <a:gradFill flip="none" rotWithShape="1">
            <a:gsLst>
              <a:gs pos="0">
                <a:schemeClr val="bg1"/>
              </a:gs>
              <a:gs pos="50000">
                <a:schemeClr val="tx1">
                  <a:lumMod val="85000"/>
                  <a:shade val="67500"/>
                  <a:satMod val="115000"/>
                </a:schemeClr>
              </a:gs>
              <a:gs pos="100000">
                <a:schemeClr val="tx1">
                  <a:lumMod val="8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a:off x="7643830" y="0"/>
            <a:ext cx="1500165" cy="5143500"/>
          </a:xfrm>
          <a:prstGeom prst="rtTriangle">
            <a:avLst/>
          </a:prstGeom>
          <a:gradFill flip="none" rotWithShape="1">
            <a:gsLst>
              <a:gs pos="0">
                <a:schemeClr val="bg1"/>
              </a:gs>
              <a:gs pos="50000">
                <a:srgbClr val="996600">
                  <a:shade val="67500"/>
                  <a:satMod val="115000"/>
                </a:srgbClr>
              </a:gs>
              <a:gs pos="100000">
                <a:srgbClr val="996600">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V="1">
            <a:off x="7643834" y="0"/>
            <a:ext cx="1500166" cy="5143500"/>
          </a:xfrm>
          <a:prstGeom prst="rtTriangle">
            <a:avLst/>
          </a:prstGeom>
          <a:blipFill dpi="0" rotWithShape="1">
            <a:blip r:embed="rId3">
              <a:duotone>
                <a:schemeClr val="accent6">
                  <a:shade val="45000"/>
                  <a:satMod val="135000"/>
                </a:schemeClr>
                <a:prstClr val="white"/>
              </a:duotone>
              <a:lum brigh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ppt_x</p:attrName>
                                        </p:attrNameLst>
                                      </p:cBhvr>
                                      <p:tavLst>
                                        <p:tav tm="0">
                                          <p:val>
                                            <p:strVal val="#ppt_x-.2"/>
                                          </p:val>
                                        </p:tav>
                                        <p:tav tm="100000">
                                          <p:val>
                                            <p:strVal val="#ppt_x"/>
                                          </p:val>
                                        </p:tav>
                                      </p:tavLst>
                                    </p:anim>
                                    <p:anim calcmode="lin" valueType="num">
                                      <p:cBhvr>
                                        <p:cTn id="8" dur="3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brunocatalano_01.jpg"/>
          <p:cNvPicPr>
            <a:picLocks noChangeAspect="1"/>
          </p:cNvPicPr>
          <p:nvPr/>
        </p:nvPicPr>
        <p:blipFill>
          <a:blip r:embed="rId2"/>
          <a:stretch>
            <a:fillRect/>
          </a:stretch>
        </p:blipFill>
        <p:spPr>
          <a:xfrm>
            <a:off x="511710" y="0"/>
            <a:ext cx="8120580" cy="5143500"/>
          </a:xfrm>
          <a:prstGeom prst="rect">
            <a:avLst/>
          </a:prstGeom>
        </p:spPr>
      </p:pic>
      <p:sp>
        <p:nvSpPr>
          <p:cNvPr id="7" name="6 Rectángulo"/>
          <p:cNvSpPr/>
          <p:nvPr/>
        </p:nvSpPr>
        <p:spPr>
          <a:xfrm>
            <a:off x="0" y="0"/>
            <a:ext cx="571472" cy="5143500"/>
          </a:xfrm>
          <a:prstGeom prst="rect">
            <a:avLst/>
          </a:prstGeom>
          <a:gradFill flip="none" rotWithShape="1">
            <a:gsLst>
              <a:gs pos="0">
                <a:schemeClr val="tx2">
                  <a:lumMod val="10000"/>
                </a:schemeClr>
              </a:gs>
              <a:gs pos="50000">
                <a:schemeClr val="tx2">
                  <a:lumMod val="90000"/>
                  <a:shade val="67500"/>
                  <a:satMod val="115000"/>
                </a:schemeClr>
              </a:gs>
              <a:gs pos="100000">
                <a:schemeClr val="tx2">
                  <a:lumMod val="9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0" y="0"/>
            <a:ext cx="571472" cy="5143500"/>
          </a:xfrm>
          <a:prstGeom prst="rtTriangle">
            <a:avLst/>
          </a:prstGeom>
          <a:gradFill flip="none" rotWithShape="1">
            <a:gsLst>
              <a:gs pos="0">
                <a:schemeClr val="bg1"/>
              </a:gs>
              <a:gs pos="50000">
                <a:srgbClr val="FFC000">
                  <a:shade val="67500"/>
                  <a:satMod val="115000"/>
                </a:srgbClr>
              </a:gs>
              <a:gs pos="100000">
                <a:srgbClr val="FFC000">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H="1" flipV="1">
            <a:off x="0" y="0"/>
            <a:ext cx="571472" cy="5143500"/>
          </a:xfrm>
          <a:prstGeom prst="rtTriangle">
            <a:avLst/>
          </a:prstGeom>
          <a:blipFill dpi="0" rotWithShape="1">
            <a:blip r:embed="rId3">
              <a:duotone>
                <a:schemeClr val="accent6">
                  <a:shade val="45000"/>
                  <a:satMod val="135000"/>
                </a:schemeClr>
                <a:prstClr val="white"/>
              </a:duotone>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8572528" y="0"/>
            <a:ext cx="571472" cy="5143500"/>
          </a:xfrm>
          <a:prstGeom prst="rect">
            <a:avLst/>
          </a:prstGeom>
          <a:gradFill flip="none" rotWithShape="1">
            <a:gsLst>
              <a:gs pos="0">
                <a:schemeClr val="tx2">
                  <a:lumMod val="10000"/>
                </a:schemeClr>
              </a:gs>
              <a:gs pos="50000">
                <a:schemeClr val="tx2">
                  <a:lumMod val="90000"/>
                  <a:shade val="67500"/>
                  <a:satMod val="115000"/>
                </a:schemeClr>
              </a:gs>
              <a:gs pos="100000">
                <a:schemeClr val="tx2">
                  <a:lumMod val="9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H="1">
            <a:off x="8572528" y="0"/>
            <a:ext cx="571472" cy="5143500"/>
          </a:xfrm>
          <a:prstGeom prst="rtTriangle">
            <a:avLst/>
          </a:prstGeom>
          <a:gradFill flip="none" rotWithShape="1">
            <a:gsLst>
              <a:gs pos="0">
                <a:schemeClr val="bg1"/>
              </a:gs>
              <a:gs pos="50000">
                <a:srgbClr val="FFC000">
                  <a:shade val="67500"/>
                  <a:satMod val="115000"/>
                </a:srgbClr>
              </a:gs>
              <a:gs pos="100000">
                <a:srgbClr val="FFC000">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flipV="1">
            <a:off x="8572496" y="0"/>
            <a:ext cx="571504" cy="4857766"/>
          </a:xfrm>
          <a:prstGeom prst="rtTriangle">
            <a:avLst/>
          </a:prstGeom>
          <a:blipFill dpi="0" rotWithShape="1">
            <a:blip r:embed="rId3">
              <a:duotone>
                <a:schemeClr val="accent6">
                  <a:shade val="45000"/>
                  <a:satMod val="135000"/>
                </a:schemeClr>
                <a:prstClr val="white"/>
              </a:duotone>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3000"/>
                                        <p:tgtEl>
                                          <p:spTgt spid="4"/>
                                        </p:tgtEl>
                                      </p:cBhvr>
                                    </p:animEffect>
                                  </p:childTnLst>
                                </p:cTn>
                              </p:par>
                              <p:par>
                                <p:cTn id="8" presetID="47"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anim calcmode="lin" valueType="num">
                                      <p:cBhvr>
                                        <p:cTn id="11" dur="3000" fill="hold"/>
                                        <p:tgtEl>
                                          <p:spTgt spid="4"/>
                                        </p:tgtEl>
                                        <p:attrNameLst>
                                          <p:attrName>ppt_x</p:attrName>
                                        </p:attrNameLst>
                                      </p:cBhvr>
                                      <p:tavLst>
                                        <p:tav tm="0">
                                          <p:val>
                                            <p:strVal val="#ppt_x"/>
                                          </p:val>
                                        </p:tav>
                                        <p:tav tm="100000">
                                          <p:val>
                                            <p:strVal val="#ppt_x"/>
                                          </p:val>
                                        </p:tav>
                                      </p:tavLst>
                                    </p:anim>
                                    <p:anim calcmode="lin" valueType="num">
                                      <p:cBhvr>
                                        <p:cTn id="12"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b4191f756e9ee6e688d242c0ef1e80e6.jpg"/>
          <p:cNvPicPr>
            <a:picLocks noChangeAspect="1"/>
          </p:cNvPicPr>
          <p:nvPr/>
        </p:nvPicPr>
        <p:blipFill>
          <a:blip r:embed="rId2"/>
          <a:stretch>
            <a:fillRect/>
          </a:stretch>
        </p:blipFill>
        <p:spPr>
          <a:xfrm>
            <a:off x="4929190" y="0"/>
            <a:ext cx="3294326" cy="5143500"/>
          </a:xfrm>
          <a:prstGeom prst="rect">
            <a:avLst/>
          </a:prstGeom>
        </p:spPr>
      </p:pic>
      <p:pic>
        <p:nvPicPr>
          <p:cNvPr id="5" name="4 Imagen" descr="brunocatalano_04.jpg"/>
          <p:cNvPicPr>
            <a:picLocks noChangeAspect="1"/>
          </p:cNvPicPr>
          <p:nvPr/>
        </p:nvPicPr>
        <p:blipFill>
          <a:blip r:embed="rId3"/>
          <a:stretch>
            <a:fillRect/>
          </a:stretch>
        </p:blipFill>
        <p:spPr>
          <a:xfrm>
            <a:off x="928662" y="0"/>
            <a:ext cx="4046313" cy="5143500"/>
          </a:xfrm>
          <a:prstGeom prst="rect">
            <a:avLst/>
          </a:prstGeom>
        </p:spPr>
      </p:pic>
      <p:sp>
        <p:nvSpPr>
          <p:cNvPr id="7" name="6 Rectángulo"/>
          <p:cNvSpPr/>
          <p:nvPr/>
        </p:nvSpPr>
        <p:spPr>
          <a:xfrm>
            <a:off x="0" y="0"/>
            <a:ext cx="928662" cy="5143500"/>
          </a:xfrm>
          <a:prstGeom prst="rect">
            <a:avLst/>
          </a:prstGeom>
          <a:gradFill flip="none" rotWithShape="1">
            <a:gsLst>
              <a:gs pos="0">
                <a:schemeClr val="bg1"/>
              </a:gs>
              <a:gs pos="50000">
                <a:schemeClr val="tx1">
                  <a:lumMod val="85000"/>
                  <a:shade val="67500"/>
                  <a:satMod val="115000"/>
                </a:schemeClr>
              </a:gs>
              <a:gs pos="100000">
                <a:schemeClr val="tx1">
                  <a:lumMod val="8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0" y="0"/>
            <a:ext cx="928662" cy="5143500"/>
          </a:xfrm>
          <a:prstGeom prst="rtTriangle">
            <a:avLst/>
          </a:prstGeom>
          <a:gradFill flip="none" rotWithShape="1">
            <a:gsLst>
              <a:gs pos="0">
                <a:schemeClr val="bg1"/>
              </a:gs>
              <a:gs pos="50000">
                <a:srgbClr val="002F8E">
                  <a:shade val="67500"/>
                  <a:satMod val="115000"/>
                </a:srgbClr>
              </a:gs>
              <a:gs pos="100000">
                <a:srgbClr val="002F8E">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H="1" flipV="1">
            <a:off x="0" y="0"/>
            <a:ext cx="928662" cy="5143500"/>
          </a:xfrm>
          <a:prstGeom prst="rtTriangle">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H="1">
            <a:off x="8215317" y="0"/>
            <a:ext cx="928681" cy="5143500"/>
          </a:xfrm>
          <a:prstGeom prst="rect">
            <a:avLst/>
          </a:prstGeom>
          <a:gradFill flip="none" rotWithShape="1">
            <a:gsLst>
              <a:gs pos="0">
                <a:schemeClr val="bg1"/>
              </a:gs>
              <a:gs pos="50000">
                <a:schemeClr val="tx1">
                  <a:lumMod val="85000"/>
                  <a:shade val="67500"/>
                  <a:satMod val="115000"/>
                </a:schemeClr>
              </a:gs>
              <a:gs pos="100000">
                <a:schemeClr val="tx1">
                  <a:lumMod val="8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H="1">
            <a:off x="8215338" y="0"/>
            <a:ext cx="928662" cy="5143500"/>
          </a:xfrm>
          <a:prstGeom prst="rtTriangle">
            <a:avLst/>
          </a:prstGeom>
          <a:gradFill flip="none" rotWithShape="1">
            <a:gsLst>
              <a:gs pos="0">
                <a:schemeClr val="bg1"/>
              </a:gs>
              <a:gs pos="50000">
                <a:srgbClr val="002F8E">
                  <a:shade val="67500"/>
                  <a:satMod val="115000"/>
                </a:srgbClr>
              </a:gs>
              <a:gs pos="100000">
                <a:srgbClr val="002F8E">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flipV="1">
            <a:off x="8215338" y="0"/>
            <a:ext cx="928662" cy="5143500"/>
          </a:xfrm>
          <a:prstGeom prst="rtTriangle">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3000"/>
                                        <p:tgtEl>
                                          <p:spTgt spid="4"/>
                                        </p:tgtEl>
                                      </p:cBhvr>
                                    </p:animEffect>
                                  </p:childTnLst>
                                </p:cTn>
                              </p:par>
                              <p:par>
                                <p:cTn id="8" presetID="18" presetClass="entr" presetSubtype="9"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strips(upLeft)">
                                      <p:cBhvr>
                                        <p:cTn id="10" dur="3000"/>
                                        <p:tgtEl>
                                          <p:spTgt spid="5"/>
                                        </p:tgtEl>
                                      </p:cBhvr>
                                    </p:animEffect>
                                  </p:childTnLst>
                                </p:cTn>
                              </p:par>
                              <p:par>
                                <p:cTn id="11" presetID="47"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3000"/>
                                        <p:tgtEl>
                                          <p:spTgt spid="4"/>
                                        </p:tgtEl>
                                      </p:cBhvr>
                                    </p:animEffect>
                                    <p:anim calcmode="lin" valueType="num">
                                      <p:cBhvr>
                                        <p:cTn id="14" dur="3000" fill="hold"/>
                                        <p:tgtEl>
                                          <p:spTgt spid="4"/>
                                        </p:tgtEl>
                                        <p:attrNameLst>
                                          <p:attrName>ppt_x</p:attrName>
                                        </p:attrNameLst>
                                      </p:cBhvr>
                                      <p:tavLst>
                                        <p:tav tm="0">
                                          <p:val>
                                            <p:strVal val="#ppt_x"/>
                                          </p:val>
                                        </p:tav>
                                        <p:tav tm="100000">
                                          <p:val>
                                            <p:strVal val="#ppt_x"/>
                                          </p:val>
                                        </p:tav>
                                      </p:tavLst>
                                    </p:anim>
                                    <p:anim calcmode="lin" valueType="num">
                                      <p:cBhvr>
                                        <p:cTn id="15" dur="3000" fill="hold"/>
                                        <p:tgtEl>
                                          <p:spTgt spid="4"/>
                                        </p:tgtEl>
                                        <p:attrNameLst>
                                          <p:attrName>ppt_y</p:attrName>
                                        </p:attrNameLst>
                                      </p:cBhvr>
                                      <p:tavLst>
                                        <p:tav tm="0">
                                          <p:val>
                                            <p:strVal val="#ppt_y-.1"/>
                                          </p:val>
                                        </p:tav>
                                        <p:tav tm="100000">
                                          <p:val>
                                            <p:strVal val="#ppt_y"/>
                                          </p:val>
                                        </p:tav>
                                      </p:tavLst>
                                    </p:anim>
                                  </p:childTnLst>
                                </p:cTn>
                              </p:par>
                              <p:par>
                                <p:cTn id="16" presetID="47" presetClass="entr" presetSubtype="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3000"/>
                                        <p:tgtEl>
                                          <p:spTgt spid="5"/>
                                        </p:tgtEl>
                                      </p:cBhvr>
                                    </p:animEffect>
                                    <p:anim calcmode="lin" valueType="num">
                                      <p:cBhvr>
                                        <p:cTn id="19" dur="3000" fill="hold"/>
                                        <p:tgtEl>
                                          <p:spTgt spid="5"/>
                                        </p:tgtEl>
                                        <p:attrNameLst>
                                          <p:attrName>ppt_x</p:attrName>
                                        </p:attrNameLst>
                                      </p:cBhvr>
                                      <p:tavLst>
                                        <p:tav tm="0">
                                          <p:val>
                                            <p:strVal val="#ppt_x"/>
                                          </p:val>
                                        </p:tav>
                                        <p:tav tm="100000">
                                          <p:val>
                                            <p:strVal val="#ppt_x"/>
                                          </p:val>
                                        </p:tav>
                                      </p:tavLst>
                                    </p:anim>
                                    <p:anim calcmode="lin" valueType="num">
                                      <p:cBhvr>
                                        <p:cTn id="20" dur="3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brunocatalano_09.jpg"/>
          <p:cNvPicPr>
            <a:picLocks noChangeAspect="1"/>
          </p:cNvPicPr>
          <p:nvPr/>
        </p:nvPicPr>
        <p:blipFill>
          <a:blip r:embed="rId3"/>
          <a:stretch>
            <a:fillRect/>
          </a:stretch>
        </p:blipFill>
        <p:spPr>
          <a:xfrm>
            <a:off x="714348" y="0"/>
            <a:ext cx="3857625" cy="5143500"/>
          </a:xfrm>
          <a:prstGeom prst="rect">
            <a:avLst/>
          </a:prstGeom>
        </p:spPr>
      </p:pic>
      <p:pic>
        <p:nvPicPr>
          <p:cNvPr id="5" name="4 Imagen" descr="brunocatalano_11.jpg"/>
          <p:cNvPicPr>
            <a:picLocks noChangeAspect="1"/>
          </p:cNvPicPr>
          <p:nvPr/>
        </p:nvPicPr>
        <p:blipFill>
          <a:blip r:embed="rId4"/>
          <a:stretch>
            <a:fillRect/>
          </a:stretch>
        </p:blipFill>
        <p:spPr>
          <a:xfrm>
            <a:off x="4572000" y="0"/>
            <a:ext cx="3857625" cy="5143500"/>
          </a:xfrm>
          <a:prstGeom prst="rect">
            <a:avLst/>
          </a:prstGeom>
        </p:spPr>
      </p:pic>
      <p:sp>
        <p:nvSpPr>
          <p:cNvPr id="7" name="6 Rectángulo"/>
          <p:cNvSpPr/>
          <p:nvPr/>
        </p:nvSpPr>
        <p:spPr>
          <a:xfrm>
            <a:off x="0" y="0"/>
            <a:ext cx="642910" cy="5143500"/>
          </a:xfrm>
          <a:prstGeom prst="rect">
            <a:avLst/>
          </a:prstGeom>
          <a:gradFill flip="none" rotWithShape="1">
            <a:gsLst>
              <a:gs pos="0">
                <a:schemeClr val="tx2">
                  <a:lumMod val="10000"/>
                </a:schemeClr>
              </a:gs>
              <a:gs pos="50000">
                <a:schemeClr val="tx2">
                  <a:lumMod val="90000"/>
                  <a:shade val="67500"/>
                  <a:satMod val="115000"/>
                </a:schemeClr>
              </a:gs>
              <a:gs pos="100000">
                <a:schemeClr val="tx2">
                  <a:lumMod val="9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0" y="0"/>
            <a:ext cx="642910" cy="5143500"/>
          </a:xfrm>
          <a:prstGeom prst="rtTriangle">
            <a:avLst/>
          </a:prstGeom>
          <a:gradFill flip="none" rotWithShape="1">
            <a:gsLst>
              <a:gs pos="0">
                <a:schemeClr val="bg1"/>
              </a:gs>
              <a:gs pos="50000">
                <a:srgbClr val="FFC000">
                  <a:shade val="67500"/>
                  <a:satMod val="115000"/>
                </a:srgbClr>
              </a:gs>
              <a:gs pos="100000">
                <a:srgbClr val="FFC000">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H="1" flipV="1">
            <a:off x="0" y="0"/>
            <a:ext cx="642910" cy="5143500"/>
          </a:xfrm>
          <a:prstGeom prst="rtTriangle">
            <a:avLst/>
          </a:prstGeom>
          <a:blipFill dpi="0" rotWithShape="1">
            <a:blip r:embed="rId5">
              <a:duotone>
                <a:schemeClr val="accent6">
                  <a:shade val="45000"/>
                  <a:satMod val="135000"/>
                </a:schemeClr>
                <a:prstClr val="white"/>
              </a:duotone>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8429692" y="0"/>
            <a:ext cx="714308" cy="5143500"/>
          </a:xfrm>
          <a:prstGeom prst="rect">
            <a:avLst/>
          </a:prstGeom>
          <a:gradFill flip="none" rotWithShape="1">
            <a:gsLst>
              <a:gs pos="0">
                <a:schemeClr val="tx2">
                  <a:lumMod val="10000"/>
                </a:schemeClr>
              </a:gs>
              <a:gs pos="50000">
                <a:schemeClr val="tx2">
                  <a:lumMod val="90000"/>
                  <a:shade val="67500"/>
                  <a:satMod val="115000"/>
                </a:schemeClr>
              </a:gs>
              <a:gs pos="100000">
                <a:schemeClr val="tx2">
                  <a:lumMod val="9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H="1">
            <a:off x="8429692" y="0"/>
            <a:ext cx="714308" cy="5143500"/>
          </a:xfrm>
          <a:prstGeom prst="rtTriangle">
            <a:avLst/>
          </a:prstGeom>
          <a:gradFill flip="none" rotWithShape="1">
            <a:gsLst>
              <a:gs pos="0">
                <a:schemeClr val="bg1"/>
              </a:gs>
              <a:gs pos="50000">
                <a:srgbClr val="FFC000">
                  <a:shade val="67500"/>
                  <a:satMod val="115000"/>
                </a:srgbClr>
              </a:gs>
              <a:gs pos="100000">
                <a:srgbClr val="FFC000">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flipV="1">
            <a:off x="8429652" y="0"/>
            <a:ext cx="714348" cy="4857766"/>
          </a:xfrm>
          <a:prstGeom prst="rtTriangle">
            <a:avLst/>
          </a:prstGeom>
          <a:blipFill dpi="0" rotWithShape="1">
            <a:blip r:embed="rId5">
              <a:duotone>
                <a:schemeClr val="accent6">
                  <a:shade val="45000"/>
                  <a:satMod val="135000"/>
                </a:schemeClr>
                <a:prstClr val="white"/>
              </a:duotone>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3000" fill="hold"/>
                                        <p:tgtEl>
                                          <p:spTgt spid="4"/>
                                        </p:tgtEl>
                                        <p:attrNameLst>
                                          <p:attrName>ppt_x</p:attrName>
                                        </p:attrNameLst>
                                      </p:cBhvr>
                                      <p:tavLst>
                                        <p:tav tm="0">
                                          <p:val>
                                            <p:strVal val="#ppt_x"/>
                                          </p:val>
                                        </p:tav>
                                        <p:tav tm="100000">
                                          <p:val>
                                            <p:strVal val="#ppt_x"/>
                                          </p:val>
                                        </p:tav>
                                      </p:tavLst>
                                    </p:anim>
                                    <p:anim calcmode="lin" valueType="num">
                                      <p:cBhvr additive="base">
                                        <p:cTn id="8" dur="30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3000" fill="hold"/>
                                        <p:tgtEl>
                                          <p:spTgt spid="5"/>
                                        </p:tgtEl>
                                        <p:attrNameLst>
                                          <p:attrName>ppt_x</p:attrName>
                                        </p:attrNameLst>
                                      </p:cBhvr>
                                      <p:tavLst>
                                        <p:tav tm="0">
                                          <p:val>
                                            <p:strVal val="#ppt_x"/>
                                          </p:val>
                                        </p:tav>
                                        <p:tav tm="100000">
                                          <p:val>
                                            <p:strVal val="#ppt_x"/>
                                          </p:val>
                                        </p:tav>
                                      </p:tavLst>
                                    </p:anim>
                                    <p:anim calcmode="lin" valueType="num">
                                      <p:cBhvr additive="base">
                                        <p:cTn id="12" dur="3000" fill="hold"/>
                                        <p:tgtEl>
                                          <p:spTgt spid="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brunocatalano_03.jpg"/>
          <p:cNvPicPr>
            <a:picLocks noChangeAspect="1"/>
          </p:cNvPicPr>
          <p:nvPr/>
        </p:nvPicPr>
        <p:blipFill>
          <a:blip r:embed="rId2"/>
          <a:stretch>
            <a:fillRect/>
          </a:stretch>
        </p:blipFill>
        <p:spPr>
          <a:xfrm>
            <a:off x="511710" y="0"/>
            <a:ext cx="8120580" cy="5143500"/>
          </a:xfrm>
          <a:prstGeom prst="rect">
            <a:avLst/>
          </a:prstGeom>
        </p:spPr>
      </p:pic>
      <p:sp>
        <p:nvSpPr>
          <p:cNvPr id="6" name="5 Rectángulo"/>
          <p:cNvSpPr/>
          <p:nvPr/>
        </p:nvSpPr>
        <p:spPr>
          <a:xfrm>
            <a:off x="0" y="0"/>
            <a:ext cx="571472" cy="5143500"/>
          </a:xfrm>
          <a:prstGeom prst="rect">
            <a:avLst/>
          </a:prstGeom>
          <a:gradFill flip="none" rotWithShape="1">
            <a:gsLst>
              <a:gs pos="0">
                <a:schemeClr val="tx2">
                  <a:lumMod val="10000"/>
                </a:schemeClr>
              </a:gs>
              <a:gs pos="50000">
                <a:schemeClr val="tx2">
                  <a:lumMod val="90000"/>
                  <a:shade val="67500"/>
                  <a:satMod val="115000"/>
                </a:schemeClr>
              </a:gs>
              <a:gs pos="100000">
                <a:schemeClr val="tx2">
                  <a:lumMod val="9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a:off x="0" y="0"/>
            <a:ext cx="571472" cy="5143500"/>
          </a:xfrm>
          <a:prstGeom prst="rtTriangle">
            <a:avLst/>
          </a:prstGeom>
          <a:solidFill>
            <a:schemeClr val="accent5">
              <a:lumMod val="50000"/>
            </a:scheme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flipV="1">
            <a:off x="0" y="0"/>
            <a:ext cx="571472" cy="5143500"/>
          </a:xfrm>
          <a:prstGeom prst="rtTriangle">
            <a:avLst/>
          </a:prstGeom>
          <a:blipFill dpi="0" rotWithShape="1">
            <a:blip r:embed="rId3">
              <a:duotone>
                <a:schemeClr val="accent5">
                  <a:shade val="45000"/>
                  <a:satMod val="135000"/>
                </a:schemeClr>
                <a:prstClr val="white"/>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8572528" y="0"/>
            <a:ext cx="571472" cy="5143500"/>
          </a:xfrm>
          <a:prstGeom prst="rect">
            <a:avLst/>
          </a:prstGeom>
          <a:gradFill flip="none" rotWithShape="1">
            <a:gsLst>
              <a:gs pos="0">
                <a:schemeClr val="tx2">
                  <a:lumMod val="10000"/>
                </a:schemeClr>
              </a:gs>
              <a:gs pos="50000">
                <a:schemeClr val="tx2">
                  <a:lumMod val="90000"/>
                  <a:shade val="67500"/>
                  <a:satMod val="115000"/>
                </a:schemeClr>
              </a:gs>
              <a:gs pos="100000">
                <a:schemeClr val="tx2">
                  <a:lumMod val="9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a:off x="8572528" y="0"/>
            <a:ext cx="571472" cy="5143500"/>
          </a:xfrm>
          <a:prstGeom prst="rtTriangle">
            <a:avLst/>
          </a:prstGeom>
          <a:solidFill>
            <a:schemeClr val="accent5">
              <a:lumMod val="50000"/>
            </a:scheme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V="1">
            <a:off x="8572496" y="0"/>
            <a:ext cx="571504" cy="4857766"/>
          </a:xfrm>
          <a:prstGeom prst="rtTriangle">
            <a:avLst/>
          </a:prstGeom>
          <a:blipFill dpi="0" rotWithShape="1">
            <a:blip r:embed="rId3">
              <a:duotone>
                <a:schemeClr val="accent5">
                  <a:shade val="45000"/>
                  <a:satMod val="135000"/>
                </a:schemeClr>
                <a:prstClr val="white"/>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3000"/>
                                        <p:tgtEl>
                                          <p:spTgt spid="4"/>
                                        </p:tgtEl>
                                      </p:cBhvr>
                                    </p:animEffect>
                                  </p:childTnLst>
                                </p:cTn>
                              </p:par>
                              <p:par>
                                <p:cTn id="8" presetID="47"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anim calcmode="lin" valueType="num">
                                      <p:cBhvr>
                                        <p:cTn id="11" dur="3000" fill="hold"/>
                                        <p:tgtEl>
                                          <p:spTgt spid="4"/>
                                        </p:tgtEl>
                                        <p:attrNameLst>
                                          <p:attrName>ppt_x</p:attrName>
                                        </p:attrNameLst>
                                      </p:cBhvr>
                                      <p:tavLst>
                                        <p:tav tm="0">
                                          <p:val>
                                            <p:strVal val="#ppt_x"/>
                                          </p:val>
                                        </p:tav>
                                        <p:tav tm="100000">
                                          <p:val>
                                            <p:strVal val="#ppt_x"/>
                                          </p:val>
                                        </p:tav>
                                      </p:tavLst>
                                    </p:anim>
                                    <p:anim calcmode="lin" valueType="num">
                                      <p:cBhvr>
                                        <p:cTn id="12"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brunocatalano_20.jpg"/>
          <p:cNvPicPr>
            <a:picLocks noChangeAspect="1"/>
          </p:cNvPicPr>
          <p:nvPr/>
        </p:nvPicPr>
        <p:blipFill>
          <a:blip r:embed="rId2"/>
          <a:stretch>
            <a:fillRect/>
          </a:stretch>
        </p:blipFill>
        <p:spPr>
          <a:xfrm>
            <a:off x="4572000" y="0"/>
            <a:ext cx="3929063" cy="5143500"/>
          </a:xfrm>
          <a:prstGeom prst="rect">
            <a:avLst/>
          </a:prstGeom>
        </p:spPr>
      </p:pic>
      <p:pic>
        <p:nvPicPr>
          <p:cNvPr id="5" name="4 Imagen" descr="brunocatalano_12.jpg"/>
          <p:cNvPicPr>
            <a:picLocks noChangeAspect="1"/>
          </p:cNvPicPr>
          <p:nvPr/>
        </p:nvPicPr>
        <p:blipFill>
          <a:blip r:embed="rId3"/>
          <a:stretch>
            <a:fillRect/>
          </a:stretch>
        </p:blipFill>
        <p:spPr>
          <a:xfrm>
            <a:off x="714348" y="0"/>
            <a:ext cx="3857625" cy="5143500"/>
          </a:xfrm>
          <a:prstGeom prst="rect">
            <a:avLst/>
          </a:prstGeom>
        </p:spPr>
      </p:pic>
      <p:sp>
        <p:nvSpPr>
          <p:cNvPr id="9" name="8 Rectángulo"/>
          <p:cNvSpPr/>
          <p:nvPr/>
        </p:nvSpPr>
        <p:spPr>
          <a:xfrm>
            <a:off x="0" y="0"/>
            <a:ext cx="642910" cy="5143500"/>
          </a:xfrm>
          <a:prstGeom prst="rect">
            <a:avLst/>
          </a:prstGeom>
          <a:gradFill flip="none" rotWithShape="1">
            <a:gsLst>
              <a:gs pos="0">
                <a:schemeClr val="tx2">
                  <a:lumMod val="10000"/>
                </a:schemeClr>
              </a:gs>
              <a:gs pos="50000">
                <a:schemeClr val="tx2">
                  <a:lumMod val="90000"/>
                  <a:shade val="67500"/>
                  <a:satMod val="115000"/>
                </a:schemeClr>
              </a:gs>
              <a:gs pos="100000">
                <a:schemeClr val="tx2">
                  <a:lumMod val="9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a:off x="0" y="0"/>
            <a:ext cx="642910" cy="5143500"/>
          </a:xfrm>
          <a:prstGeom prst="rtTriangle">
            <a:avLst/>
          </a:prstGeom>
          <a:gradFill flip="none" rotWithShape="1">
            <a:gsLst>
              <a:gs pos="0">
                <a:schemeClr val="bg1"/>
              </a:gs>
              <a:gs pos="50000">
                <a:schemeClr val="tx2">
                  <a:lumMod val="50000"/>
                  <a:shade val="67500"/>
                  <a:satMod val="115000"/>
                </a:schemeClr>
              </a:gs>
              <a:gs pos="100000">
                <a:schemeClr val="tx2">
                  <a:lumMod val="50000"/>
                  <a:shade val="100000"/>
                  <a:satMod val="115000"/>
                </a:scheme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H="1" flipV="1">
            <a:off x="0" y="0"/>
            <a:ext cx="642910" cy="5143500"/>
          </a:xfrm>
          <a:prstGeom prst="rtTriangle">
            <a:avLst/>
          </a:prstGeom>
          <a:blipFill dpi="0" rotWithShape="1">
            <a:blip r:embed="rId4">
              <a:duotone>
                <a:schemeClr val="accent6">
                  <a:shade val="45000"/>
                  <a:satMod val="135000"/>
                </a:schemeClr>
                <a:prstClr val="white"/>
              </a:duotone>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8501126" y="0"/>
            <a:ext cx="642874" cy="5143500"/>
          </a:xfrm>
          <a:prstGeom prst="rect">
            <a:avLst/>
          </a:prstGeom>
          <a:gradFill flip="none" rotWithShape="1">
            <a:gsLst>
              <a:gs pos="0">
                <a:schemeClr val="tx2">
                  <a:lumMod val="10000"/>
                </a:schemeClr>
              </a:gs>
              <a:gs pos="50000">
                <a:schemeClr val="tx2">
                  <a:lumMod val="90000"/>
                  <a:shade val="67500"/>
                  <a:satMod val="115000"/>
                </a:schemeClr>
              </a:gs>
              <a:gs pos="100000">
                <a:schemeClr val="tx2">
                  <a:lumMod val="9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flipH="1">
            <a:off x="8501126" y="0"/>
            <a:ext cx="642874" cy="5143500"/>
          </a:xfrm>
          <a:prstGeom prst="rtTriangle">
            <a:avLst/>
          </a:prstGeom>
          <a:gradFill flip="none" rotWithShape="1">
            <a:gsLst>
              <a:gs pos="0">
                <a:schemeClr val="bg1"/>
              </a:gs>
              <a:gs pos="50000">
                <a:schemeClr val="tx2">
                  <a:lumMod val="50000"/>
                  <a:shade val="67500"/>
                  <a:satMod val="115000"/>
                </a:schemeClr>
              </a:gs>
              <a:gs pos="100000">
                <a:schemeClr val="tx2">
                  <a:lumMod val="50000"/>
                  <a:shade val="100000"/>
                  <a:satMod val="115000"/>
                </a:scheme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flipV="1">
            <a:off x="8501090" y="0"/>
            <a:ext cx="642910" cy="5143500"/>
          </a:xfrm>
          <a:prstGeom prst="rtTriangle">
            <a:avLst/>
          </a:prstGeom>
          <a:blipFill dpi="0" rotWithShape="1">
            <a:blip r:embed="rId4">
              <a:duotone>
                <a:schemeClr val="accent6">
                  <a:shade val="45000"/>
                  <a:satMod val="135000"/>
                </a:schemeClr>
                <a:prstClr val="white"/>
              </a:duotone>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3000" fill="hold"/>
                                        <p:tgtEl>
                                          <p:spTgt spid="4"/>
                                        </p:tgtEl>
                                        <p:attrNameLst>
                                          <p:attrName>ppt_x</p:attrName>
                                        </p:attrNameLst>
                                      </p:cBhvr>
                                      <p:tavLst>
                                        <p:tav tm="0">
                                          <p:val>
                                            <p:strVal val="0-#ppt_w/2"/>
                                          </p:val>
                                        </p:tav>
                                        <p:tav tm="100000">
                                          <p:val>
                                            <p:strVal val="#ppt_x"/>
                                          </p:val>
                                        </p:tav>
                                      </p:tavLst>
                                    </p:anim>
                                    <p:anim calcmode="lin" valueType="num">
                                      <p:cBhvr additive="base">
                                        <p:cTn id="8" dur="30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3000" fill="hold"/>
                                        <p:tgtEl>
                                          <p:spTgt spid="5"/>
                                        </p:tgtEl>
                                        <p:attrNameLst>
                                          <p:attrName>ppt_x</p:attrName>
                                        </p:attrNameLst>
                                      </p:cBhvr>
                                      <p:tavLst>
                                        <p:tav tm="0">
                                          <p:val>
                                            <p:strVal val="1+#ppt_w/2"/>
                                          </p:val>
                                        </p:tav>
                                        <p:tav tm="100000">
                                          <p:val>
                                            <p:strVal val="#ppt_x"/>
                                          </p:val>
                                        </p:tav>
                                      </p:tavLst>
                                    </p:anim>
                                    <p:anim calcmode="lin" valueType="num">
                                      <p:cBhvr additive="base">
                                        <p:cTn id="12" dur="3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brunocatalano_28.jpg"/>
          <p:cNvPicPr>
            <a:picLocks noChangeAspect="1"/>
          </p:cNvPicPr>
          <p:nvPr/>
        </p:nvPicPr>
        <p:blipFill>
          <a:blip r:embed="rId2"/>
          <a:stretch>
            <a:fillRect/>
          </a:stretch>
        </p:blipFill>
        <p:spPr>
          <a:xfrm>
            <a:off x="511710" y="0"/>
            <a:ext cx="8120580" cy="5143500"/>
          </a:xfrm>
          <a:prstGeom prst="rect">
            <a:avLst/>
          </a:prstGeom>
        </p:spPr>
      </p:pic>
      <p:sp>
        <p:nvSpPr>
          <p:cNvPr id="7" name="6 Rectángulo"/>
          <p:cNvSpPr/>
          <p:nvPr/>
        </p:nvSpPr>
        <p:spPr>
          <a:xfrm>
            <a:off x="0" y="0"/>
            <a:ext cx="476220" cy="5143500"/>
          </a:xfrm>
          <a:prstGeom prst="rect">
            <a:avLst/>
          </a:prstGeom>
          <a:gradFill flip="none" rotWithShape="1">
            <a:gsLst>
              <a:gs pos="0">
                <a:schemeClr val="bg1"/>
              </a:gs>
              <a:gs pos="50000">
                <a:srgbClr val="FFEDA3">
                  <a:shade val="67500"/>
                  <a:satMod val="115000"/>
                </a:srgbClr>
              </a:gs>
              <a:gs pos="100000">
                <a:srgbClr val="FFEDA3">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0" y="0"/>
            <a:ext cx="476220" cy="5143500"/>
          </a:xfrm>
          <a:prstGeom prst="rtTriangle">
            <a:avLst/>
          </a:prstGeom>
          <a:gradFill flip="none" rotWithShape="1">
            <a:gsLst>
              <a:gs pos="0">
                <a:schemeClr val="bg1"/>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H="1" flipV="1">
            <a:off x="0" y="0"/>
            <a:ext cx="428596" cy="5143500"/>
          </a:xfrm>
          <a:prstGeom prst="rtTriangle">
            <a:avLst/>
          </a:prstGeom>
          <a:blipFill dpi="0" rotWithShape="1">
            <a:blip r:embed="rId3">
              <a:duotone>
                <a:schemeClr val="accent6">
                  <a:shade val="45000"/>
                  <a:satMod val="135000"/>
                </a:schemeClr>
                <a:prstClr val="white"/>
              </a:duotone>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H="1">
            <a:off x="8643966" y="0"/>
            <a:ext cx="500034" cy="5143500"/>
          </a:xfrm>
          <a:prstGeom prst="rect">
            <a:avLst/>
          </a:prstGeom>
          <a:gradFill flip="none" rotWithShape="1">
            <a:gsLst>
              <a:gs pos="0">
                <a:schemeClr val="bg1"/>
              </a:gs>
              <a:gs pos="50000">
                <a:srgbClr val="FFEDA3">
                  <a:shade val="67500"/>
                  <a:satMod val="115000"/>
                </a:srgbClr>
              </a:gs>
              <a:gs pos="100000">
                <a:srgbClr val="FFEDA3">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H="1">
            <a:off x="8643966" y="0"/>
            <a:ext cx="500034" cy="5143500"/>
          </a:xfrm>
          <a:prstGeom prst="rtTriangle">
            <a:avLst/>
          </a:prstGeom>
          <a:gradFill flip="none" rotWithShape="1">
            <a:gsLst>
              <a:gs pos="0">
                <a:schemeClr val="bg1"/>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flipV="1">
            <a:off x="8643966" y="0"/>
            <a:ext cx="500034" cy="5143500"/>
          </a:xfrm>
          <a:prstGeom prst="rtTriangle">
            <a:avLst/>
          </a:prstGeom>
          <a:blipFill dpi="0" rotWithShape="1">
            <a:blip r:embed="rId3">
              <a:duotone>
                <a:schemeClr val="accent6">
                  <a:shade val="45000"/>
                  <a:satMod val="135000"/>
                </a:schemeClr>
                <a:prstClr val="white"/>
              </a:duotone>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vertical)">
                                      <p:cBhvr>
                                        <p:cTn id="7" dur="3000"/>
                                        <p:tgtEl>
                                          <p:spTgt spid="4"/>
                                        </p:tgtEl>
                                      </p:cBhvr>
                                    </p:animEffect>
                                  </p:childTnLst>
                                </p:cTn>
                              </p:par>
                              <p:par>
                                <p:cTn id="8" presetID="47"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anim calcmode="lin" valueType="num">
                                      <p:cBhvr>
                                        <p:cTn id="11" dur="3000" fill="hold"/>
                                        <p:tgtEl>
                                          <p:spTgt spid="4"/>
                                        </p:tgtEl>
                                        <p:attrNameLst>
                                          <p:attrName>ppt_x</p:attrName>
                                        </p:attrNameLst>
                                      </p:cBhvr>
                                      <p:tavLst>
                                        <p:tav tm="0">
                                          <p:val>
                                            <p:strVal val="#ppt_x"/>
                                          </p:val>
                                        </p:tav>
                                        <p:tav tm="100000">
                                          <p:val>
                                            <p:strVal val="#ppt_x"/>
                                          </p:val>
                                        </p:tav>
                                      </p:tavLst>
                                    </p:anim>
                                    <p:anim calcmode="lin" valueType="num">
                                      <p:cBhvr>
                                        <p:cTn id="12"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catalano-4.gif"/>
          <p:cNvPicPr>
            <a:picLocks noChangeAspect="1"/>
          </p:cNvPicPr>
          <p:nvPr/>
        </p:nvPicPr>
        <p:blipFill>
          <a:blip r:embed="rId3"/>
          <a:stretch>
            <a:fillRect/>
          </a:stretch>
        </p:blipFill>
        <p:spPr>
          <a:xfrm>
            <a:off x="714348" y="0"/>
            <a:ext cx="3857625" cy="5143500"/>
          </a:xfrm>
          <a:prstGeom prst="rect">
            <a:avLst/>
          </a:prstGeom>
        </p:spPr>
      </p:pic>
      <p:pic>
        <p:nvPicPr>
          <p:cNvPr id="5" name="4 Imagen" descr="catalano-3.gif"/>
          <p:cNvPicPr>
            <a:picLocks noChangeAspect="1"/>
          </p:cNvPicPr>
          <p:nvPr/>
        </p:nvPicPr>
        <p:blipFill>
          <a:blip r:embed="rId4"/>
          <a:stretch>
            <a:fillRect/>
          </a:stretch>
        </p:blipFill>
        <p:spPr>
          <a:xfrm>
            <a:off x="4500562" y="0"/>
            <a:ext cx="3857625" cy="5143500"/>
          </a:xfrm>
          <a:prstGeom prst="rect">
            <a:avLst/>
          </a:prstGeom>
        </p:spPr>
      </p:pic>
      <p:sp>
        <p:nvSpPr>
          <p:cNvPr id="7" name="6 Rectángulo"/>
          <p:cNvSpPr/>
          <p:nvPr/>
        </p:nvSpPr>
        <p:spPr>
          <a:xfrm>
            <a:off x="0" y="0"/>
            <a:ext cx="714348" cy="5143500"/>
          </a:xfrm>
          <a:prstGeom prst="rect">
            <a:avLst/>
          </a:prstGeom>
          <a:gradFill flip="none" rotWithShape="1">
            <a:gsLst>
              <a:gs pos="0">
                <a:schemeClr val="bg1"/>
              </a:gs>
              <a:gs pos="50000">
                <a:schemeClr val="tx2">
                  <a:lumMod val="90000"/>
                  <a:shade val="67500"/>
                  <a:satMod val="115000"/>
                </a:schemeClr>
              </a:gs>
              <a:gs pos="100000">
                <a:schemeClr val="tx2">
                  <a:lumMod val="9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8429652" y="0"/>
            <a:ext cx="714348" cy="5143500"/>
          </a:xfrm>
          <a:prstGeom prst="rect">
            <a:avLst/>
          </a:prstGeom>
          <a:gradFill flip="none" rotWithShape="1">
            <a:gsLst>
              <a:gs pos="0">
                <a:schemeClr val="tx2">
                  <a:lumMod val="10000"/>
                </a:schemeClr>
              </a:gs>
              <a:gs pos="50000">
                <a:schemeClr val="tx2">
                  <a:lumMod val="90000"/>
                  <a:shade val="67500"/>
                  <a:satMod val="115000"/>
                </a:schemeClr>
              </a:gs>
              <a:gs pos="100000">
                <a:schemeClr val="tx2">
                  <a:lumMod val="9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a:off x="0" y="0"/>
            <a:ext cx="714348" cy="5143500"/>
          </a:xfrm>
          <a:prstGeom prst="rtTriangle">
            <a:avLst/>
          </a:prstGeom>
          <a:gradFill flip="none" rotWithShape="1">
            <a:gsLst>
              <a:gs pos="0">
                <a:schemeClr val="bg1"/>
              </a:gs>
              <a:gs pos="50000">
                <a:schemeClr val="tx2">
                  <a:lumMod val="50000"/>
                  <a:shade val="67500"/>
                  <a:satMod val="115000"/>
                </a:schemeClr>
              </a:gs>
              <a:gs pos="100000">
                <a:schemeClr val="tx2">
                  <a:lumMod val="50000"/>
                  <a:shade val="100000"/>
                  <a:satMod val="115000"/>
                </a:scheme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flipV="1">
            <a:off x="0" y="0"/>
            <a:ext cx="714348" cy="5143500"/>
          </a:xfrm>
          <a:prstGeom prst="rtTriangle">
            <a:avLst/>
          </a:prstGeom>
          <a:blipFill dpi="0" rotWithShape="1">
            <a:blip r:embed="rId5">
              <a:duotone>
                <a:schemeClr val="accent6">
                  <a:shade val="45000"/>
                  <a:satMod val="135000"/>
                </a:schemeClr>
                <a:prstClr val="white"/>
              </a:duotone>
              <a:lum brigh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5400000">
            <a:off x="6215076" y="2214576"/>
            <a:ext cx="5143500" cy="714348"/>
          </a:xfrm>
          <a:prstGeom prst="rect">
            <a:avLst/>
          </a:prstGeom>
          <a:gradFill flip="none" rotWithShape="1">
            <a:gsLst>
              <a:gs pos="0">
                <a:schemeClr val="bg1"/>
              </a:gs>
              <a:gs pos="50000">
                <a:schemeClr val="tx2">
                  <a:lumMod val="90000"/>
                  <a:shade val="67500"/>
                  <a:satMod val="115000"/>
                </a:schemeClr>
              </a:gs>
              <a:gs pos="100000">
                <a:schemeClr val="tx2">
                  <a:lumMod val="9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rot="5400000">
            <a:off x="6215076" y="2214576"/>
            <a:ext cx="5143500" cy="714348"/>
          </a:xfrm>
          <a:prstGeom prst="rtTriangle">
            <a:avLst/>
          </a:prstGeom>
          <a:blipFill>
            <a:blip r:embed="rId5">
              <a:duotone>
                <a:schemeClr val="accent6">
                  <a:shade val="45000"/>
                  <a:satMod val="135000"/>
                </a:schemeClr>
                <a:prstClr val="white"/>
              </a:duotone>
              <a:lum bright="40000"/>
            </a:blip>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rot="5400000" flipH="1" flipV="1">
            <a:off x="6215076" y="2214576"/>
            <a:ext cx="5143500" cy="714348"/>
          </a:xfrm>
          <a:prstGeom prst="rtTriangle">
            <a:avLst/>
          </a:prstGeom>
          <a:gradFill flip="none" rotWithShape="1">
            <a:gsLst>
              <a:gs pos="0">
                <a:schemeClr val="bg1"/>
              </a:gs>
              <a:gs pos="50000">
                <a:schemeClr val="tx2">
                  <a:lumMod val="50000"/>
                  <a:shade val="67500"/>
                  <a:satMod val="115000"/>
                </a:schemeClr>
              </a:gs>
              <a:gs pos="100000">
                <a:schemeClr val="tx2">
                  <a:lumMod val="50000"/>
                  <a:shade val="100000"/>
                  <a:satMod val="115000"/>
                </a:schemeClr>
              </a:gs>
            </a:gsLst>
            <a:lin ang="162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ppt_x</p:attrName>
                                        </p:attrNameLst>
                                      </p:cBhvr>
                                      <p:tavLst>
                                        <p:tav tm="0">
                                          <p:val>
                                            <p:strVal val="#ppt_x-#ppt_w/2"/>
                                          </p:val>
                                        </p:tav>
                                        <p:tav tm="100000">
                                          <p:val>
                                            <p:strVal val="#ppt_x"/>
                                          </p:val>
                                        </p:tav>
                                      </p:tavLst>
                                    </p:anim>
                                    <p:anim calcmode="lin" valueType="num">
                                      <p:cBhvr>
                                        <p:cTn id="8" dur="3000" fill="hold"/>
                                        <p:tgtEl>
                                          <p:spTgt spid="4"/>
                                        </p:tgtEl>
                                        <p:attrNameLst>
                                          <p:attrName>ppt_y</p:attrName>
                                        </p:attrNameLst>
                                      </p:cBhvr>
                                      <p:tavLst>
                                        <p:tav tm="0">
                                          <p:val>
                                            <p:strVal val="#ppt_y"/>
                                          </p:val>
                                        </p:tav>
                                        <p:tav tm="100000">
                                          <p:val>
                                            <p:strVal val="#ppt_y"/>
                                          </p:val>
                                        </p:tav>
                                      </p:tavLst>
                                    </p:anim>
                                    <p:anim calcmode="lin" valueType="num">
                                      <p:cBhvr>
                                        <p:cTn id="9" dur="3000" fill="hold"/>
                                        <p:tgtEl>
                                          <p:spTgt spid="4"/>
                                        </p:tgtEl>
                                        <p:attrNameLst>
                                          <p:attrName>ppt_w</p:attrName>
                                        </p:attrNameLst>
                                      </p:cBhvr>
                                      <p:tavLst>
                                        <p:tav tm="0">
                                          <p:val>
                                            <p:fltVal val="0"/>
                                          </p:val>
                                        </p:tav>
                                        <p:tav tm="100000">
                                          <p:val>
                                            <p:strVal val="#ppt_w"/>
                                          </p:val>
                                        </p:tav>
                                      </p:tavLst>
                                    </p:anim>
                                    <p:anim calcmode="lin" valueType="num">
                                      <p:cBhvr>
                                        <p:cTn id="10" dur="3000" fill="hold"/>
                                        <p:tgtEl>
                                          <p:spTgt spid="4"/>
                                        </p:tgtEl>
                                        <p:attrNameLst>
                                          <p:attrName>ppt_h</p:attrName>
                                        </p:attrNameLst>
                                      </p:cBhvr>
                                      <p:tavLst>
                                        <p:tav tm="0">
                                          <p:val>
                                            <p:strVal val="#ppt_h"/>
                                          </p:val>
                                        </p:tav>
                                        <p:tav tm="100000">
                                          <p:val>
                                            <p:strVal val="#ppt_h"/>
                                          </p:val>
                                        </p:tav>
                                      </p:tavLst>
                                    </p:anim>
                                  </p:childTnLst>
                                </p:cTn>
                              </p:par>
                              <p:par>
                                <p:cTn id="11" presetID="17" presetClass="entr" presetSubtype="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ppt_x</p:attrName>
                                        </p:attrNameLst>
                                      </p:cBhvr>
                                      <p:tavLst>
                                        <p:tav tm="0">
                                          <p:val>
                                            <p:strVal val="#ppt_x+#ppt_w/2"/>
                                          </p:val>
                                        </p:tav>
                                        <p:tav tm="100000">
                                          <p:val>
                                            <p:strVal val="#ppt_x"/>
                                          </p:val>
                                        </p:tav>
                                      </p:tavLst>
                                    </p:anim>
                                    <p:anim calcmode="lin" valueType="num">
                                      <p:cBhvr>
                                        <p:cTn id="14" dur="3000" fill="hold"/>
                                        <p:tgtEl>
                                          <p:spTgt spid="5"/>
                                        </p:tgtEl>
                                        <p:attrNameLst>
                                          <p:attrName>ppt_y</p:attrName>
                                        </p:attrNameLst>
                                      </p:cBhvr>
                                      <p:tavLst>
                                        <p:tav tm="0">
                                          <p:val>
                                            <p:strVal val="#ppt_y"/>
                                          </p:val>
                                        </p:tav>
                                        <p:tav tm="100000">
                                          <p:val>
                                            <p:strVal val="#ppt_y"/>
                                          </p:val>
                                        </p:tav>
                                      </p:tavLst>
                                    </p:anim>
                                    <p:anim calcmode="lin" valueType="num">
                                      <p:cBhvr>
                                        <p:cTn id="15" dur="3000" fill="hold"/>
                                        <p:tgtEl>
                                          <p:spTgt spid="5"/>
                                        </p:tgtEl>
                                        <p:attrNameLst>
                                          <p:attrName>ppt_w</p:attrName>
                                        </p:attrNameLst>
                                      </p:cBhvr>
                                      <p:tavLst>
                                        <p:tav tm="0">
                                          <p:val>
                                            <p:fltVal val="0"/>
                                          </p:val>
                                        </p:tav>
                                        <p:tav tm="100000">
                                          <p:val>
                                            <p:strVal val="#ppt_w"/>
                                          </p:val>
                                        </p:tav>
                                      </p:tavLst>
                                    </p:anim>
                                    <p:anim calcmode="lin" valueType="num">
                                      <p:cBhvr>
                                        <p:cTn id="16" dur="3000" fill="hold"/>
                                        <p:tgtEl>
                                          <p:spTgt spid="5"/>
                                        </p:tgtEl>
                                        <p:attrNameLst>
                                          <p:attrName>ppt_h</p:attrName>
                                        </p:attrNameLst>
                                      </p:cBhvr>
                                      <p:tavLst>
                                        <p:tav tm="0">
                                          <p:val>
                                            <p:strVal val="#ppt_h"/>
                                          </p:val>
                                        </p:tav>
                                        <p:tav tm="100000">
                                          <p:val>
                                            <p:strVal val="#ppt_h"/>
                                          </p:val>
                                        </p:tav>
                                      </p:tavLst>
                                    </p:anim>
                                  </p:childTnLst>
                                </p:cTn>
                              </p:par>
                              <p:par>
                                <p:cTn id="17" presetID="47" presetClass="entr" presetSubtype="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3000"/>
                                        <p:tgtEl>
                                          <p:spTgt spid="4"/>
                                        </p:tgtEl>
                                      </p:cBhvr>
                                    </p:animEffect>
                                    <p:anim calcmode="lin" valueType="num">
                                      <p:cBhvr>
                                        <p:cTn id="20" dur="3000" fill="hold"/>
                                        <p:tgtEl>
                                          <p:spTgt spid="4"/>
                                        </p:tgtEl>
                                        <p:attrNameLst>
                                          <p:attrName>ppt_x</p:attrName>
                                        </p:attrNameLst>
                                      </p:cBhvr>
                                      <p:tavLst>
                                        <p:tav tm="0">
                                          <p:val>
                                            <p:strVal val="#ppt_x"/>
                                          </p:val>
                                        </p:tav>
                                        <p:tav tm="100000">
                                          <p:val>
                                            <p:strVal val="#ppt_x"/>
                                          </p:val>
                                        </p:tav>
                                      </p:tavLst>
                                    </p:anim>
                                    <p:anim calcmode="lin" valueType="num">
                                      <p:cBhvr>
                                        <p:cTn id="21" dur="3000" fill="hold"/>
                                        <p:tgtEl>
                                          <p:spTgt spid="4"/>
                                        </p:tgtEl>
                                        <p:attrNameLst>
                                          <p:attrName>ppt_y</p:attrName>
                                        </p:attrNameLst>
                                      </p:cBhvr>
                                      <p:tavLst>
                                        <p:tav tm="0">
                                          <p:val>
                                            <p:strVal val="#ppt_y-.1"/>
                                          </p:val>
                                        </p:tav>
                                        <p:tav tm="100000">
                                          <p:val>
                                            <p:strVal val="#ppt_y"/>
                                          </p:val>
                                        </p:tav>
                                      </p:tavLst>
                                    </p:anim>
                                  </p:childTnLst>
                                </p:cTn>
                              </p:par>
                              <p:par>
                                <p:cTn id="22" presetID="47" presetClass="entr" presetSubtype="0" fill="hold" nodeType="with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3000"/>
                                        <p:tgtEl>
                                          <p:spTgt spid="5"/>
                                        </p:tgtEl>
                                      </p:cBhvr>
                                    </p:animEffect>
                                    <p:anim calcmode="lin" valueType="num">
                                      <p:cBhvr>
                                        <p:cTn id="25" dur="3000" fill="hold"/>
                                        <p:tgtEl>
                                          <p:spTgt spid="5"/>
                                        </p:tgtEl>
                                        <p:attrNameLst>
                                          <p:attrName>ppt_x</p:attrName>
                                        </p:attrNameLst>
                                      </p:cBhvr>
                                      <p:tavLst>
                                        <p:tav tm="0">
                                          <p:val>
                                            <p:strVal val="#ppt_x"/>
                                          </p:val>
                                        </p:tav>
                                        <p:tav tm="100000">
                                          <p:val>
                                            <p:strVal val="#ppt_x"/>
                                          </p:val>
                                        </p:tav>
                                      </p:tavLst>
                                    </p:anim>
                                    <p:anim calcmode="lin" valueType="num">
                                      <p:cBhvr>
                                        <p:cTn id="26" dur="3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brunocatalano_29.jpg"/>
          <p:cNvPicPr>
            <a:picLocks noChangeAspect="1"/>
          </p:cNvPicPr>
          <p:nvPr/>
        </p:nvPicPr>
        <p:blipFill>
          <a:blip r:embed="rId2"/>
          <a:stretch>
            <a:fillRect/>
          </a:stretch>
        </p:blipFill>
        <p:spPr>
          <a:xfrm>
            <a:off x="511710" y="0"/>
            <a:ext cx="8120580" cy="5143500"/>
          </a:xfrm>
          <a:prstGeom prst="rect">
            <a:avLst/>
          </a:prstGeom>
        </p:spPr>
      </p:pic>
      <p:sp>
        <p:nvSpPr>
          <p:cNvPr id="7" name="6 Rectángulo"/>
          <p:cNvSpPr/>
          <p:nvPr/>
        </p:nvSpPr>
        <p:spPr>
          <a:xfrm>
            <a:off x="0" y="0"/>
            <a:ext cx="500034" cy="5143500"/>
          </a:xfrm>
          <a:prstGeom prst="rect">
            <a:avLst/>
          </a:prstGeom>
          <a:gradFill flip="none" rotWithShape="1">
            <a:gsLst>
              <a:gs pos="0">
                <a:schemeClr val="bg1"/>
              </a:gs>
              <a:gs pos="50000">
                <a:schemeClr val="tx2">
                  <a:lumMod val="90000"/>
                  <a:shade val="67500"/>
                  <a:satMod val="115000"/>
                </a:schemeClr>
              </a:gs>
              <a:gs pos="100000">
                <a:schemeClr val="tx2">
                  <a:lumMod val="9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8643966" y="0"/>
            <a:ext cx="500034" cy="5143500"/>
          </a:xfrm>
          <a:prstGeom prst="rect">
            <a:avLst/>
          </a:prstGeom>
          <a:gradFill flip="none" rotWithShape="1">
            <a:gsLst>
              <a:gs pos="0">
                <a:schemeClr val="tx2">
                  <a:lumMod val="10000"/>
                </a:schemeClr>
              </a:gs>
              <a:gs pos="50000">
                <a:schemeClr val="tx2">
                  <a:lumMod val="90000"/>
                  <a:shade val="67500"/>
                  <a:satMod val="115000"/>
                </a:schemeClr>
              </a:gs>
              <a:gs pos="100000">
                <a:schemeClr val="tx2">
                  <a:lumMod val="9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a:off x="0" y="0"/>
            <a:ext cx="500034" cy="5143500"/>
          </a:xfrm>
          <a:prstGeom prst="rtTriangle">
            <a:avLst/>
          </a:prstGeom>
          <a:gradFill flip="none" rotWithShape="1">
            <a:gsLst>
              <a:gs pos="0">
                <a:schemeClr val="bg1"/>
              </a:gs>
              <a:gs pos="50000">
                <a:schemeClr val="tx2">
                  <a:lumMod val="50000"/>
                  <a:shade val="67500"/>
                  <a:satMod val="115000"/>
                </a:schemeClr>
              </a:gs>
              <a:gs pos="100000">
                <a:schemeClr val="tx2">
                  <a:lumMod val="50000"/>
                  <a:shade val="100000"/>
                  <a:satMod val="115000"/>
                </a:scheme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flipV="1">
            <a:off x="0" y="0"/>
            <a:ext cx="500034" cy="5143500"/>
          </a:xfrm>
          <a:prstGeom prst="rtTriangle">
            <a:avLst/>
          </a:prstGeom>
          <a:blipFill dpi="0" rotWithShape="1">
            <a:blip r:embed="rId3">
              <a:duotone>
                <a:schemeClr val="accent6">
                  <a:shade val="45000"/>
                  <a:satMod val="135000"/>
                </a:schemeClr>
                <a:prstClr val="white"/>
              </a:duotone>
              <a:lum brigh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5400000">
            <a:off x="6322233" y="2321733"/>
            <a:ext cx="5143500" cy="500034"/>
          </a:xfrm>
          <a:prstGeom prst="rect">
            <a:avLst/>
          </a:prstGeom>
          <a:gradFill flip="none" rotWithShape="1">
            <a:gsLst>
              <a:gs pos="0">
                <a:schemeClr val="bg1"/>
              </a:gs>
              <a:gs pos="50000">
                <a:schemeClr val="tx2">
                  <a:lumMod val="90000"/>
                  <a:shade val="67500"/>
                  <a:satMod val="115000"/>
                </a:schemeClr>
              </a:gs>
              <a:gs pos="100000">
                <a:schemeClr val="tx2">
                  <a:lumMod val="9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rot="5400000">
            <a:off x="6322233" y="2321733"/>
            <a:ext cx="5143500" cy="500034"/>
          </a:xfrm>
          <a:prstGeom prst="rtTriangle">
            <a:avLst/>
          </a:prstGeom>
          <a:blipFill>
            <a:blip r:embed="rId3">
              <a:duotone>
                <a:schemeClr val="accent6">
                  <a:shade val="45000"/>
                  <a:satMod val="135000"/>
                </a:schemeClr>
                <a:prstClr val="white"/>
              </a:duotone>
              <a:lum bright="40000"/>
            </a:blip>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rot="5400000" flipH="1" flipV="1">
            <a:off x="6322233" y="2321733"/>
            <a:ext cx="5143500" cy="500034"/>
          </a:xfrm>
          <a:prstGeom prst="rtTriangle">
            <a:avLst/>
          </a:prstGeom>
          <a:gradFill flip="none" rotWithShape="1">
            <a:gsLst>
              <a:gs pos="0">
                <a:schemeClr val="bg1"/>
              </a:gs>
              <a:gs pos="50000">
                <a:schemeClr val="tx2">
                  <a:lumMod val="50000"/>
                  <a:shade val="67500"/>
                  <a:satMod val="115000"/>
                </a:schemeClr>
              </a:gs>
              <a:gs pos="100000">
                <a:schemeClr val="tx2">
                  <a:lumMod val="50000"/>
                  <a:shade val="100000"/>
                  <a:satMod val="115000"/>
                </a:schemeClr>
              </a:gs>
            </a:gsLst>
            <a:lin ang="162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3000"/>
                                        <p:tgtEl>
                                          <p:spTgt spid="4"/>
                                        </p:tgtEl>
                                      </p:cBhvr>
                                    </p:animEffect>
                                  </p:childTnLst>
                                </p:cTn>
                              </p:par>
                              <p:par>
                                <p:cTn id="8" presetID="47"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anim calcmode="lin" valueType="num">
                                      <p:cBhvr>
                                        <p:cTn id="11" dur="3000" fill="hold"/>
                                        <p:tgtEl>
                                          <p:spTgt spid="4"/>
                                        </p:tgtEl>
                                        <p:attrNameLst>
                                          <p:attrName>ppt_x</p:attrName>
                                        </p:attrNameLst>
                                      </p:cBhvr>
                                      <p:tavLst>
                                        <p:tav tm="0">
                                          <p:val>
                                            <p:strVal val="#ppt_x"/>
                                          </p:val>
                                        </p:tav>
                                        <p:tav tm="100000">
                                          <p:val>
                                            <p:strVal val="#ppt_x"/>
                                          </p:val>
                                        </p:tav>
                                      </p:tavLst>
                                    </p:anim>
                                    <p:anim calcmode="lin" valueType="num">
                                      <p:cBhvr>
                                        <p:cTn id="12"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catalano-18.jpg"/>
          <p:cNvPicPr>
            <a:picLocks noChangeAspect="1"/>
          </p:cNvPicPr>
          <p:nvPr/>
        </p:nvPicPr>
        <p:blipFill>
          <a:blip r:embed="rId2"/>
          <a:stretch>
            <a:fillRect/>
          </a:stretch>
        </p:blipFill>
        <p:spPr>
          <a:xfrm>
            <a:off x="4572000" y="0"/>
            <a:ext cx="3857625" cy="5143500"/>
          </a:xfrm>
          <a:prstGeom prst="rect">
            <a:avLst/>
          </a:prstGeom>
        </p:spPr>
      </p:pic>
      <p:pic>
        <p:nvPicPr>
          <p:cNvPr id="5" name="4 Imagen" descr="catalano-bruno13085829701.jpg"/>
          <p:cNvPicPr>
            <a:picLocks noChangeAspect="1"/>
          </p:cNvPicPr>
          <p:nvPr/>
        </p:nvPicPr>
        <p:blipFill>
          <a:blip r:embed="rId3"/>
          <a:stretch>
            <a:fillRect/>
          </a:stretch>
        </p:blipFill>
        <p:spPr>
          <a:xfrm>
            <a:off x="714348" y="0"/>
            <a:ext cx="3857625" cy="5143500"/>
          </a:xfrm>
          <a:prstGeom prst="rect">
            <a:avLst/>
          </a:prstGeom>
        </p:spPr>
      </p:pic>
      <p:sp>
        <p:nvSpPr>
          <p:cNvPr id="8" name="7 Rectángulo"/>
          <p:cNvSpPr/>
          <p:nvPr/>
        </p:nvSpPr>
        <p:spPr>
          <a:xfrm>
            <a:off x="0" y="0"/>
            <a:ext cx="714348" cy="5143500"/>
          </a:xfrm>
          <a:prstGeom prst="rect">
            <a:avLst/>
          </a:prstGeom>
          <a:gradFill flip="none" rotWithShape="1">
            <a:gsLst>
              <a:gs pos="0">
                <a:schemeClr val="bg1"/>
              </a:gs>
              <a:gs pos="50000">
                <a:schemeClr val="tx2">
                  <a:lumMod val="90000"/>
                  <a:shade val="67500"/>
                  <a:satMod val="115000"/>
                </a:schemeClr>
              </a:gs>
              <a:gs pos="100000">
                <a:schemeClr val="tx2">
                  <a:lumMod val="9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8501090" y="0"/>
            <a:ext cx="642910" cy="5143500"/>
          </a:xfrm>
          <a:prstGeom prst="rect">
            <a:avLst/>
          </a:prstGeom>
          <a:gradFill flip="none" rotWithShape="1">
            <a:gsLst>
              <a:gs pos="0">
                <a:schemeClr val="tx2">
                  <a:lumMod val="10000"/>
                </a:schemeClr>
              </a:gs>
              <a:gs pos="50000">
                <a:schemeClr val="tx2">
                  <a:lumMod val="90000"/>
                  <a:shade val="67500"/>
                  <a:satMod val="115000"/>
                </a:schemeClr>
              </a:gs>
              <a:gs pos="100000">
                <a:schemeClr val="tx2">
                  <a:lumMod val="9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a:off x="0" y="0"/>
            <a:ext cx="714348" cy="5143500"/>
          </a:xfrm>
          <a:prstGeom prst="rtTriangle">
            <a:avLst/>
          </a:prstGeom>
          <a:gradFill flip="none" rotWithShape="1">
            <a:gsLst>
              <a:gs pos="0">
                <a:schemeClr val="bg1"/>
              </a:gs>
              <a:gs pos="50000">
                <a:schemeClr val="tx2">
                  <a:lumMod val="50000"/>
                  <a:shade val="67500"/>
                  <a:satMod val="115000"/>
                </a:schemeClr>
              </a:gs>
              <a:gs pos="100000">
                <a:schemeClr val="tx2">
                  <a:lumMod val="50000"/>
                  <a:shade val="100000"/>
                  <a:satMod val="115000"/>
                </a:scheme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H="1" flipV="1">
            <a:off x="0" y="0"/>
            <a:ext cx="714348" cy="5143500"/>
          </a:xfrm>
          <a:prstGeom prst="rtTriangle">
            <a:avLst/>
          </a:prstGeom>
          <a:blipFill dpi="0" rotWithShape="1">
            <a:blip r:embed="rId4">
              <a:duotone>
                <a:schemeClr val="accent6">
                  <a:shade val="45000"/>
                  <a:satMod val="135000"/>
                </a:schemeClr>
                <a:prstClr val="white"/>
              </a:duotone>
              <a:lum brigh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5400000">
            <a:off x="6250795" y="2250295"/>
            <a:ext cx="5143500" cy="642910"/>
          </a:xfrm>
          <a:prstGeom prst="rect">
            <a:avLst/>
          </a:prstGeom>
          <a:gradFill flip="none" rotWithShape="1">
            <a:gsLst>
              <a:gs pos="0">
                <a:schemeClr val="bg1"/>
              </a:gs>
              <a:gs pos="50000">
                <a:schemeClr val="tx2">
                  <a:lumMod val="90000"/>
                  <a:shade val="67500"/>
                  <a:satMod val="115000"/>
                </a:schemeClr>
              </a:gs>
              <a:gs pos="100000">
                <a:schemeClr val="tx2">
                  <a:lumMod val="9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rot="5400000">
            <a:off x="6250795" y="2250295"/>
            <a:ext cx="5143500" cy="642910"/>
          </a:xfrm>
          <a:prstGeom prst="rtTriangle">
            <a:avLst/>
          </a:prstGeom>
          <a:blipFill>
            <a:blip r:embed="rId4">
              <a:duotone>
                <a:schemeClr val="accent6">
                  <a:shade val="45000"/>
                  <a:satMod val="135000"/>
                </a:schemeClr>
                <a:prstClr val="white"/>
              </a:duotone>
              <a:lum bright="40000"/>
            </a:blip>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rot="5400000" flipH="1" flipV="1">
            <a:off x="6250795" y="2250295"/>
            <a:ext cx="5143500" cy="642910"/>
          </a:xfrm>
          <a:prstGeom prst="rtTriangle">
            <a:avLst/>
          </a:prstGeom>
          <a:gradFill flip="none" rotWithShape="1">
            <a:gsLst>
              <a:gs pos="0">
                <a:schemeClr val="bg1"/>
              </a:gs>
              <a:gs pos="50000">
                <a:schemeClr val="tx2">
                  <a:lumMod val="50000"/>
                  <a:shade val="67500"/>
                  <a:satMod val="115000"/>
                </a:schemeClr>
              </a:gs>
              <a:gs pos="100000">
                <a:schemeClr val="tx2">
                  <a:lumMod val="50000"/>
                  <a:shade val="100000"/>
                  <a:satMod val="115000"/>
                </a:schemeClr>
              </a:gs>
            </a:gsLst>
            <a:lin ang="162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upRight)">
                                      <p:cBhvr>
                                        <p:cTn id="7" dur="3000"/>
                                        <p:tgtEl>
                                          <p:spTgt spid="4"/>
                                        </p:tgtEl>
                                      </p:cBhvr>
                                    </p:animEffect>
                                  </p:childTnLst>
                                </p:cTn>
                              </p:par>
                              <p:par>
                                <p:cTn id="8" presetID="18" presetClass="entr" presetSubtype="9"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strips(upLeft)">
                                      <p:cBhvr>
                                        <p:cTn id="10" dur="3000"/>
                                        <p:tgtEl>
                                          <p:spTgt spid="5"/>
                                        </p:tgtEl>
                                      </p:cBhvr>
                                    </p:animEffect>
                                  </p:childTnLst>
                                </p:cTn>
                              </p:par>
                              <p:par>
                                <p:cTn id="11" presetID="47"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3000"/>
                                        <p:tgtEl>
                                          <p:spTgt spid="4"/>
                                        </p:tgtEl>
                                      </p:cBhvr>
                                    </p:animEffect>
                                    <p:anim calcmode="lin" valueType="num">
                                      <p:cBhvr>
                                        <p:cTn id="14" dur="3000" fill="hold"/>
                                        <p:tgtEl>
                                          <p:spTgt spid="4"/>
                                        </p:tgtEl>
                                        <p:attrNameLst>
                                          <p:attrName>ppt_x</p:attrName>
                                        </p:attrNameLst>
                                      </p:cBhvr>
                                      <p:tavLst>
                                        <p:tav tm="0">
                                          <p:val>
                                            <p:strVal val="#ppt_x"/>
                                          </p:val>
                                        </p:tav>
                                        <p:tav tm="100000">
                                          <p:val>
                                            <p:strVal val="#ppt_x"/>
                                          </p:val>
                                        </p:tav>
                                      </p:tavLst>
                                    </p:anim>
                                    <p:anim calcmode="lin" valueType="num">
                                      <p:cBhvr>
                                        <p:cTn id="15" dur="3000" fill="hold"/>
                                        <p:tgtEl>
                                          <p:spTgt spid="4"/>
                                        </p:tgtEl>
                                        <p:attrNameLst>
                                          <p:attrName>ppt_y</p:attrName>
                                        </p:attrNameLst>
                                      </p:cBhvr>
                                      <p:tavLst>
                                        <p:tav tm="0">
                                          <p:val>
                                            <p:strVal val="#ppt_y-.1"/>
                                          </p:val>
                                        </p:tav>
                                        <p:tav tm="100000">
                                          <p:val>
                                            <p:strVal val="#ppt_y"/>
                                          </p:val>
                                        </p:tav>
                                      </p:tavLst>
                                    </p:anim>
                                  </p:childTnLst>
                                </p:cTn>
                              </p:par>
                              <p:par>
                                <p:cTn id="16" presetID="47" presetClass="entr" presetSubtype="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3000"/>
                                        <p:tgtEl>
                                          <p:spTgt spid="5"/>
                                        </p:tgtEl>
                                      </p:cBhvr>
                                    </p:animEffect>
                                    <p:anim calcmode="lin" valueType="num">
                                      <p:cBhvr>
                                        <p:cTn id="19" dur="3000" fill="hold"/>
                                        <p:tgtEl>
                                          <p:spTgt spid="5"/>
                                        </p:tgtEl>
                                        <p:attrNameLst>
                                          <p:attrName>ppt_x</p:attrName>
                                        </p:attrNameLst>
                                      </p:cBhvr>
                                      <p:tavLst>
                                        <p:tav tm="0">
                                          <p:val>
                                            <p:strVal val="#ppt_x"/>
                                          </p:val>
                                        </p:tav>
                                        <p:tav tm="100000">
                                          <p:val>
                                            <p:strVal val="#ppt_x"/>
                                          </p:val>
                                        </p:tav>
                                      </p:tavLst>
                                    </p:anim>
                                    <p:anim calcmode="lin" valueType="num">
                                      <p:cBhvr>
                                        <p:cTn id="20" dur="3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catalano-3.jpg"/>
          <p:cNvPicPr>
            <a:picLocks noChangeAspect="1"/>
          </p:cNvPicPr>
          <p:nvPr/>
        </p:nvPicPr>
        <p:blipFill>
          <a:blip r:embed="rId2"/>
          <a:stretch>
            <a:fillRect/>
          </a:stretch>
        </p:blipFill>
        <p:spPr>
          <a:xfrm>
            <a:off x="938283" y="0"/>
            <a:ext cx="7267433" cy="5143500"/>
          </a:xfrm>
          <a:prstGeom prst="rect">
            <a:avLst/>
          </a:prstGeom>
        </p:spPr>
      </p:pic>
      <p:sp>
        <p:nvSpPr>
          <p:cNvPr id="7" name="6 Rectángulo"/>
          <p:cNvSpPr/>
          <p:nvPr/>
        </p:nvSpPr>
        <p:spPr>
          <a:xfrm>
            <a:off x="0" y="0"/>
            <a:ext cx="857224" cy="5143500"/>
          </a:xfrm>
          <a:prstGeom prst="rect">
            <a:avLst/>
          </a:prstGeom>
          <a:gradFill flip="none" rotWithShape="1">
            <a:gsLst>
              <a:gs pos="0">
                <a:schemeClr val="bg1"/>
              </a:gs>
              <a:gs pos="50000">
                <a:schemeClr val="tx1">
                  <a:lumMod val="85000"/>
                  <a:shade val="67500"/>
                  <a:satMod val="115000"/>
                </a:schemeClr>
              </a:gs>
              <a:gs pos="100000">
                <a:schemeClr val="tx1">
                  <a:lumMod val="8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0" y="0"/>
            <a:ext cx="857224" cy="5143500"/>
          </a:xfrm>
          <a:prstGeom prst="rtTriangle">
            <a:avLst/>
          </a:prstGeom>
          <a:gradFill flip="none" rotWithShape="1">
            <a:gsLst>
              <a:gs pos="0">
                <a:schemeClr val="bg1"/>
              </a:gs>
              <a:gs pos="50000">
                <a:schemeClr val="accent5">
                  <a:lumMod val="75000"/>
                  <a:shade val="67500"/>
                  <a:satMod val="115000"/>
                </a:schemeClr>
              </a:gs>
              <a:gs pos="100000">
                <a:schemeClr val="accent5">
                  <a:lumMod val="75000"/>
                  <a:shade val="100000"/>
                  <a:satMod val="115000"/>
                </a:scheme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H="1" flipV="1">
            <a:off x="0" y="0"/>
            <a:ext cx="857224" cy="5143500"/>
          </a:xfrm>
          <a:prstGeom prst="rtTriangle">
            <a:avLst/>
          </a:prstGeom>
          <a:blipFill dpi="0" rotWithShape="1">
            <a:blip r:embed="rId3">
              <a:duotone>
                <a:schemeClr val="accent5">
                  <a:shade val="45000"/>
                  <a:satMod val="135000"/>
                </a:schemeClr>
                <a:prstClr val="white"/>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H="1">
            <a:off x="8215317" y="0"/>
            <a:ext cx="928681" cy="5143500"/>
          </a:xfrm>
          <a:prstGeom prst="rect">
            <a:avLst/>
          </a:prstGeom>
          <a:gradFill flip="none" rotWithShape="1">
            <a:gsLst>
              <a:gs pos="0">
                <a:schemeClr val="bg1"/>
              </a:gs>
              <a:gs pos="50000">
                <a:schemeClr val="tx1">
                  <a:lumMod val="85000"/>
                  <a:shade val="67500"/>
                  <a:satMod val="115000"/>
                </a:schemeClr>
              </a:gs>
              <a:gs pos="100000">
                <a:schemeClr val="tx1">
                  <a:lumMod val="8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H="1">
            <a:off x="8215338" y="0"/>
            <a:ext cx="928662" cy="5143500"/>
          </a:xfrm>
          <a:prstGeom prst="rtTriangle">
            <a:avLst/>
          </a:prstGeom>
          <a:gradFill flip="none" rotWithShape="1">
            <a:gsLst>
              <a:gs pos="0">
                <a:schemeClr val="bg1"/>
              </a:gs>
              <a:gs pos="50000">
                <a:schemeClr val="accent5">
                  <a:lumMod val="75000"/>
                  <a:shade val="67500"/>
                  <a:satMod val="115000"/>
                </a:schemeClr>
              </a:gs>
              <a:gs pos="100000">
                <a:schemeClr val="accent5">
                  <a:lumMod val="75000"/>
                  <a:shade val="100000"/>
                  <a:satMod val="115000"/>
                </a:scheme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flipV="1">
            <a:off x="8215338" y="0"/>
            <a:ext cx="928662" cy="5143500"/>
          </a:xfrm>
          <a:prstGeom prst="rtTriangle">
            <a:avLst/>
          </a:prstGeom>
          <a:blipFill dpi="0" rotWithShape="1">
            <a:blip r:embed="rId3">
              <a:duotone>
                <a:schemeClr val="accent5">
                  <a:shade val="45000"/>
                  <a:satMod val="135000"/>
                </a:schemeClr>
                <a:prstClr val="white"/>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DSC_0090.JPG"/>
          <p:cNvPicPr>
            <a:picLocks noChangeAspect="1"/>
          </p:cNvPicPr>
          <p:nvPr/>
        </p:nvPicPr>
        <p:blipFill>
          <a:blip r:embed="rId2"/>
          <a:stretch>
            <a:fillRect/>
          </a:stretch>
        </p:blipFill>
        <p:spPr>
          <a:xfrm>
            <a:off x="1936084" y="0"/>
            <a:ext cx="5271831" cy="5143500"/>
          </a:xfrm>
          <a:prstGeom prst="rect">
            <a:avLst/>
          </a:prstGeom>
        </p:spPr>
      </p:pic>
      <p:sp>
        <p:nvSpPr>
          <p:cNvPr id="6" name="5 Rectángulo"/>
          <p:cNvSpPr/>
          <p:nvPr/>
        </p:nvSpPr>
        <p:spPr>
          <a:xfrm>
            <a:off x="-1" y="0"/>
            <a:ext cx="2063739" cy="5143500"/>
          </a:xfrm>
          <a:prstGeom prst="rect">
            <a:avLst/>
          </a:prstGeom>
          <a:gradFill flip="none" rotWithShape="1">
            <a:gsLst>
              <a:gs pos="0">
                <a:schemeClr val="bg1"/>
              </a:gs>
              <a:gs pos="50000">
                <a:srgbClr val="FFEDA3">
                  <a:shade val="67500"/>
                  <a:satMod val="115000"/>
                </a:srgbClr>
              </a:gs>
              <a:gs pos="100000">
                <a:srgbClr val="FFEDA3">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a:off x="-1" y="0"/>
            <a:ext cx="2063739" cy="5143500"/>
          </a:xfrm>
          <a:prstGeom prst="rtTriangle">
            <a:avLst/>
          </a:prstGeom>
          <a:gradFill flip="none" rotWithShape="1">
            <a:gsLst>
              <a:gs pos="0">
                <a:schemeClr val="bg1"/>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flipV="1">
            <a:off x="0" y="0"/>
            <a:ext cx="2071638" cy="5143500"/>
          </a:xfrm>
          <a:prstGeom prst="rtTriangle">
            <a:avLst/>
          </a:prstGeom>
          <a:blipFill dpi="0" rotWithShape="1">
            <a:blip r:embed="rId3">
              <a:duotone>
                <a:schemeClr val="accent6">
                  <a:shade val="45000"/>
                  <a:satMod val="135000"/>
                </a:schemeClr>
                <a:prstClr val="white"/>
              </a:duotone>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flipH="1">
            <a:off x="7215206" y="0"/>
            <a:ext cx="1928794" cy="5143500"/>
          </a:xfrm>
          <a:prstGeom prst="rect">
            <a:avLst/>
          </a:prstGeom>
          <a:gradFill flip="none" rotWithShape="1">
            <a:gsLst>
              <a:gs pos="0">
                <a:schemeClr val="bg1"/>
              </a:gs>
              <a:gs pos="50000">
                <a:srgbClr val="FFEDA3">
                  <a:shade val="67500"/>
                  <a:satMod val="115000"/>
                </a:srgbClr>
              </a:gs>
              <a:gs pos="100000">
                <a:srgbClr val="FFEDA3">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a:off x="7215206" y="0"/>
            <a:ext cx="1928794" cy="5143500"/>
          </a:xfrm>
          <a:prstGeom prst="rtTriangle">
            <a:avLst/>
          </a:prstGeom>
          <a:gradFill flip="none" rotWithShape="1">
            <a:gsLst>
              <a:gs pos="0">
                <a:schemeClr val="bg1"/>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V="1">
            <a:off x="7215206" y="0"/>
            <a:ext cx="1928794" cy="5143500"/>
          </a:xfrm>
          <a:prstGeom prst="rtTriangle">
            <a:avLst/>
          </a:prstGeom>
          <a:blipFill dpi="0" rotWithShape="1">
            <a:blip r:embed="rId3">
              <a:duotone>
                <a:schemeClr val="accent6">
                  <a:shade val="45000"/>
                  <a:satMod val="135000"/>
                </a:schemeClr>
                <a:prstClr val="white"/>
              </a:duotone>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3000"/>
                                        <p:tgtEl>
                                          <p:spTgt spid="4"/>
                                        </p:tgtEl>
                                      </p:cBhvr>
                                    </p:animEffect>
                                  </p:childTnLst>
                                </p:cTn>
                              </p:par>
                              <p:par>
                                <p:cTn id="8" presetID="47"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anim calcmode="lin" valueType="num">
                                      <p:cBhvr>
                                        <p:cTn id="11" dur="3000" fill="hold"/>
                                        <p:tgtEl>
                                          <p:spTgt spid="4"/>
                                        </p:tgtEl>
                                        <p:attrNameLst>
                                          <p:attrName>ppt_x</p:attrName>
                                        </p:attrNameLst>
                                      </p:cBhvr>
                                      <p:tavLst>
                                        <p:tav tm="0">
                                          <p:val>
                                            <p:strVal val="#ppt_x"/>
                                          </p:val>
                                        </p:tav>
                                        <p:tav tm="100000">
                                          <p:val>
                                            <p:strVal val="#ppt_x"/>
                                          </p:val>
                                        </p:tav>
                                      </p:tavLst>
                                    </p:anim>
                                    <p:anim calcmode="lin" valueType="num">
                                      <p:cBhvr>
                                        <p:cTn id="12"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expo.jpg"/>
          <p:cNvPicPr>
            <a:picLocks noChangeAspect="1"/>
          </p:cNvPicPr>
          <p:nvPr/>
        </p:nvPicPr>
        <p:blipFill>
          <a:blip r:embed="rId2"/>
          <a:stretch>
            <a:fillRect/>
          </a:stretch>
        </p:blipFill>
        <p:spPr>
          <a:xfrm>
            <a:off x="500034" y="0"/>
            <a:ext cx="4270075" cy="5143500"/>
          </a:xfrm>
          <a:prstGeom prst="rect">
            <a:avLst/>
          </a:prstGeom>
        </p:spPr>
      </p:pic>
      <p:pic>
        <p:nvPicPr>
          <p:cNvPr id="5" name="4 Imagen" descr="tumblr_myut4lBRXV1qlq9poo6_r1_1280.jpg"/>
          <p:cNvPicPr>
            <a:picLocks noChangeAspect="1"/>
          </p:cNvPicPr>
          <p:nvPr/>
        </p:nvPicPr>
        <p:blipFill>
          <a:blip r:embed="rId3"/>
          <a:stretch>
            <a:fillRect/>
          </a:stretch>
        </p:blipFill>
        <p:spPr>
          <a:xfrm>
            <a:off x="4786314" y="0"/>
            <a:ext cx="3866642" cy="5143500"/>
          </a:xfrm>
          <a:prstGeom prst="rect">
            <a:avLst/>
          </a:prstGeom>
        </p:spPr>
      </p:pic>
      <p:sp>
        <p:nvSpPr>
          <p:cNvPr id="8" name="7 Rectángulo"/>
          <p:cNvSpPr/>
          <p:nvPr/>
        </p:nvSpPr>
        <p:spPr>
          <a:xfrm>
            <a:off x="0" y="0"/>
            <a:ext cx="500034" cy="5143500"/>
          </a:xfrm>
          <a:prstGeom prst="rect">
            <a:avLst/>
          </a:prstGeom>
          <a:gradFill flip="none" rotWithShape="1">
            <a:gsLst>
              <a:gs pos="0">
                <a:schemeClr val="bg1"/>
              </a:gs>
              <a:gs pos="50000">
                <a:schemeClr val="tx2">
                  <a:lumMod val="90000"/>
                  <a:shade val="67500"/>
                  <a:satMod val="115000"/>
                </a:schemeClr>
              </a:gs>
              <a:gs pos="100000">
                <a:schemeClr val="tx2">
                  <a:lumMod val="9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8715404" y="0"/>
            <a:ext cx="428596" cy="5143500"/>
          </a:xfrm>
          <a:prstGeom prst="rect">
            <a:avLst/>
          </a:prstGeom>
          <a:gradFill flip="none" rotWithShape="1">
            <a:gsLst>
              <a:gs pos="0">
                <a:schemeClr val="tx2">
                  <a:lumMod val="10000"/>
                </a:schemeClr>
              </a:gs>
              <a:gs pos="50000">
                <a:schemeClr val="tx2">
                  <a:lumMod val="90000"/>
                  <a:shade val="67500"/>
                  <a:satMod val="115000"/>
                </a:schemeClr>
              </a:gs>
              <a:gs pos="100000">
                <a:schemeClr val="tx2">
                  <a:lumMod val="9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a:off x="0" y="0"/>
            <a:ext cx="500034" cy="5143500"/>
          </a:xfrm>
          <a:prstGeom prst="rtTriangle">
            <a:avLst/>
          </a:prstGeom>
          <a:gradFill flip="none" rotWithShape="1">
            <a:gsLst>
              <a:gs pos="0">
                <a:schemeClr val="bg1"/>
              </a:gs>
              <a:gs pos="50000">
                <a:schemeClr val="tx2">
                  <a:lumMod val="50000"/>
                  <a:shade val="67500"/>
                  <a:satMod val="115000"/>
                </a:schemeClr>
              </a:gs>
              <a:gs pos="100000">
                <a:schemeClr val="tx2">
                  <a:lumMod val="50000"/>
                  <a:shade val="100000"/>
                  <a:satMod val="115000"/>
                </a:scheme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H="1" flipV="1">
            <a:off x="0" y="0"/>
            <a:ext cx="500034" cy="5143500"/>
          </a:xfrm>
          <a:prstGeom prst="rtTriangle">
            <a:avLst/>
          </a:prstGeom>
          <a:blipFill dpi="0" rotWithShape="1">
            <a:blip r:embed="rId4">
              <a:duotone>
                <a:schemeClr val="accent6">
                  <a:shade val="45000"/>
                  <a:satMod val="135000"/>
                </a:schemeClr>
                <a:prstClr val="white"/>
              </a:duotone>
              <a:lum brigh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5400000">
            <a:off x="6357952" y="2357452"/>
            <a:ext cx="5143500" cy="428596"/>
          </a:xfrm>
          <a:prstGeom prst="rect">
            <a:avLst/>
          </a:prstGeom>
          <a:gradFill flip="none" rotWithShape="1">
            <a:gsLst>
              <a:gs pos="0">
                <a:schemeClr val="bg1"/>
              </a:gs>
              <a:gs pos="50000">
                <a:schemeClr val="tx2">
                  <a:lumMod val="90000"/>
                  <a:shade val="67500"/>
                  <a:satMod val="115000"/>
                </a:schemeClr>
              </a:gs>
              <a:gs pos="100000">
                <a:schemeClr val="tx2">
                  <a:lumMod val="9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rot="5400000">
            <a:off x="6357952" y="2357452"/>
            <a:ext cx="5143500" cy="428596"/>
          </a:xfrm>
          <a:prstGeom prst="rtTriangle">
            <a:avLst/>
          </a:prstGeom>
          <a:blipFill>
            <a:blip r:embed="rId4">
              <a:duotone>
                <a:schemeClr val="accent6">
                  <a:shade val="45000"/>
                  <a:satMod val="135000"/>
                </a:schemeClr>
                <a:prstClr val="white"/>
              </a:duotone>
              <a:lum bright="40000"/>
            </a:blip>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rot="5400000" flipH="1" flipV="1">
            <a:off x="6357952" y="2357452"/>
            <a:ext cx="5143500" cy="428596"/>
          </a:xfrm>
          <a:prstGeom prst="rtTriangle">
            <a:avLst/>
          </a:prstGeom>
          <a:gradFill flip="none" rotWithShape="1">
            <a:gsLst>
              <a:gs pos="0">
                <a:schemeClr val="bg1"/>
              </a:gs>
              <a:gs pos="50000">
                <a:schemeClr val="tx2">
                  <a:lumMod val="50000"/>
                  <a:shade val="67500"/>
                  <a:satMod val="115000"/>
                </a:schemeClr>
              </a:gs>
              <a:gs pos="100000">
                <a:schemeClr val="tx2">
                  <a:lumMod val="50000"/>
                  <a:shade val="100000"/>
                  <a:satMod val="115000"/>
                </a:schemeClr>
              </a:gs>
            </a:gsLst>
            <a:lin ang="162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fltVal val="0"/>
                                          </p:val>
                                        </p:tav>
                                        <p:tav tm="100000">
                                          <p:val>
                                            <p:strVal val="#ppt_w"/>
                                          </p:val>
                                        </p:tav>
                                      </p:tavLst>
                                    </p:anim>
                                    <p:anim calcmode="lin" valueType="num">
                                      <p:cBhvr>
                                        <p:cTn id="8" dur="3000" fill="hold"/>
                                        <p:tgtEl>
                                          <p:spTgt spid="4"/>
                                        </p:tgtEl>
                                        <p:attrNameLst>
                                          <p:attrName>ppt_h</p:attrName>
                                        </p:attrNameLst>
                                      </p:cBhvr>
                                      <p:tavLst>
                                        <p:tav tm="0">
                                          <p:val>
                                            <p:strVal val="#ppt_h"/>
                                          </p:val>
                                        </p:tav>
                                        <p:tav tm="100000">
                                          <p:val>
                                            <p:strVal val="#ppt_h"/>
                                          </p:val>
                                        </p:tav>
                                      </p:tavLst>
                                    </p:anim>
                                  </p:childTnLst>
                                </p:cTn>
                              </p:par>
                              <p:par>
                                <p:cTn id="9" presetID="17" presetClass="entr" presetSubtype="10"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fltVal val="0"/>
                                          </p:val>
                                        </p:tav>
                                        <p:tav tm="100000">
                                          <p:val>
                                            <p:strVal val="#ppt_w"/>
                                          </p:val>
                                        </p:tav>
                                      </p:tavLst>
                                    </p:anim>
                                    <p:anim calcmode="lin" valueType="num">
                                      <p:cBhvr>
                                        <p:cTn id="12" dur="3000" fill="hold"/>
                                        <p:tgtEl>
                                          <p:spTgt spid="5"/>
                                        </p:tgtEl>
                                        <p:attrNameLst>
                                          <p:attrName>ppt_h</p:attrName>
                                        </p:attrNameLst>
                                      </p:cBhvr>
                                      <p:tavLst>
                                        <p:tav tm="0">
                                          <p:val>
                                            <p:strVal val="#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3000"/>
                                        <p:tgtEl>
                                          <p:spTgt spid="4"/>
                                        </p:tgtEl>
                                      </p:cBhvr>
                                    </p:animEffect>
                                  </p:childTnLst>
                                </p:cTn>
                              </p:par>
                              <p:par>
                                <p:cTn id="16" presetID="3" presetClass="entr" presetSubtype="5"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vertical)">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dsc_0052.jpg"/>
          <p:cNvPicPr>
            <a:picLocks noChangeAspect="1"/>
          </p:cNvPicPr>
          <p:nvPr/>
        </p:nvPicPr>
        <p:blipFill>
          <a:blip r:embed="rId2">
            <a:lum contrast="20000"/>
          </a:blip>
          <a:stretch>
            <a:fillRect/>
          </a:stretch>
        </p:blipFill>
        <p:spPr>
          <a:xfrm>
            <a:off x="428596" y="1"/>
            <a:ext cx="8286776" cy="5143499"/>
          </a:xfrm>
          <a:prstGeom prst="rect">
            <a:avLst/>
          </a:prstGeom>
        </p:spPr>
      </p:pic>
      <p:sp>
        <p:nvSpPr>
          <p:cNvPr id="7" name="6 Rectángulo"/>
          <p:cNvSpPr/>
          <p:nvPr/>
        </p:nvSpPr>
        <p:spPr>
          <a:xfrm>
            <a:off x="0" y="0"/>
            <a:ext cx="428596" cy="5143500"/>
          </a:xfrm>
          <a:prstGeom prst="rect">
            <a:avLst/>
          </a:prstGeom>
          <a:gradFill flip="none" rotWithShape="1">
            <a:gsLst>
              <a:gs pos="0">
                <a:schemeClr val="bg1"/>
              </a:gs>
              <a:gs pos="50000">
                <a:schemeClr val="tx2">
                  <a:lumMod val="90000"/>
                  <a:shade val="67500"/>
                  <a:satMod val="115000"/>
                </a:schemeClr>
              </a:gs>
              <a:gs pos="100000">
                <a:schemeClr val="tx2">
                  <a:lumMod val="9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8715404" y="0"/>
            <a:ext cx="428596" cy="5143500"/>
          </a:xfrm>
          <a:prstGeom prst="rect">
            <a:avLst/>
          </a:prstGeom>
          <a:gradFill flip="none" rotWithShape="1">
            <a:gsLst>
              <a:gs pos="0">
                <a:schemeClr val="tx2">
                  <a:lumMod val="10000"/>
                </a:schemeClr>
              </a:gs>
              <a:gs pos="50000">
                <a:schemeClr val="tx2">
                  <a:lumMod val="90000"/>
                  <a:shade val="67500"/>
                  <a:satMod val="115000"/>
                </a:schemeClr>
              </a:gs>
              <a:gs pos="100000">
                <a:schemeClr val="tx2">
                  <a:lumMod val="9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a:off x="0" y="0"/>
            <a:ext cx="428596" cy="5143500"/>
          </a:xfrm>
          <a:prstGeom prst="rtTriangle">
            <a:avLst/>
          </a:prstGeom>
          <a:gradFill flip="none" rotWithShape="1">
            <a:gsLst>
              <a:gs pos="0">
                <a:schemeClr val="bg1"/>
              </a:gs>
              <a:gs pos="50000">
                <a:schemeClr val="tx2">
                  <a:lumMod val="50000"/>
                  <a:shade val="67500"/>
                  <a:satMod val="115000"/>
                </a:schemeClr>
              </a:gs>
              <a:gs pos="100000">
                <a:schemeClr val="tx2">
                  <a:lumMod val="50000"/>
                  <a:shade val="100000"/>
                  <a:satMod val="115000"/>
                </a:scheme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flipV="1">
            <a:off x="0" y="0"/>
            <a:ext cx="428596" cy="5143500"/>
          </a:xfrm>
          <a:prstGeom prst="rtTriangle">
            <a:avLst/>
          </a:prstGeom>
          <a:blipFill dpi="0" rotWithShape="1">
            <a:blip r:embed="rId3">
              <a:duotone>
                <a:schemeClr val="accent6">
                  <a:shade val="45000"/>
                  <a:satMod val="135000"/>
                </a:schemeClr>
                <a:prstClr val="white"/>
              </a:duotone>
              <a:lum brigh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5400000">
            <a:off x="6357952" y="2357452"/>
            <a:ext cx="5143500" cy="428596"/>
          </a:xfrm>
          <a:prstGeom prst="rect">
            <a:avLst/>
          </a:prstGeom>
          <a:gradFill flip="none" rotWithShape="1">
            <a:gsLst>
              <a:gs pos="0">
                <a:schemeClr val="bg1"/>
              </a:gs>
              <a:gs pos="50000">
                <a:schemeClr val="tx2">
                  <a:lumMod val="90000"/>
                  <a:shade val="67500"/>
                  <a:satMod val="115000"/>
                </a:schemeClr>
              </a:gs>
              <a:gs pos="100000">
                <a:schemeClr val="tx2">
                  <a:lumMod val="9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rot="5400000">
            <a:off x="6357952" y="2357452"/>
            <a:ext cx="5143500" cy="428596"/>
          </a:xfrm>
          <a:prstGeom prst="rtTriangle">
            <a:avLst/>
          </a:prstGeom>
          <a:blipFill>
            <a:blip r:embed="rId3">
              <a:duotone>
                <a:schemeClr val="accent6">
                  <a:shade val="45000"/>
                  <a:satMod val="135000"/>
                </a:schemeClr>
                <a:prstClr val="white"/>
              </a:duotone>
              <a:lum bright="40000"/>
            </a:blip>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rot="5400000" flipH="1" flipV="1">
            <a:off x="6357952" y="2357452"/>
            <a:ext cx="5143500" cy="428596"/>
          </a:xfrm>
          <a:prstGeom prst="rtTriangle">
            <a:avLst/>
          </a:prstGeom>
          <a:gradFill flip="none" rotWithShape="1">
            <a:gsLst>
              <a:gs pos="0">
                <a:schemeClr val="bg1"/>
              </a:gs>
              <a:gs pos="50000">
                <a:schemeClr val="tx2">
                  <a:lumMod val="50000"/>
                  <a:shade val="67500"/>
                  <a:satMod val="115000"/>
                </a:schemeClr>
              </a:gs>
              <a:gs pos="100000">
                <a:schemeClr val="tx2">
                  <a:lumMod val="50000"/>
                  <a:shade val="100000"/>
                  <a:satMod val="115000"/>
                </a:schemeClr>
              </a:gs>
            </a:gsLst>
            <a:lin ang="162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3000"/>
                                        <p:tgtEl>
                                          <p:spTgt spid="4"/>
                                        </p:tgtEl>
                                      </p:cBhvr>
                                    </p:animEffect>
                                  </p:childTnLst>
                                </p:cTn>
                              </p:par>
                              <p:par>
                                <p:cTn id="8" presetID="47"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anim calcmode="lin" valueType="num">
                                      <p:cBhvr>
                                        <p:cTn id="11" dur="3000" fill="hold"/>
                                        <p:tgtEl>
                                          <p:spTgt spid="4"/>
                                        </p:tgtEl>
                                        <p:attrNameLst>
                                          <p:attrName>ppt_x</p:attrName>
                                        </p:attrNameLst>
                                      </p:cBhvr>
                                      <p:tavLst>
                                        <p:tav tm="0">
                                          <p:val>
                                            <p:strVal val="#ppt_x"/>
                                          </p:val>
                                        </p:tav>
                                        <p:tav tm="100000">
                                          <p:val>
                                            <p:strVal val="#ppt_x"/>
                                          </p:val>
                                        </p:tav>
                                      </p:tavLst>
                                    </p:anim>
                                    <p:anim calcmode="lin" valueType="num">
                                      <p:cBhvr>
                                        <p:cTn id="12"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dsc_0117.jpg"/>
          <p:cNvPicPr>
            <a:picLocks noChangeAspect="1"/>
          </p:cNvPicPr>
          <p:nvPr/>
        </p:nvPicPr>
        <p:blipFill>
          <a:blip r:embed="rId2"/>
          <a:stretch>
            <a:fillRect/>
          </a:stretch>
        </p:blipFill>
        <p:spPr>
          <a:xfrm>
            <a:off x="531186" y="0"/>
            <a:ext cx="8081627" cy="5143500"/>
          </a:xfrm>
          <a:prstGeom prst="rect">
            <a:avLst/>
          </a:prstGeom>
        </p:spPr>
      </p:pic>
      <p:sp>
        <p:nvSpPr>
          <p:cNvPr id="6" name="5 Rectángulo"/>
          <p:cNvSpPr/>
          <p:nvPr/>
        </p:nvSpPr>
        <p:spPr>
          <a:xfrm>
            <a:off x="0" y="0"/>
            <a:ext cx="500034" cy="5143500"/>
          </a:xfrm>
          <a:prstGeom prst="rect">
            <a:avLst/>
          </a:prstGeom>
          <a:gradFill flip="none" rotWithShape="1">
            <a:gsLst>
              <a:gs pos="0">
                <a:schemeClr val="bg1"/>
              </a:gs>
              <a:gs pos="50000">
                <a:schemeClr val="tx2">
                  <a:lumMod val="90000"/>
                  <a:shade val="67500"/>
                  <a:satMod val="115000"/>
                </a:schemeClr>
              </a:gs>
              <a:gs pos="100000">
                <a:schemeClr val="tx2">
                  <a:lumMod val="9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8643966" y="0"/>
            <a:ext cx="500034" cy="5143500"/>
          </a:xfrm>
          <a:prstGeom prst="rect">
            <a:avLst/>
          </a:prstGeom>
          <a:gradFill flip="none" rotWithShape="1">
            <a:gsLst>
              <a:gs pos="0">
                <a:schemeClr val="tx2">
                  <a:lumMod val="10000"/>
                </a:schemeClr>
              </a:gs>
              <a:gs pos="50000">
                <a:schemeClr val="tx2">
                  <a:lumMod val="90000"/>
                  <a:shade val="67500"/>
                  <a:satMod val="115000"/>
                </a:schemeClr>
              </a:gs>
              <a:gs pos="100000">
                <a:schemeClr val="tx2">
                  <a:lumMod val="9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0" y="0"/>
            <a:ext cx="500034" cy="5143500"/>
          </a:xfrm>
          <a:prstGeom prst="rtTriangle">
            <a:avLst/>
          </a:prstGeom>
          <a:gradFill flip="none" rotWithShape="1">
            <a:gsLst>
              <a:gs pos="0">
                <a:schemeClr val="bg1"/>
              </a:gs>
              <a:gs pos="50000">
                <a:srgbClr val="00B0F0">
                  <a:shade val="67500"/>
                  <a:satMod val="115000"/>
                </a:srgbClr>
              </a:gs>
              <a:gs pos="100000">
                <a:srgbClr val="00B0F0">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H="1" flipV="1">
            <a:off x="0" y="0"/>
            <a:ext cx="500034" cy="5143500"/>
          </a:xfrm>
          <a:prstGeom prst="rtTriangle">
            <a:avLst/>
          </a:prstGeom>
          <a:blipFill dpi="0" rotWithShape="1">
            <a:blip r:embed="rId3">
              <a:duotone>
                <a:schemeClr val="accent1">
                  <a:shade val="45000"/>
                  <a:satMod val="135000"/>
                </a:schemeClr>
                <a:prstClr val="white"/>
              </a:duotone>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5400000">
            <a:off x="6322233" y="2321733"/>
            <a:ext cx="5143500" cy="500034"/>
          </a:xfrm>
          <a:prstGeom prst="rect">
            <a:avLst/>
          </a:prstGeom>
          <a:gradFill flip="none" rotWithShape="1">
            <a:gsLst>
              <a:gs pos="0">
                <a:schemeClr val="bg1"/>
              </a:gs>
              <a:gs pos="50000">
                <a:schemeClr val="tx2">
                  <a:lumMod val="90000"/>
                  <a:shade val="67500"/>
                  <a:satMod val="115000"/>
                </a:schemeClr>
              </a:gs>
              <a:gs pos="100000">
                <a:schemeClr val="tx2">
                  <a:lumMod val="9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rot="5400000">
            <a:off x="6322233" y="2321733"/>
            <a:ext cx="5143500" cy="500034"/>
          </a:xfrm>
          <a:prstGeom prst="rtTriangle">
            <a:avLst/>
          </a:prstGeom>
          <a:blipFill>
            <a:blip r:embed="rId3">
              <a:duotone>
                <a:schemeClr val="accent1">
                  <a:shade val="45000"/>
                  <a:satMod val="135000"/>
                </a:schemeClr>
                <a:prstClr val="white"/>
              </a:duotone>
              <a:lum bright="40000"/>
            </a:blip>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rot="5400000" flipH="1" flipV="1">
            <a:off x="6322233" y="2321733"/>
            <a:ext cx="5143500" cy="500034"/>
          </a:xfrm>
          <a:prstGeom prst="rtTriangle">
            <a:avLst/>
          </a:prstGeom>
          <a:gradFill flip="none" rotWithShape="1">
            <a:gsLst>
              <a:gs pos="0">
                <a:schemeClr val="bg1"/>
              </a:gs>
              <a:gs pos="50000">
                <a:srgbClr val="00B0F0">
                  <a:shade val="67500"/>
                  <a:satMod val="115000"/>
                </a:srgbClr>
              </a:gs>
              <a:gs pos="100000">
                <a:srgbClr val="00B0F0">
                  <a:shade val="100000"/>
                  <a:satMod val="115000"/>
                </a:srgbClr>
              </a:gs>
            </a:gsLst>
            <a:lin ang="162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3000"/>
                                        <p:tgtEl>
                                          <p:spTgt spid="4"/>
                                        </p:tgtEl>
                                      </p:cBhvr>
                                    </p:animEffect>
                                  </p:childTnLst>
                                </p:cTn>
                              </p:par>
                              <p:par>
                                <p:cTn id="8" presetID="47"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anim calcmode="lin" valueType="num">
                                      <p:cBhvr>
                                        <p:cTn id="11" dur="3000" fill="hold"/>
                                        <p:tgtEl>
                                          <p:spTgt spid="4"/>
                                        </p:tgtEl>
                                        <p:attrNameLst>
                                          <p:attrName>ppt_x</p:attrName>
                                        </p:attrNameLst>
                                      </p:cBhvr>
                                      <p:tavLst>
                                        <p:tav tm="0">
                                          <p:val>
                                            <p:strVal val="#ppt_x"/>
                                          </p:val>
                                        </p:tav>
                                        <p:tav tm="100000">
                                          <p:val>
                                            <p:strVal val="#ppt_x"/>
                                          </p:val>
                                        </p:tav>
                                      </p:tavLst>
                                    </p:anim>
                                    <p:anim calcmode="lin" valueType="num">
                                      <p:cBhvr>
                                        <p:cTn id="12"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orginal__15938.jpg"/>
          <p:cNvPicPr>
            <a:picLocks noChangeAspect="1"/>
          </p:cNvPicPr>
          <p:nvPr/>
        </p:nvPicPr>
        <p:blipFill>
          <a:blip r:embed="rId2"/>
          <a:stretch>
            <a:fillRect/>
          </a:stretch>
        </p:blipFill>
        <p:spPr>
          <a:xfrm>
            <a:off x="1851729" y="0"/>
            <a:ext cx="5440541" cy="5143500"/>
          </a:xfrm>
          <a:prstGeom prst="rect">
            <a:avLst/>
          </a:prstGeom>
        </p:spPr>
      </p:pic>
      <p:sp>
        <p:nvSpPr>
          <p:cNvPr id="6" name="5 Rectángulo"/>
          <p:cNvSpPr/>
          <p:nvPr/>
        </p:nvSpPr>
        <p:spPr>
          <a:xfrm>
            <a:off x="0" y="0"/>
            <a:ext cx="1785918" cy="5143500"/>
          </a:xfrm>
          <a:prstGeom prst="rect">
            <a:avLst/>
          </a:prstGeom>
          <a:gradFill flip="none" rotWithShape="1">
            <a:gsLst>
              <a:gs pos="0">
                <a:schemeClr val="bg1"/>
              </a:gs>
              <a:gs pos="50000">
                <a:schemeClr val="tx1">
                  <a:lumMod val="85000"/>
                  <a:shade val="67500"/>
                  <a:satMod val="115000"/>
                </a:schemeClr>
              </a:gs>
              <a:gs pos="100000">
                <a:schemeClr val="tx1">
                  <a:lumMod val="8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a:off x="0" y="0"/>
            <a:ext cx="1785918" cy="5143500"/>
          </a:xfrm>
          <a:prstGeom prst="rtTriangle">
            <a:avLst/>
          </a:prstGeom>
          <a:gradFill flip="none" rotWithShape="1">
            <a:gsLst>
              <a:gs pos="0">
                <a:schemeClr val="bg1"/>
              </a:gs>
              <a:gs pos="50000">
                <a:schemeClr val="accent5">
                  <a:lumMod val="75000"/>
                  <a:shade val="67500"/>
                  <a:satMod val="115000"/>
                </a:schemeClr>
              </a:gs>
              <a:gs pos="100000">
                <a:schemeClr val="accent5">
                  <a:lumMod val="75000"/>
                  <a:shade val="100000"/>
                  <a:satMod val="115000"/>
                </a:scheme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flipV="1">
            <a:off x="0" y="0"/>
            <a:ext cx="1785918" cy="5143500"/>
          </a:xfrm>
          <a:prstGeom prst="rtTriangle">
            <a:avLst/>
          </a:prstGeom>
          <a:blipFill dpi="0" rotWithShape="1">
            <a:blip r:embed="rId3">
              <a:duotone>
                <a:schemeClr val="accent5">
                  <a:shade val="45000"/>
                  <a:satMod val="135000"/>
                </a:schemeClr>
                <a:prstClr val="white"/>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flipH="1">
            <a:off x="7286604" y="0"/>
            <a:ext cx="1857394" cy="5143500"/>
          </a:xfrm>
          <a:prstGeom prst="rect">
            <a:avLst/>
          </a:prstGeom>
          <a:gradFill flip="none" rotWithShape="1">
            <a:gsLst>
              <a:gs pos="0">
                <a:schemeClr val="bg1"/>
              </a:gs>
              <a:gs pos="50000">
                <a:schemeClr val="tx1">
                  <a:lumMod val="85000"/>
                  <a:shade val="67500"/>
                  <a:satMod val="115000"/>
                </a:schemeClr>
              </a:gs>
              <a:gs pos="100000">
                <a:schemeClr val="tx1">
                  <a:lumMod val="8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a:off x="7286644" y="0"/>
            <a:ext cx="1857356" cy="5143500"/>
          </a:xfrm>
          <a:prstGeom prst="rtTriangle">
            <a:avLst/>
          </a:prstGeom>
          <a:gradFill flip="none" rotWithShape="1">
            <a:gsLst>
              <a:gs pos="0">
                <a:schemeClr val="bg1"/>
              </a:gs>
              <a:gs pos="50000">
                <a:schemeClr val="accent5">
                  <a:lumMod val="75000"/>
                  <a:shade val="67500"/>
                  <a:satMod val="115000"/>
                </a:schemeClr>
              </a:gs>
              <a:gs pos="100000">
                <a:schemeClr val="accent5">
                  <a:lumMod val="75000"/>
                  <a:shade val="100000"/>
                  <a:satMod val="115000"/>
                </a:scheme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V="1">
            <a:off x="7286644" y="0"/>
            <a:ext cx="1857356" cy="5143500"/>
          </a:xfrm>
          <a:prstGeom prst="rtTriangle">
            <a:avLst/>
          </a:prstGeom>
          <a:blipFill dpi="0" rotWithShape="1">
            <a:blip r:embed="rId3">
              <a:duotone>
                <a:schemeClr val="accent5">
                  <a:shade val="45000"/>
                  <a:satMod val="135000"/>
                </a:schemeClr>
                <a:prstClr val="white"/>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3000"/>
                                        <p:tgtEl>
                                          <p:spTgt spid="4"/>
                                        </p:tgtEl>
                                      </p:cBhvr>
                                    </p:animEffect>
                                  </p:childTnLst>
                                </p:cTn>
                              </p:par>
                              <p:par>
                                <p:cTn id="8" presetID="47"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anim calcmode="lin" valueType="num">
                                      <p:cBhvr>
                                        <p:cTn id="11" dur="3000" fill="hold"/>
                                        <p:tgtEl>
                                          <p:spTgt spid="4"/>
                                        </p:tgtEl>
                                        <p:attrNameLst>
                                          <p:attrName>ppt_x</p:attrName>
                                        </p:attrNameLst>
                                      </p:cBhvr>
                                      <p:tavLst>
                                        <p:tav tm="0">
                                          <p:val>
                                            <p:strVal val="#ppt_x"/>
                                          </p:val>
                                        </p:tav>
                                        <p:tav tm="100000">
                                          <p:val>
                                            <p:strVal val="#ppt_x"/>
                                          </p:val>
                                        </p:tav>
                                      </p:tavLst>
                                    </p:anim>
                                    <p:anim calcmode="lin" valueType="num">
                                      <p:cBhvr>
                                        <p:cTn id="12"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IMG_1631.JPG"/>
          <p:cNvPicPr>
            <a:picLocks noChangeAspect="1"/>
          </p:cNvPicPr>
          <p:nvPr/>
        </p:nvPicPr>
        <p:blipFill>
          <a:blip r:embed="rId3"/>
          <a:stretch>
            <a:fillRect/>
          </a:stretch>
        </p:blipFill>
        <p:spPr>
          <a:xfrm>
            <a:off x="928662" y="0"/>
            <a:ext cx="3188000" cy="5143500"/>
          </a:xfrm>
          <a:prstGeom prst="rect">
            <a:avLst/>
          </a:prstGeom>
        </p:spPr>
      </p:pic>
      <p:pic>
        <p:nvPicPr>
          <p:cNvPr id="5" name="4 Imagen" descr="maxresdefault.jpg"/>
          <p:cNvPicPr>
            <a:picLocks noChangeAspect="1"/>
          </p:cNvPicPr>
          <p:nvPr/>
        </p:nvPicPr>
        <p:blipFill>
          <a:blip r:embed="rId4"/>
          <a:stretch>
            <a:fillRect/>
          </a:stretch>
        </p:blipFill>
        <p:spPr>
          <a:xfrm>
            <a:off x="4143372" y="0"/>
            <a:ext cx="4142567" cy="5143500"/>
          </a:xfrm>
          <a:prstGeom prst="rect">
            <a:avLst/>
          </a:prstGeom>
        </p:spPr>
      </p:pic>
      <p:sp>
        <p:nvSpPr>
          <p:cNvPr id="7" name="6 Rectángulo"/>
          <p:cNvSpPr/>
          <p:nvPr/>
        </p:nvSpPr>
        <p:spPr>
          <a:xfrm>
            <a:off x="1" y="0"/>
            <a:ext cx="853955" cy="5143500"/>
          </a:xfrm>
          <a:prstGeom prst="rect">
            <a:avLst/>
          </a:prstGeom>
          <a:gradFill flip="none" rotWithShape="1">
            <a:gsLst>
              <a:gs pos="0">
                <a:schemeClr val="bg1"/>
              </a:gs>
              <a:gs pos="50000">
                <a:srgbClr val="FFEDA3">
                  <a:shade val="67500"/>
                  <a:satMod val="115000"/>
                </a:srgbClr>
              </a:gs>
              <a:gs pos="100000">
                <a:srgbClr val="FFEDA3">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1" y="0"/>
            <a:ext cx="853955" cy="5143500"/>
          </a:xfrm>
          <a:prstGeom prst="rtTriangle">
            <a:avLst/>
          </a:prstGeom>
          <a:gradFill flip="none" rotWithShape="1">
            <a:gsLst>
              <a:gs pos="0">
                <a:schemeClr val="bg1"/>
              </a:gs>
              <a:gs pos="50000">
                <a:schemeClr val="accent1">
                  <a:lumMod val="75000"/>
                  <a:shade val="67500"/>
                  <a:satMod val="115000"/>
                </a:schemeClr>
              </a:gs>
              <a:gs pos="100000">
                <a:schemeClr val="accent1">
                  <a:lumMod val="75000"/>
                  <a:shade val="100000"/>
                  <a:satMod val="115000"/>
                </a:scheme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H="1" flipV="1">
            <a:off x="0" y="0"/>
            <a:ext cx="857224" cy="5143500"/>
          </a:xfrm>
          <a:prstGeom prst="rtTriangle">
            <a:avLst/>
          </a:prstGeom>
          <a:blipFill dpi="0" rotWithShape="1">
            <a:blip r:embed="rId5">
              <a:duotone>
                <a:schemeClr val="accent1">
                  <a:shade val="45000"/>
                  <a:satMod val="135000"/>
                </a:schemeClr>
                <a:prstClr val="white"/>
              </a:duotone>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H="1">
            <a:off x="8429652" y="0"/>
            <a:ext cx="714348" cy="5143500"/>
          </a:xfrm>
          <a:prstGeom prst="rect">
            <a:avLst/>
          </a:prstGeom>
          <a:gradFill flip="none" rotWithShape="1">
            <a:gsLst>
              <a:gs pos="0">
                <a:schemeClr val="bg1"/>
              </a:gs>
              <a:gs pos="50000">
                <a:srgbClr val="FFEDA3">
                  <a:shade val="67500"/>
                  <a:satMod val="115000"/>
                </a:srgbClr>
              </a:gs>
              <a:gs pos="100000">
                <a:srgbClr val="FFEDA3">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H="1">
            <a:off x="8429652" y="0"/>
            <a:ext cx="714348" cy="5143500"/>
          </a:xfrm>
          <a:prstGeom prst="rtTriangle">
            <a:avLst/>
          </a:prstGeom>
          <a:gradFill flip="none" rotWithShape="1">
            <a:gsLst>
              <a:gs pos="0">
                <a:schemeClr val="bg1"/>
              </a:gs>
              <a:gs pos="50000">
                <a:schemeClr val="accent1">
                  <a:lumMod val="75000"/>
                  <a:shade val="67500"/>
                  <a:satMod val="115000"/>
                </a:schemeClr>
              </a:gs>
              <a:gs pos="100000">
                <a:schemeClr val="accent1">
                  <a:lumMod val="75000"/>
                  <a:shade val="100000"/>
                  <a:satMod val="115000"/>
                </a:scheme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flipV="1">
            <a:off x="8429652" y="0"/>
            <a:ext cx="714348" cy="5143500"/>
          </a:xfrm>
          <a:prstGeom prst="rtTriangle">
            <a:avLst/>
          </a:prstGeom>
          <a:blipFill dpi="0" rotWithShape="1">
            <a:blip r:embed="rId5">
              <a:duotone>
                <a:schemeClr val="accent1">
                  <a:shade val="45000"/>
                  <a:satMod val="135000"/>
                </a:schemeClr>
                <a:prstClr val="white"/>
              </a:duotone>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3000" fill="hold"/>
                                        <p:tgtEl>
                                          <p:spTgt spid="4"/>
                                        </p:tgtEl>
                                        <p:attrNameLst>
                                          <p:attrName>ppt_x</p:attrName>
                                        </p:attrNameLst>
                                      </p:cBhvr>
                                      <p:tavLst>
                                        <p:tav tm="0">
                                          <p:val>
                                            <p:strVal val="#ppt_x"/>
                                          </p:val>
                                        </p:tav>
                                        <p:tav tm="100000">
                                          <p:val>
                                            <p:strVal val="#ppt_x"/>
                                          </p:val>
                                        </p:tav>
                                      </p:tavLst>
                                    </p:anim>
                                    <p:anim calcmode="lin" valueType="num">
                                      <p:cBhvr additive="base">
                                        <p:cTn id="8" dur="3000" fill="hold"/>
                                        <p:tgtEl>
                                          <p:spTgt spid="4"/>
                                        </p:tgtEl>
                                        <p:attrNameLst>
                                          <p:attrName>ppt_y</p:attrName>
                                        </p:attrNameLst>
                                      </p:cBhvr>
                                      <p:tavLst>
                                        <p:tav tm="0">
                                          <p:val>
                                            <p:strVal val="0-#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3000" fill="hold"/>
                                        <p:tgtEl>
                                          <p:spTgt spid="5"/>
                                        </p:tgtEl>
                                        <p:attrNameLst>
                                          <p:attrName>ppt_x</p:attrName>
                                        </p:attrNameLst>
                                      </p:cBhvr>
                                      <p:tavLst>
                                        <p:tav tm="0">
                                          <p:val>
                                            <p:strVal val="#ppt_x"/>
                                          </p:val>
                                        </p:tav>
                                        <p:tav tm="100000">
                                          <p:val>
                                            <p:strVal val="#ppt_x"/>
                                          </p:val>
                                        </p:tav>
                                      </p:tavLst>
                                    </p:anim>
                                    <p:anim calcmode="lin" valueType="num">
                                      <p:cBhvr additive="base">
                                        <p:cTn id="12" dur="30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st-paul-12.jpg"/>
          <p:cNvPicPr>
            <a:picLocks noChangeAspect="1"/>
          </p:cNvPicPr>
          <p:nvPr/>
        </p:nvPicPr>
        <p:blipFill>
          <a:blip r:embed="rId3"/>
          <a:stretch>
            <a:fillRect/>
          </a:stretch>
        </p:blipFill>
        <p:spPr>
          <a:xfrm>
            <a:off x="4857752" y="0"/>
            <a:ext cx="3425690" cy="5143500"/>
          </a:xfrm>
          <a:prstGeom prst="rect">
            <a:avLst/>
          </a:prstGeom>
        </p:spPr>
      </p:pic>
      <p:pic>
        <p:nvPicPr>
          <p:cNvPr id="5" name="4 Imagen" descr="sculptures_ghosts_by_bruno_catalano_4.jpg"/>
          <p:cNvPicPr>
            <a:picLocks noChangeAspect="1"/>
          </p:cNvPicPr>
          <p:nvPr/>
        </p:nvPicPr>
        <p:blipFill>
          <a:blip r:embed="rId4"/>
          <a:stretch>
            <a:fillRect/>
          </a:stretch>
        </p:blipFill>
        <p:spPr>
          <a:xfrm>
            <a:off x="928662" y="0"/>
            <a:ext cx="3929090" cy="5143500"/>
          </a:xfrm>
          <a:prstGeom prst="rect">
            <a:avLst/>
          </a:prstGeom>
        </p:spPr>
      </p:pic>
      <p:sp>
        <p:nvSpPr>
          <p:cNvPr id="7" name="6 Rectángulo"/>
          <p:cNvSpPr/>
          <p:nvPr/>
        </p:nvSpPr>
        <p:spPr>
          <a:xfrm>
            <a:off x="1" y="0"/>
            <a:ext cx="853955" cy="5143500"/>
          </a:xfrm>
          <a:prstGeom prst="rect">
            <a:avLst/>
          </a:prstGeom>
          <a:gradFill flip="none" rotWithShape="1">
            <a:gsLst>
              <a:gs pos="0">
                <a:schemeClr val="bg1"/>
              </a:gs>
              <a:gs pos="50000">
                <a:srgbClr val="FFEDA3">
                  <a:shade val="67500"/>
                  <a:satMod val="115000"/>
                </a:srgbClr>
              </a:gs>
              <a:gs pos="100000">
                <a:srgbClr val="FFEDA3">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1" y="0"/>
            <a:ext cx="853955" cy="5143500"/>
          </a:xfrm>
          <a:prstGeom prst="rtTriangle">
            <a:avLst/>
          </a:prstGeom>
          <a:gradFill flip="none" rotWithShape="1">
            <a:gsLst>
              <a:gs pos="0">
                <a:schemeClr val="bg1"/>
              </a:gs>
              <a:gs pos="50000">
                <a:srgbClr val="C00000">
                  <a:shade val="67500"/>
                  <a:satMod val="115000"/>
                </a:srgbClr>
              </a:gs>
              <a:gs pos="100000">
                <a:srgbClr val="C00000">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H="1" flipV="1">
            <a:off x="0" y="0"/>
            <a:ext cx="857224" cy="5143500"/>
          </a:xfrm>
          <a:prstGeom prst="rtTriangle">
            <a:avLst/>
          </a:prstGeom>
          <a:blipFill dpi="0" rotWithShape="1">
            <a:blip r:embed="rId5">
              <a:duotone>
                <a:schemeClr val="accent2">
                  <a:shade val="45000"/>
                  <a:satMod val="135000"/>
                </a:schemeClr>
                <a:prstClr val="white"/>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H="1">
            <a:off x="8358214" y="0"/>
            <a:ext cx="785786" cy="5143500"/>
          </a:xfrm>
          <a:prstGeom prst="rect">
            <a:avLst/>
          </a:prstGeom>
          <a:gradFill flip="none" rotWithShape="1">
            <a:gsLst>
              <a:gs pos="0">
                <a:schemeClr val="bg1"/>
              </a:gs>
              <a:gs pos="50000">
                <a:srgbClr val="FFEDA3">
                  <a:shade val="67500"/>
                  <a:satMod val="115000"/>
                </a:srgbClr>
              </a:gs>
              <a:gs pos="100000">
                <a:srgbClr val="FFEDA3">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H="1">
            <a:off x="8358214" y="0"/>
            <a:ext cx="785786" cy="5143500"/>
          </a:xfrm>
          <a:prstGeom prst="rtTriangle">
            <a:avLst/>
          </a:prstGeom>
          <a:gradFill flip="none" rotWithShape="1">
            <a:gsLst>
              <a:gs pos="0">
                <a:schemeClr val="bg1"/>
              </a:gs>
              <a:gs pos="50000">
                <a:srgbClr val="C00000">
                  <a:shade val="67500"/>
                  <a:satMod val="115000"/>
                </a:srgbClr>
              </a:gs>
              <a:gs pos="100000">
                <a:srgbClr val="C00000">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flipV="1">
            <a:off x="8358214" y="0"/>
            <a:ext cx="785786" cy="5143500"/>
          </a:xfrm>
          <a:prstGeom prst="rtTriangle">
            <a:avLst/>
          </a:prstGeom>
          <a:blipFill dpi="0" rotWithShape="1">
            <a:blip r:embed="rId5">
              <a:duotone>
                <a:schemeClr val="accent2">
                  <a:shade val="45000"/>
                  <a:satMod val="135000"/>
                </a:schemeClr>
                <a:prstClr val="white"/>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ppt_x</p:attrName>
                                        </p:attrNameLst>
                                      </p:cBhvr>
                                      <p:tavLst>
                                        <p:tav tm="0">
                                          <p:val>
                                            <p:strVal val="#ppt_x+#ppt_w/2"/>
                                          </p:val>
                                        </p:tav>
                                        <p:tav tm="100000">
                                          <p:val>
                                            <p:strVal val="#ppt_x"/>
                                          </p:val>
                                        </p:tav>
                                      </p:tavLst>
                                    </p:anim>
                                    <p:anim calcmode="lin" valueType="num">
                                      <p:cBhvr>
                                        <p:cTn id="8" dur="3000" fill="hold"/>
                                        <p:tgtEl>
                                          <p:spTgt spid="4"/>
                                        </p:tgtEl>
                                        <p:attrNameLst>
                                          <p:attrName>ppt_y</p:attrName>
                                        </p:attrNameLst>
                                      </p:cBhvr>
                                      <p:tavLst>
                                        <p:tav tm="0">
                                          <p:val>
                                            <p:strVal val="#ppt_y"/>
                                          </p:val>
                                        </p:tav>
                                        <p:tav tm="100000">
                                          <p:val>
                                            <p:strVal val="#ppt_y"/>
                                          </p:val>
                                        </p:tav>
                                      </p:tavLst>
                                    </p:anim>
                                    <p:anim calcmode="lin" valueType="num">
                                      <p:cBhvr>
                                        <p:cTn id="9" dur="3000" fill="hold"/>
                                        <p:tgtEl>
                                          <p:spTgt spid="4"/>
                                        </p:tgtEl>
                                        <p:attrNameLst>
                                          <p:attrName>ppt_w</p:attrName>
                                        </p:attrNameLst>
                                      </p:cBhvr>
                                      <p:tavLst>
                                        <p:tav tm="0">
                                          <p:val>
                                            <p:fltVal val="0"/>
                                          </p:val>
                                        </p:tav>
                                        <p:tav tm="100000">
                                          <p:val>
                                            <p:strVal val="#ppt_w"/>
                                          </p:val>
                                        </p:tav>
                                      </p:tavLst>
                                    </p:anim>
                                    <p:anim calcmode="lin" valueType="num">
                                      <p:cBhvr>
                                        <p:cTn id="10" dur="3000" fill="hold"/>
                                        <p:tgtEl>
                                          <p:spTgt spid="4"/>
                                        </p:tgtEl>
                                        <p:attrNameLst>
                                          <p:attrName>ppt_h</p:attrName>
                                        </p:attrNameLst>
                                      </p:cBhvr>
                                      <p:tavLst>
                                        <p:tav tm="0">
                                          <p:val>
                                            <p:strVal val="#ppt_h"/>
                                          </p:val>
                                        </p:tav>
                                        <p:tav tm="100000">
                                          <p:val>
                                            <p:strVal val="#ppt_h"/>
                                          </p:val>
                                        </p:tav>
                                      </p:tavLst>
                                    </p:anim>
                                  </p:childTnLst>
                                </p:cTn>
                              </p:par>
                              <p:par>
                                <p:cTn id="11" presetID="17" presetClass="entr" presetSubtype="8"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ppt_x</p:attrName>
                                        </p:attrNameLst>
                                      </p:cBhvr>
                                      <p:tavLst>
                                        <p:tav tm="0">
                                          <p:val>
                                            <p:strVal val="#ppt_x-#ppt_w/2"/>
                                          </p:val>
                                        </p:tav>
                                        <p:tav tm="100000">
                                          <p:val>
                                            <p:strVal val="#ppt_x"/>
                                          </p:val>
                                        </p:tav>
                                      </p:tavLst>
                                    </p:anim>
                                    <p:anim calcmode="lin" valueType="num">
                                      <p:cBhvr>
                                        <p:cTn id="14" dur="3000" fill="hold"/>
                                        <p:tgtEl>
                                          <p:spTgt spid="5"/>
                                        </p:tgtEl>
                                        <p:attrNameLst>
                                          <p:attrName>ppt_y</p:attrName>
                                        </p:attrNameLst>
                                      </p:cBhvr>
                                      <p:tavLst>
                                        <p:tav tm="0">
                                          <p:val>
                                            <p:strVal val="#ppt_y"/>
                                          </p:val>
                                        </p:tav>
                                        <p:tav tm="100000">
                                          <p:val>
                                            <p:strVal val="#ppt_y"/>
                                          </p:val>
                                        </p:tav>
                                      </p:tavLst>
                                    </p:anim>
                                    <p:anim calcmode="lin" valueType="num">
                                      <p:cBhvr>
                                        <p:cTn id="15" dur="3000" fill="hold"/>
                                        <p:tgtEl>
                                          <p:spTgt spid="5"/>
                                        </p:tgtEl>
                                        <p:attrNameLst>
                                          <p:attrName>ppt_w</p:attrName>
                                        </p:attrNameLst>
                                      </p:cBhvr>
                                      <p:tavLst>
                                        <p:tav tm="0">
                                          <p:val>
                                            <p:fltVal val="0"/>
                                          </p:val>
                                        </p:tav>
                                        <p:tav tm="100000">
                                          <p:val>
                                            <p:strVal val="#ppt_w"/>
                                          </p:val>
                                        </p:tav>
                                      </p:tavLst>
                                    </p:anim>
                                    <p:anim calcmode="lin" valueType="num">
                                      <p:cBhvr>
                                        <p:cTn id="16" dur="3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maxresdefaultH.jpg"/>
          <p:cNvPicPr>
            <a:picLocks noChangeAspect="1"/>
          </p:cNvPicPr>
          <p:nvPr/>
        </p:nvPicPr>
        <p:blipFill>
          <a:blip r:embed="rId2"/>
          <a:stretch>
            <a:fillRect/>
          </a:stretch>
        </p:blipFill>
        <p:spPr>
          <a:xfrm>
            <a:off x="428596" y="0"/>
            <a:ext cx="8286808" cy="5143500"/>
          </a:xfrm>
          <a:prstGeom prst="rect">
            <a:avLst/>
          </a:prstGeom>
        </p:spPr>
      </p:pic>
      <p:sp>
        <p:nvSpPr>
          <p:cNvPr id="6" name="5 Rectángulo"/>
          <p:cNvSpPr/>
          <p:nvPr/>
        </p:nvSpPr>
        <p:spPr>
          <a:xfrm>
            <a:off x="0" y="0"/>
            <a:ext cx="428596" cy="5143500"/>
          </a:xfrm>
          <a:prstGeom prst="rect">
            <a:avLst/>
          </a:prstGeom>
          <a:gradFill flip="none" rotWithShape="1">
            <a:gsLst>
              <a:gs pos="0">
                <a:schemeClr val="bg1"/>
              </a:gs>
              <a:gs pos="50000">
                <a:schemeClr val="tx2">
                  <a:lumMod val="90000"/>
                  <a:shade val="67500"/>
                  <a:satMod val="115000"/>
                </a:schemeClr>
              </a:gs>
              <a:gs pos="100000">
                <a:schemeClr val="tx2">
                  <a:lumMod val="9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8715404" y="0"/>
            <a:ext cx="428596" cy="5143500"/>
          </a:xfrm>
          <a:prstGeom prst="rect">
            <a:avLst/>
          </a:prstGeom>
          <a:gradFill flip="none" rotWithShape="1">
            <a:gsLst>
              <a:gs pos="0">
                <a:schemeClr val="tx2">
                  <a:lumMod val="10000"/>
                </a:schemeClr>
              </a:gs>
              <a:gs pos="50000">
                <a:schemeClr val="tx2">
                  <a:lumMod val="90000"/>
                  <a:shade val="67500"/>
                  <a:satMod val="115000"/>
                </a:schemeClr>
              </a:gs>
              <a:gs pos="100000">
                <a:schemeClr val="tx2">
                  <a:lumMod val="9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0" y="0"/>
            <a:ext cx="428596" cy="5143500"/>
          </a:xfrm>
          <a:prstGeom prst="rtTriangle">
            <a:avLst/>
          </a:prstGeom>
          <a:gradFill flip="none" rotWithShape="1">
            <a:gsLst>
              <a:gs pos="0">
                <a:schemeClr val="bg1"/>
              </a:gs>
              <a:gs pos="50000">
                <a:schemeClr val="tx2">
                  <a:lumMod val="50000"/>
                  <a:shade val="67500"/>
                  <a:satMod val="115000"/>
                </a:schemeClr>
              </a:gs>
              <a:gs pos="100000">
                <a:schemeClr val="tx2">
                  <a:lumMod val="50000"/>
                  <a:shade val="100000"/>
                  <a:satMod val="115000"/>
                </a:scheme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H="1" flipV="1">
            <a:off x="0" y="0"/>
            <a:ext cx="428596" cy="5143500"/>
          </a:xfrm>
          <a:prstGeom prst="rtTriangle">
            <a:avLst/>
          </a:prstGeom>
          <a:blipFill dpi="0" rotWithShape="1">
            <a:blip r:embed="rId3">
              <a:duotone>
                <a:schemeClr val="accent6">
                  <a:shade val="45000"/>
                  <a:satMod val="135000"/>
                </a:schemeClr>
                <a:prstClr val="white"/>
              </a:duotone>
              <a:lum brigh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5400000">
            <a:off x="6357952" y="2357452"/>
            <a:ext cx="5143500" cy="428596"/>
          </a:xfrm>
          <a:prstGeom prst="rect">
            <a:avLst/>
          </a:prstGeom>
          <a:gradFill flip="none" rotWithShape="1">
            <a:gsLst>
              <a:gs pos="0">
                <a:schemeClr val="bg1"/>
              </a:gs>
              <a:gs pos="50000">
                <a:schemeClr val="tx2">
                  <a:lumMod val="90000"/>
                  <a:shade val="67500"/>
                  <a:satMod val="115000"/>
                </a:schemeClr>
              </a:gs>
              <a:gs pos="100000">
                <a:schemeClr val="tx2">
                  <a:lumMod val="9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rot="5400000">
            <a:off x="6357952" y="2357452"/>
            <a:ext cx="5143500" cy="428596"/>
          </a:xfrm>
          <a:prstGeom prst="rtTriangle">
            <a:avLst/>
          </a:prstGeom>
          <a:blipFill>
            <a:blip r:embed="rId3">
              <a:duotone>
                <a:schemeClr val="accent6">
                  <a:shade val="45000"/>
                  <a:satMod val="135000"/>
                </a:schemeClr>
                <a:prstClr val="white"/>
              </a:duotone>
              <a:lum bright="40000"/>
            </a:blip>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rot="5400000" flipH="1" flipV="1">
            <a:off x="6357952" y="2357452"/>
            <a:ext cx="5143500" cy="428596"/>
          </a:xfrm>
          <a:prstGeom prst="rtTriangle">
            <a:avLst/>
          </a:prstGeom>
          <a:gradFill flip="none" rotWithShape="1">
            <a:gsLst>
              <a:gs pos="0">
                <a:schemeClr val="bg1"/>
              </a:gs>
              <a:gs pos="50000">
                <a:schemeClr val="tx2">
                  <a:lumMod val="50000"/>
                  <a:shade val="67500"/>
                  <a:satMod val="115000"/>
                </a:schemeClr>
              </a:gs>
              <a:gs pos="100000">
                <a:schemeClr val="tx2">
                  <a:lumMod val="50000"/>
                  <a:shade val="100000"/>
                  <a:satMod val="115000"/>
                </a:schemeClr>
              </a:gs>
            </a:gsLst>
            <a:lin ang="162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vertical)">
                                      <p:cBhvr>
                                        <p:cTn id="7" dur="3000"/>
                                        <p:tgtEl>
                                          <p:spTgt spid="4"/>
                                        </p:tgtEl>
                                      </p:cBhvr>
                                    </p:animEffect>
                                  </p:childTnLst>
                                </p:cTn>
                              </p:par>
                              <p:par>
                                <p:cTn id="8" presetID="47"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anim calcmode="lin" valueType="num">
                                      <p:cBhvr>
                                        <p:cTn id="11" dur="3000" fill="hold"/>
                                        <p:tgtEl>
                                          <p:spTgt spid="4"/>
                                        </p:tgtEl>
                                        <p:attrNameLst>
                                          <p:attrName>ppt_x</p:attrName>
                                        </p:attrNameLst>
                                      </p:cBhvr>
                                      <p:tavLst>
                                        <p:tav tm="0">
                                          <p:val>
                                            <p:strVal val="#ppt_x"/>
                                          </p:val>
                                        </p:tav>
                                        <p:tav tm="100000">
                                          <p:val>
                                            <p:strVal val="#ppt_x"/>
                                          </p:val>
                                        </p:tav>
                                      </p:tavLst>
                                    </p:anim>
                                    <p:anim calcmode="lin" valueType="num">
                                      <p:cBhvr>
                                        <p:cTn id="12"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voyageurs-vacances-valises-545f76c0-f89c-4e4b-9ecc-0bdd379d7f2c.jpg"/>
          <p:cNvPicPr>
            <a:picLocks noChangeAspect="1"/>
          </p:cNvPicPr>
          <p:nvPr/>
        </p:nvPicPr>
        <p:blipFill>
          <a:blip r:embed="rId2"/>
          <a:stretch>
            <a:fillRect/>
          </a:stretch>
        </p:blipFill>
        <p:spPr>
          <a:xfrm>
            <a:off x="1480339" y="0"/>
            <a:ext cx="6183321" cy="5143500"/>
          </a:xfrm>
          <a:prstGeom prst="rect">
            <a:avLst/>
          </a:prstGeom>
        </p:spPr>
      </p:pic>
      <p:sp>
        <p:nvSpPr>
          <p:cNvPr id="6" name="5 Rectángulo"/>
          <p:cNvSpPr/>
          <p:nvPr/>
        </p:nvSpPr>
        <p:spPr>
          <a:xfrm>
            <a:off x="-1" y="0"/>
            <a:ext cx="1494445" cy="5143500"/>
          </a:xfrm>
          <a:prstGeom prst="rect">
            <a:avLst/>
          </a:prstGeom>
          <a:gradFill flip="none" rotWithShape="1">
            <a:gsLst>
              <a:gs pos="0">
                <a:schemeClr val="bg1"/>
              </a:gs>
              <a:gs pos="50000">
                <a:srgbClr val="FFEDA3">
                  <a:shade val="67500"/>
                  <a:satMod val="115000"/>
                </a:srgbClr>
              </a:gs>
              <a:gs pos="100000">
                <a:srgbClr val="FFEDA3">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a:off x="-1" y="0"/>
            <a:ext cx="1494445" cy="5143500"/>
          </a:xfrm>
          <a:prstGeom prst="rtTriangle">
            <a:avLst/>
          </a:prstGeom>
          <a:gradFill flip="none" rotWithShape="1">
            <a:gsLst>
              <a:gs pos="0">
                <a:schemeClr val="bg1"/>
              </a:gs>
              <a:gs pos="50000">
                <a:schemeClr val="accent1">
                  <a:lumMod val="75000"/>
                  <a:shade val="67500"/>
                  <a:satMod val="115000"/>
                </a:schemeClr>
              </a:gs>
              <a:gs pos="100000">
                <a:schemeClr val="accent1">
                  <a:lumMod val="75000"/>
                  <a:shade val="100000"/>
                  <a:satMod val="115000"/>
                </a:scheme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flipV="1">
            <a:off x="0" y="0"/>
            <a:ext cx="1500166" cy="5143500"/>
          </a:xfrm>
          <a:prstGeom prst="rtTriangle">
            <a:avLst/>
          </a:prstGeom>
          <a:blipFill dpi="0" rotWithShape="1">
            <a:blip r:embed="rId3">
              <a:duotone>
                <a:schemeClr val="accent1">
                  <a:shade val="45000"/>
                  <a:satMod val="135000"/>
                </a:schemeClr>
                <a:prstClr val="white"/>
              </a:duotone>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flipH="1">
            <a:off x="7715272" y="0"/>
            <a:ext cx="1428728" cy="5143500"/>
          </a:xfrm>
          <a:prstGeom prst="rect">
            <a:avLst/>
          </a:prstGeom>
          <a:gradFill flip="none" rotWithShape="1">
            <a:gsLst>
              <a:gs pos="0">
                <a:schemeClr val="bg1"/>
              </a:gs>
              <a:gs pos="50000">
                <a:srgbClr val="FFEDA3">
                  <a:shade val="67500"/>
                  <a:satMod val="115000"/>
                </a:srgbClr>
              </a:gs>
              <a:gs pos="100000">
                <a:srgbClr val="FFEDA3">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a:off x="7715272" y="0"/>
            <a:ext cx="1428728" cy="5143500"/>
          </a:xfrm>
          <a:prstGeom prst="rtTriangle">
            <a:avLst/>
          </a:prstGeom>
          <a:gradFill flip="none" rotWithShape="1">
            <a:gsLst>
              <a:gs pos="0">
                <a:schemeClr val="bg1"/>
              </a:gs>
              <a:gs pos="50000">
                <a:schemeClr val="accent1">
                  <a:lumMod val="75000"/>
                  <a:shade val="67500"/>
                  <a:satMod val="115000"/>
                </a:schemeClr>
              </a:gs>
              <a:gs pos="100000">
                <a:schemeClr val="accent1">
                  <a:lumMod val="75000"/>
                  <a:shade val="100000"/>
                  <a:satMod val="115000"/>
                </a:scheme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V="1">
            <a:off x="7715272" y="0"/>
            <a:ext cx="1428728" cy="5143500"/>
          </a:xfrm>
          <a:prstGeom prst="rtTriangle">
            <a:avLst/>
          </a:prstGeom>
          <a:blipFill dpi="0" rotWithShape="1">
            <a:blip r:embed="rId3">
              <a:duotone>
                <a:schemeClr val="accent1">
                  <a:shade val="45000"/>
                  <a:satMod val="135000"/>
                </a:schemeClr>
                <a:prstClr val="white"/>
              </a:duotone>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500"/>
                                        <p:tgtEl>
                                          <p:spTgt spid="4"/>
                                        </p:tgtEl>
                                      </p:cBhvr>
                                    </p:animEffect>
                                  </p:childTnLst>
                                </p:cTn>
                              </p:par>
                              <p:par>
                                <p:cTn id="8" presetID="47"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anim calcmode="lin" valueType="num">
                                      <p:cBhvr>
                                        <p:cTn id="11" dur="3000" fill="hold"/>
                                        <p:tgtEl>
                                          <p:spTgt spid="4"/>
                                        </p:tgtEl>
                                        <p:attrNameLst>
                                          <p:attrName>ppt_x</p:attrName>
                                        </p:attrNameLst>
                                      </p:cBhvr>
                                      <p:tavLst>
                                        <p:tav tm="0">
                                          <p:val>
                                            <p:strVal val="#ppt_x"/>
                                          </p:val>
                                        </p:tav>
                                        <p:tav tm="100000">
                                          <p:val>
                                            <p:strVal val="#ppt_x"/>
                                          </p:val>
                                        </p:tav>
                                      </p:tavLst>
                                    </p:anim>
                                    <p:anim calcmode="lin" valueType="num">
                                      <p:cBhvr>
                                        <p:cTn id="12"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foto 756.JPG"/>
          <p:cNvPicPr>
            <a:picLocks noChangeAspect="1"/>
          </p:cNvPicPr>
          <p:nvPr/>
        </p:nvPicPr>
        <p:blipFill>
          <a:blip r:embed="rId2"/>
          <a:stretch>
            <a:fillRect/>
          </a:stretch>
        </p:blipFill>
        <p:spPr>
          <a:xfrm>
            <a:off x="571472" y="0"/>
            <a:ext cx="8001056" cy="5143500"/>
          </a:xfrm>
          <a:prstGeom prst="rect">
            <a:avLst/>
          </a:prstGeom>
        </p:spPr>
      </p:pic>
      <p:sp>
        <p:nvSpPr>
          <p:cNvPr id="14" name="13 Rectángulo"/>
          <p:cNvSpPr/>
          <p:nvPr/>
        </p:nvSpPr>
        <p:spPr>
          <a:xfrm>
            <a:off x="0" y="0"/>
            <a:ext cx="500034" cy="5143500"/>
          </a:xfrm>
          <a:prstGeom prst="rect">
            <a:avLst/>
          </a:prstGeom>
          <a:gradFill flip="none" rotWithShape="1">
            <a:gsLst>
              <a:gs pos="0">
                <a:schemeClr val="bg1"/>
              </a:gs>
              <a:gs pos="50000">
                <a:schemeClr val="tx2">
                  <a:lumMod val="90000"/>
                  <a:shade val="67500"/>
                  <a:satMod val="115000"/>
                </a:schemeClr>
              </a:gs>
              <a:gs pos="100000">
                <a:schemeClr val="tx2">
                  <a:lumMod val="9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8643966" y="0"/>
            <a:ext cx="500034" cy="5143500"/>
          </a:xfrm>
          <a:prstGeom prst="rect">
            <a:avLst/>
          </a:prstGeom>
          <a:gradFill flip="none" rotWithShape="1">
            <a:gsLst>
              <a:gs pos="0">
                <a:schemeClr val="tx2">
                  <a:lumMod val="10000"/>
                </a:schemeClr>
              </a:gs>
              <a:gs pos="50000">
                <a:schemeClr val="tx2">
                  <a:lumMod val="90000"/>
                  <a:shade val="67500"/>
                  <a:satMod val="115000"/>
                </a:schemeClr>
              </a:gs>
              <a:gs pos="100000">
                <a:schemeClr val="tx2">
                  <a:lumMod val="9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rectángulo"/>
          <p:cNvSpPr/>
          <p:nvPr/>
        </p:nvSpPr>
        <p:spPr>
          <a:xfrm>
            <a:off x="0" y="0"/>
            <a:ext cx="500034" cy="5143500"/>
          </a:xfrm>
          <a:prstGeom prst="rtTriangle">
            <a:avLst/>
          </a:prstGeom>
          <a:gradFill flip="none" rotWithShape="1">
            <a:gsLst>
              <a:gs pos="0">
                <a:schemeClr val="bg1"/>
              </a:gs>
              <a:gs pos="50000">
                <a:srgbClr val="00B0F0">
                  <a:shade val="67500"/>
                  <a:satMod val="115000"/>
                </a:srgbClr>
              </a:gs>
              <a:gs pos="100000">
                <a:srgbClr val="00B0F0">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rectángulo"/>
          <p:cNvSpPr/>
          <p:nvPr/>
        </p:nvSpPr>
        <p:spPr>
          <a:xfrm flipH="1" flipV="1">
            <a:off x="0" y="0"/>
            <a:ext cx="500034" cy="5143500"/>
          </a:xfrm>
          <a:prstGeom prst="rtTriangle">
            <a:avLst/>
          </a:prstGeom>
          <a:blipFill dpi="0" rotWithShape="1">
            <a:blip r:embed="rId3">
              <a:duotone>
                <a:schemeClr val="accent1">
                  <a:shade val="45000"/>
                  <a:satMod val="135000"/>
                </a:schemeClr>
                <a:prstClr val="white"/>
              </a:duotone>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5400000">
            <a:off x="6322233" y="2321733"/>
            <a:ext cx="5143500" cy="500034"/>
          </a:xfrm>
          <a:prstGeom prst="rect">
            <a:avLst/>
          </a:prstGeom>
          <a:gradFill flip="none" rotWithShape="1">
            <a:gsLst>
              <a:gs pos="0">
                <a:schemeClr val="bg1"/>
              </a:gs>
              <a:gs pos="50000">
                <a:schemeClr val="tx2">
                  <a:lumMod val="90000"/>
                  <a:shade val="67500"/>
                  <a:satMod val="115000"/>
                </a:schemeClr>
              </a:gs>
              <a:gs pos="100000">
                <a:schemeClr val="tx2">
                  <a:lumMod val="9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rectángulo"/>
          <p:cNvSpPr/>
          <p:nvPr/>
        </p:nvSpPr>
        <p:spPr>
          <a:xfrm rot="5400000">
            <a:off x="6322233" y="2321733"/>
            <a:ext cx="5143500" cy="500034"/>
          </a:xfrm>
          <a:prstGeom prst="rtTriangle">
            <a:avLst/>
          </a:prstGeom>
          <a:blipFill>
            <a:blip r:embed="rId3">
              <a:duotone>
                <a:schemeClr val="accent1">
                  <a:shade val="45000"/>
                  <a:satMod val="135000"/>
                </a:schemeClr>
                <a:prstClr val="white"/>
              </a:duotone>
              <a:lum bright="40000"/>
            </a:blip>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rectángulo"/>
          <p:cNvSpPr/>
          <p:nvPr/>
        </p:nvSpPr>
        <p:spPr>
          <a:xfrm rot="5400000" flipH="1" flipV="1">
            <a:off x="6322233" y="2321733"/>
            <a:ext cx="5143500" cy="500034"/>
          </a:xfrm>
          <a:prstGeom prst="rtTriangle">
            <a:avLst/>
          </a:prstGeom>
          <a:gradFill flip="none" rotWithShape="1">
            <a:gsLst>
              <a:gs pos="0">
                <a:schemeClr val="bg1"/>
              </a:gs>
              <a:gs pos="50000">
                <a:srgbClr val="00B0F0">
                  <a:shade val="67500"/>
                  <a:satMod val="115000"/>
                </a:srgbClr>
              </a:gs>
              <a:gs pos="100000">
                <a:srgbClr val="00B0F0">
                  <a:shade val="100000"/>
                  <a:satMod val="115000"/>
                </a:srgbClr>
              </a:gs>
            </a:gsLst>
            <a:lin ang="162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3000"/>
                                        <p:tgtEl>
                                          <p:spTgt spid="4"/>
                                        </p:tgtEl>
                                      </p:cBhvr>
                                    </p:animEffect>
                                  </p:childTnLst>
                                </p:cTn>
                              </p:par>
                              <p:par>
                                <p:cTn id="8" presetID="47"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anim calcmode="lin" valueType="num">
                                      <p:cBhvr>
                                        <p:cTn id="11" dur="3000" fill="hold"/>
                                        <p:tgtEl>
                                          <p:spTgt spid="4"/>
                                        </p:tgtEl>
                                        <p:attrNameLst>
                                          <p:attrName>ppt_x</p:attrName>
                                        </p:attrNameLst>
                                      </p:cBhvr>
                                      <p:tavLst>
                                        <p:tav tm="0">
                                          <p:val>
                                            <p:strVal val="#ppt_x"/>
                                          </p:val>
                                        </p:tav>
                                        <p:tav tm="100000">
                                          <p:val>
                                            <p:strVal val="#ppt_x"/>
                                          </p:val>
                                        </p:tav>
                                      </p:tavLst>
                                    </p:anim>
                                    <p:anim calcmode="lin" valueType="num">
                                      <p:cBhvr>
                                        <p:cTn id="12"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manSeat.jpg"/>
          <p:cNvPicPr>
            <a:picLocks noChangeAspect="1"/>
          </p:cNvPicPr>
          <p:nvPr/>
        </p:nvPicPr>
        <p:blipFill>
          <a:blip r:embed="rId2"/>
          <a:stretch>
            <a:fillRect/>
          </a:stretch>
        </p:blipFill>
        <p:spPr>
          <a:xfrm>
            <a:off x="2002601" y="0"/>
            <a:ext cx="5138798" cy="5143500"/>
          </a:xfrm>
          <a:prstGeom prst="rect">
            <a:avLst/>
          </a:prstGeom>
        </p:spPr>
      </p:pic>
      <p:sp>
        <p:nvSpPr>
          <p:cNvPr id="6" name="5 Rectángulo"/>
          <p:cNvSpPr/>
          <p:nvPr/>
        </p:nvSpPr>
        <p:spPr>
          <a:xfrm>
            <a:off x="-1" y="0"/>
            <a:ext cx="1992605" cy="5143500"/>
          </a:xfrm>
          <a:prstGeom prst="rect">
            <a:avLst/>
          </a:prstGeom>
          <a:gradFill flip="none" rotWithShape="1">
            <a:gsLst>
              <a:gs pos="0">
                <a:schemeClr val="bg1"/>
              </a:gs>
              <a:gs pos="50000">
                <a:srgbClr val="FFEDA3">
                  <a:shade val="67500"/>
                  <a:satMod val="115000"/>
                </a:srgbClr>
              </a:gs>
              <a:gs pos="100000">
                <a:srgbClr val="FFEDA3">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a:off x="-1" y="0"/>
            <a:ext cx="1992605" cy="5143500"/>
          </a:xfrm>
          <a:prstGeom prst="rtTriangle">
            <a:avLst/>
          </a:prstGeom>
          <a:gradFill flip="none" rotWithShape="1">
            <a:gsLst>
              <a:gs pos="0">
                <a:schemeClr val="bg1"/>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flipV="1">
            <a:off x="0" y="0"/>
            <a:ext cx="2000232" cy="5143500"/>
          </a:xfrm>
          <a:prstGeom prst="rtTriangle">
            <a:avLst/>
          </a:prstGeom>
          <a:blipFill dpi="0" rotWithShape="1">
            <a:blip r:embed="rId3">
              <a:duotone>
                <a:schemeClr val="accent6">
                  <a:shade val="45000"/>
                  <a:satMod val="135000"/>
                </a:schemeClr>
                <a:prstClr val="white"/>
              </a:duotone>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flipH="1">
            <a:off x="7215206" y="0"/>
            <a:ext cx="1928794" cy="5143500"/>
          </a:xfrm>
          <a:prstGeom prst="rect">
            <a:avLst/>
          </a:prstGeom>
          <a:gradFill flip="none" rotWithShape="1">
            <a:gsLst>
              <a:gs pos="0">
                <a:schemeClr val="bg1"/>
              </a:gs>
              <a:gs pos="50000">
                <a:srgbClr val="FFEDA3">
                  <a:shade val="67500"/>
                  <a:satMod val="115000"/>
                </a:srgbClr>
              </a:gs>
              <a:gs pos="100000">
                <a:srgbClr val="FFEDA3">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a:off x="7215206" y="0"/>
            <a:ext cx="1928794" cy="5143500"/>
          </a:xfrm>
          <a:prstGeom prst="rtTriangle">
            <a:avLst/>
          </a:prstGeom>
          <a:gradFill flip="none" rotWithShape="1">
            <a:gsLst>
              <a:gs pos="0">
                <a:schemeClr val="bg1"/>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V="1">
            <a:off x="7215206" y="0"/>
            <a:ext cx="1928794" cy="5143500"/>
          </a:xfrm>
          <a:prstGeom prst="rtTriangle">
            <a:avLst/>
          </a:prstGeom>
          <a:blipFill dpi="0" rotWithShape="1">
            <a:blip r:embed="rId3">
              <a:duotone>
                <a:schemeClr val="accent6">
                  <a:shade val="45000"/>
                  <a:satMod val="135000"/>
                </a:schemeClr>
                <a:prstClr val="white"/>
              </a:duotone>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3000"/>
                                        <p:tgtEl>
                                          <p:spTgt spid="4"/>
                                        </p:tgtEl>
                                      </p:cBhvr>
                                    </p:animEffect>
                                  </p:childTnLst>
                                </p:cTn>
                              </p:par>
                              <p:par>
                                <p:cTn id="8" presetID="47"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anim calcmode="lin" valueType="num">
                                      <p:cBhvr>
                                        <p:cTn id="11" dur="3000" fill="hold"/>
                                        <p:tgtEl>
                                          <p:spTgt spid="4"/>
                                        </p:tgtEl>
                                        <p:attrNameLst>
                                          <p:attrName>ppt_x</p:attrName>
                                        </p:attrNameLst>
                                      </p:cBhvr>
                                      <p:tavLst>
                                        <p:tav tm="0">
                                          <p:val>
                                            <p:strVal val="#ppt_x"/>
                                          </p:val>
                                        </p:tav>
                                        <p:tav tm="100000">
                                          <p:val>
                                            <p:strVal val="#ppt_x"/>
                                          </p:val>
                                        </p:tav>
                                      </p:tavLst>
                                    </p:anim>
                                    <p:anim calcmode="lin" valueType="num">
                                      <p:cBhvr>
                                        <p:cTn id="12"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foto 755.JPG"/>
          <p:cNvPicPr>
            <a:picLocks noChangeAspect="1"/>
          </p:cNvPicPr>
          <p:nvPr/>
        </p:nvPicPr>
        <p:blipFill>
          <a:blip r:embed="rId2"/>
          <a:stretch>
            <a:fillRect/>
          </a:stretch>
        </p:blipFill>
        <p:spPr>
          <a:xfrm>
            <a:off x="1824589" y="0"/>
            <a:ext cx="5494821" cy="5143500"/>
          </a:xfrm>
          <a:prstGeom prst="rect">
            <a:avLst/>
          </a:prstGeom>
        </p:spPr>
      </p:pic>
      <p:sp>
        <p:nvSpPr>
          <p:cNvPr id="6" name="5 Rectángulo"/>
          <p:cNvSpPr/>
          <p:nvPr/>
        </p:nvSpPr>
        <p:spPr>
          <a:xfrm>
            <a:off x="0" y="0"/>
            <a:ext cx="1779108" cy="5143500"/>
          </a:xfrm>
          <a:prstGeom prst="rect">
            <a:avLst/>
          </a:prstGeom>
          <a:gradFill flip="none" rotWithShape="1">
            <a:gsLst>
              <a:gs pos="0">
                <a:schemeClr val="bg1"/>
              </a:gs>
              <a:gs pos="50000">
                <a:srgbClr val="FFEDA3">
                  <a:shade val="67500"/>
                  <a:satMod val="115000"/>
                </a:srgbClr>
              </a:gs>
              <a:gs pos="100000">
                <a:srgbClr val="FFEDA3">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a:off x="0" y="0"/>
            <a:ext cx="1779108" cy="5143500"/>
          </a:xfrm>
          <a:prstGeom prst="rtTriangle">
            <a:avLst/>
          </a:prstGeom>
          <a:gradFill flip="none" rotWithShape="1">
            <a:gsLst>
              <a:gs pos="0">
                <a:schemeClr val="bg1"/>
              </a:gs>
              <a:gs pos="50000">
                <a:schemeClr val="accent1">
                  <a:lumMod val="75000"/>
                  <a:shade val="67500"/>
                  <a:satMod val="115000"/>
                </a:schemeClr>
              </a:gs>
              <a:gs pos="100000">
                <a:schemeClr val="accent1">
                  <a:lumMod val="75000"/>
                  <a:shade val="100000"/>
                  <a:satMod val="115000"/>
                </a:scheme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flipV="1">
            <a:off x="0" y="0"/>
            <a:ext cx="1785918" cy="5143500"/>
          </a:xfrm>
          <a:prstGeom prst="rtTriangle">
            <a:avLst/>
          </a:prstGeom>
          <a:blipFill dpi="0" rotWithShape="1">
            <a:blip r:embed="rId3">
              <a:duotone>
                <a:schemeClr val="accent1">
                  <a:shade val="45000"/>
                  <a:satMod val="135000"/>
                </a:schemeClr>
                <a:prstClr val="white"/>
              </a:duotone>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flipH="1">
            <a:off x="7358082" y="0"/>
            <a:ext cx="1785918" cy="5143500"/>
          </a:xfrm>
          <a:prstGeom prst="rect">
            <a:avLst/>
          </a:prstGeom>
          <a:gradFill flip="none" rotWithShape="1">
            <a:gsLst>
              <a:gs pos="0">
                <a:schemeClr val="bg1"/>
              </a:gs>
              <a:gs pos="50000">
                <a:srgbClr val="FFEDA3">
                  <a:shade val="67500"/>
                  <a:satMod val="115000"/>
                </a:srgbClr>
              </a:gs>
              <a:gs pos="100000">
                <a:srgbClr val="FFEDA3">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a:off x="7358082" y="0"/>
            <a:ext cx="1785918" cy="5143500"/>
          </a:xfrm>
          <a:prstGeom prst="rtTriangle">
            <a:avLst/>
          </a:prstGeom>
          <a:gradFill flip="none" rotWithShape="1">
            <a:gsLst>
              <a:gs pos="0">
                <a:schemeClr val="bg1"/>
              </a:gs>
              <a:gs pos="50000">
                <a:schemeClr val="accent1">
                  <a:lumMod val="75000"/>
                  <a:shade val="67500"/>
                  <a:satMod val="115000"/>
                </a:schemeClr>
              </a:gs>
              <a:gs pos="100000">
                <a:schemeClr val="accent1">
                  <a:lumMod val="75000"/>
                  <a:shade val="100000"/>
                  <a:satMod val="115000"/>
                </a:scheme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V="1">
            <a:off x="7358082" y="0"/>
            <a:ext cx="1785918" cy="5143500"/>
          </a:xfrm>
          <a:prstGeom prst="rtTriangle">
            <a:avLst/>
          </a:prstGeom>
          <a:blipFill dpi="0" rotWithShape="1">
            <a:blip r:embed="rId3">
              <a:duotone>
                <a:schemeClr val="accent1">
                  <a:shade val="45000"/>
                  <a:satMod val="135000"/>
                </a:schemeClr>
                <a:prstClr val="white"/>
              </a:duotone>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uadroTexto"/>
          <p:cNvSpPr txBox="1"/>
          <p:nvPr/>
        </p:nvSpPr>
        <p:spPr>
          <a:xfrm>
            <a:off x="2571736" y="3857634"/>
            <a:ext cx="1260281" cy="646331"/>
          </a:xfrm>
          <a:prstGeom prst="rect">
            <a:avLst/>
          </a:prstGeom>
          <a:noFill/>
        </p:spPr>
        <p:txBody>
          <a:bodyPr wrap="none" rtlCol="0">
            <a:spAutoFit/>
          </a:bodyPr>
          <a:lstStyle/>
          <a:p>
            <a:r>
              <a:rPr lang="es-ES_tradnl" sz="36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Pristina" pitchFamily="66" charset="0"/>
              </a:rPr>
              <a:t>Raquel</a:t>
            </a:r>
            <a:endParaRPr lang="es-ES" sz="36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Pristina" pitchFamily="66" charset="0"/>
            </a:endParaRPr>
          </a:p>
        </p:txBody>
      </p:sp>
    </p:spTree>
  </p:cSld>
  <p:clrMapOvr>
    <a:masterClrMapping/>
  </p:clrMapOvr>
  <p:transition advTm="1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3000"/>
                                        <p:tgtEl>
                                          <p:spTgt spid="4"/>
                                        </p:tgtEl>
                                      </p:cBhvr>
                                    </p:animEffect>
                                  </p:childTnLst>
                                </p:cTn>
                              </p:par>
                              <p:par>
                                <p:cTn id="8" presetID="47"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anim calcmode="lin" valueType="num">
                                      <p:cBhvr>
                                        <p:cTn id="11" dur="3000" fill="hold"/>
                                        <p:tgtEl>
                                          <p:spTgt spid="4"/>
                                        </p:tgtEl>
                                        <p:attrNameLst>
                                          <p:attrName>ppt_x</p:attrName>
                                        </p:attrNameLst>
                                      </p:cBhvr>
                                      <p:tavLst>
                                        <p:tav tm="0">
                                          <p:val>
                                            <p:strVal val="#ppt_x"/>
                                          </p:val>
                                        </p:tav>
                                        <p:tav tm="100000">
                                          <p:val>
                                            <p:strVal val="#ppt_x"/>
                                          </p:val>
                                        </p:tav>
                                      </p:tavLst>
                                    </p:anim>
                                    <p:anim calcmode="lin" valueType="num">
                                      <p:cBhvr>
                                        <p:cTn id="12" dur="3000" fill="hold"/>
                                        <p:tgtEl>
                                          <p:spTgt spid="4"/>
                                        </p:tgtEl>
                                        <p:attrNameLst>
                                          <p:attrName>ppt_y</p:attrName>
                                        </p:attrNameLst>
                                      </p:cBhvr>
                                      <p:tavLst>
                                        <p:tav tm="0">
                                          <p:val>
                                            <p:strVal val="#ppt_y-.1"/>
                                          </p:val>
                                        </p:tav>
                                        <p:tav tm="100000">
                                          <p:val>
                                            <p:strVal val="#ppt_y"/>
                                          </p:val>
                                        </p:tav>
                                      </p:tavLst>
                                    </p:anim>
                                  </p:childTnLst>
                                </p:cTn>
                              </p:par>
                            </p:childTnLst>
                          </p:cTn>
                        </p:par>
                        <p:par>
                          <p:cTn id="13" fill="hold">
                            <p:stCondLst>
                              <p:cond delay="3000"/>
                            </p:stCondLst>
                            <p:childTnLst>
                              <p:par>
                                <p:cTn id="14" presetID="38" presetClass="entr" presetSubtype="0" accel="50000" fill="hold" nodeType="afterEffect">
                                  <p:stCondLst>
                                    <p:cond delay="0"/>
                                  </p:stCondLst>
                                  <p:iterate type="lt">
                                    <p:tmPct val="50000"/>
                                  </p:iterate>
                                  <p:childTnLst>
                                    <p:set>
                                      <p:cBhvr>
                                        <p:cTn id="15" dur="1" fill="hold">
                                          <p:stCondLst>
                                            <p:cond delay="0"/>
                                          </p:stCondLst>
                                        </p:cTn>
                                        <p:tgtEl>
                                          <p:spTgt spid="12">
                                            <p:txEl>
                                              <p:pRg st="0" end="0"/>
                                            </p:txEl>
                                          </p:spTgt>
                                        </p:tgtEl>
                                        <p:attrNameLst>
                                          <p:attrName>style.visibility</p:attrName>
                                        </p:attrNameLst>
                                      </p:cBhvr>
                                      <p:to>
                                        <p:strVal val="visible"/>
                                      </p:to>
                                    </p:set>
                                    <p:set>
                                      <p:cBhvr>
                                        <p:cTn id="16" dur="455" fill="hold">
                                          <p:stCondLst>
                                            <p:cond delay="0"/>
                                          </p:stCondLst>
                                        </p:cTn>
                                        <p:tgtEl>
                                          <p:spTgt spid="12">
                                            <p:txEl>
                                              <p:pRg st="0" end="0"/>
                                            </p:txEl>
                                          </p:spTgt>
                                        </p:tgtEl>
                                        <p:attrNameLst>
                                          <p:attrName>style.rotation</p:attrName>
                                        </p:attrNameLst>
                                      </p:cBhvr>
                                      <p:to>
                                        <p:strVal val="-45.0"/>
                                      </p:to>
                                    </p:set>
                                    <p:anim calcmode="lin" valueType="num">
                                      <p:cBhvr>
                                        <p:cTn id="17" dur="455" fill="hold">
                                          <p:stCondLst>
                                            <p:cond delay="455"/>
                                          </p:stCondLst>
                                        </p:cTn>
                                        <p:tgtEl>
                                          <p:spTgt spid="1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12">
                                            <p:txEl>
                                              <p:pRg st="0" end="0"/>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1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1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advTm="12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BRUNO CATALANO- .VIAJEROS.  ESCULTURAS DE BRON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-BRUNO CATALANO- .VIAJEROS.  ESCULTURAS DE BRONCE</Template>
  <TotalTime>0</TotalTime>
  <Words>216</Words>
  <Application>Microsoft Office PowerPoint</Application>
  <PresentationFormat>Presentación en pantalla (16:9)</PresentationFormat>
  <Paragraphs>24</Paragraphs>
  <Slides>53</Slides>
  <Notes>8</Notes>
  <HiddenSlides>0</HiddenSlides>
  <MMClips>1</MMClips>
  <ScaleCrop>false</ScaleCrop>
  <HeadingPairs>
    <vt:vector size="4" baseType="variant">
      <vt:variant>
        <vt:lpstr>Tema</vt:lpstr>
      </vt:variant>
      <vt:variant>
        <vt:i4>2</vt:i4>
      </vt:variant>
      <vt:variant>
        <vt:lpstr>Títulos de diapositiva</vt:lpstr>
      </vt:variant>
      <vt:variant>
        <vt:i4>53</vt:i4>
      </vt:variant>
    </vt:vector>
  </HeadingPairs>
  <TitlesOfParts>
    <vt:vector size="55" baseType="lpstr">
      <vt:lpstr>-BRUNO CATALANO- .VIAJEROS.  ESCULTURAS DE BRONCE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2015-08-18T17:09:45Z</dcterms:created>
  <dcterms:modified xsi:type="dcterms:W3CDTF">2015-08-18T17:13:46Z</dcterms:modified>
</cp:coreProperties>
</file>