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0" r:id="rId3"/>
    <p:sldId id="306" r:id="rId4"/>
    <p:sldId id="296" r:id="rId5"/>
    <p:sldId id="299" r:id="rId6"/>
    <p:sldId id="320" r:id="rId7"/>
    <p:sldId id="284" r:id="rId8"/>
    <p:sldId id="288" r:id="rId9"/>
    <p:sldId id="285" r:id="rId10"/>
    <p:sldId id="256" r:id="rId11"/>
    <p:sldId id="286" r:id="rId12"/>
    <p:sldId id="283" r:id="rId13"/>
    <p:sldId id="279" r:id="rId14"/>
    <p:sldId id="282" r:id="rId15"/>
    <p:sldId id="278" r:id="rId16"/>
    <p:sldId id="280" r:id="rId17"/>
    <p:sldId id="277" r:id="rId18"/>
    <p:sldId id="276" r:id="rId19"/>
    <p:sldId id="275" r:id="rId20"/>
    <p:sldId id="273" r:id="rId21"/>
    <p:sldId id="272" r:id="rId22"/>
    <p:sldId id="269" r:id="rId23"/>
    <p:sldId id="265" r:id="rId24"/>
    <p:sldId id="267" r:id="rId25"/>
    <p:sldId id="266" r:id="rId26"/>
    <p:sldId id="264" r:id="rId27"/>
    <p:sldId id="263" r:id="rId28"/>
    <p:sldId id="262" r:id="rId29"/>
    <p:sldId id="261" r:id="rId30"/>
    <p:sldId id="310" r:id="rId31"/>
    <p:sldId id="309" r:id="rId32"/>
    <p:sldId id="304" r:id="rId33"/>
    <p:sldId id="303" r:id="rId34"/>
    <p:sldId id="292" r:id="rId35"/>
    <p:sldId id="298" r:id="rId36"/>
    <p:sldId id="295" r:id="rId37"/>
    <p:sldId id="291" r:id="rId38"/>
    <p:sldId id="293" r:id="rId39"/>
    <p:sldId id="297" r:id="rId40"/>
    <p:sldId id="289" r:id="rId41"/>
    <p:sldId id="318" r:id="rId42"/>
    <p:sldId id="315" r:id="rId43"/>
    <p:sldId id="311" r:id="rId44"/>
    <p:sldId id="313" r:id="rId45"/>
    <p:sldId id="258" r:id="rId46"/>
    <p:sldId id="312" r:id="rId47"/>
    <p:sldId id="316" r:id="rId48"/>
    <p:sldId id="321" r:id="rId4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CBCchROf2pgfplD2gi8Qg" hashData="wpj72FtUW8SAbCgYiWSiE7fABU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  <a:srgbClr val="DDBFF3"/>
    <a:srgbClr val="F3C5DA"/>
    <a:srgbClr val="922E5B"/>
    <a:srgbClr val="E47CA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438" y="7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DD205-1562-4F58-942B-58AE28CB2D97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9D6DE-D1FC-48CD-9D6B-3B3EA2A2FA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DD205-1562-4F58-942B-58AE28CB2D97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9D6DE-D1FC-48CD-9D6B-3B3EA2A2FA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DD205-1562-4F58-942B-58AE28CB2D97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9D6DE-D1FC-48CD-9D6B-3B3EA2A2FA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DD205-1562-4F58-942B-58AE28CB2D97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9D6DE-D1FC-48CD-9D6B-3B3EA2A2FA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DD205-1562-4F58-942B-58AE28CB2D97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9D6DE-D1FC-48CD-9D6B-3B3EA2A2FA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DD205-1562-4F58-942B-58AE28CB2D97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9D6DE-D1FC-48CD-9D6B-3B3EA2A2FA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DD205-1562-4F58-942B-58AE28CB2D97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9D6DE-D1FC-48CD-9D6B-3B3EA2A2FA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DD205-1562-4F58-942B-58AE28CB2D97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9D6DE-D1FC-48CD-9D6B-3B3EA2A2FA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DD205-1562-4F58-942B-58AE28CB2D97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9D6DE-D1FC-48CD-9D6B-3B3EA2A2FA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DD205-1562-4F58-942B-58AE28CB2D97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9D6DE-D1FC-48CD-9D6B-3B3EA2A2FA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DD205-1562-4F58-942B-58AE28CB2D97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9D6DE-D1FC-48CD-9D6B-3B3EA2A2FA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9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CDD205-1562-4F58-942B-58AE28CB2D97}" type="datetimeFigureOut">
              <a:rPr lang="es-ES" smtClean="0"/>
              <a:pPr/>
              <a:t>24/06/2015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79D6DE-D1FC-48CD-9D6B-3B3EA2A2FA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6.png"/><Relationship Id="rId18" Type="http://schemas.openxmlformats.org/officeDocument/2006/relationships/image" Target="../media/image5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2.png"/><Relationship Id="rId11" Type="http://schemas.openxmlformats.org/officeDocument/2006/relationships/image" Target="../media/image5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1.png"/><Relationship Id="rId9" Type="http://schemas.openxmlformats.org/officeDocument/2006/relationships/image" Target="../media/image5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¡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  <p:pic>
        <p:nvPicPr>
          <p:cNvPr id="5" name="4 Imagen" descr="Imagen1¡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pic>
        <p:nvPicPr>
          <p:cNvPr id="13324" name="Picture 12" descr="Rendered Image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9933FF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500034" y="428604"/>
            <a:ext cx="4567234" cy="1356435"/>
          </a:xfrm>
          <a:prstGeom prst="rect">
            <a:avLst/>
          </a:prstGeom>
          <a:noFill/>
        </p:spPr>
      </p:pic>
      <p:pic>
        <p:nvPicPr>
          <p:cNvPr id="13326" name="Picture 14" descr="Rendered Image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9933FF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2136238" y="1643051"/>
            <a:ext cx="1464193" cy="1000132"/>
          </a:xfrm>
          <a:prstGeom prst="rect">
            <a:avLst/>
          </a:prstGeom>
          <a:noFill/>
        </p:spPr>
      </p:pic>
      <p:pic>
        <p:nvPicPr>
          <p:cNvPr id="13328" name="Picture 16" descr="Rendered Image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9933FF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428596" y="2714620"/>
            <a:ext cx="3643306" cy="1122345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0" y="6215082"/>
            <a:ext cx="2666114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s-ES_tradnl" sz="20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sz="20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Pristina" pitchFamily="66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214282" y="6000768"/>
            <a:ext cx="1994457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s-ES_tradnl" sz="14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gency FB" pitchFamily="34" charset="0"/>
              </a:rPr>
              <a:t>Tema Musical :El Danubio Azul</a:t>
            </a:r>
          </a:p>
          <a:p>
            <a:endParaRPr lang="es-ES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 advTm="24000">
    <p:sndAc>
      <p:stSnd loop="1">
        <p:snd r:embed="rId2" name="El danubio azul-(el original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5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500"/>
                            </p:stCondLst>
                            <p:childTnLst>
                              <p:par>
                                <p:cTn id="3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500"/>
                            </p:stCondLst>
                            <p:childTnLst>
                              <p:par>
                                <p:cTn id="3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5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uquet 3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94"/>
            <a:ext cx="9144000" cy="6831211"/>
          </a:xfrm>
          <a:prstGeom prst="rect">
            <a:avLst/>
          </a:prstGeom>
        </p:spPr>
      </p:pic>
      <p:pic>
        <p:nvPicPr>
          <p:cNvPr id="5" name="4 Imagen" descr="bouquet 3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789"/>
            <a:ext cx="9144000" cy="6831211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495ff8031d8fc8175632c070959d3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19" name="18 Imagen" descr="ce495ff8031d8fc8175632c070959d3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33FF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buket_kolokolchiko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262" name="261 Imagen" descr="Bankoboev.Ru_buket_kolokolchiko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ln>
            <a:noFill/>
          </a:ln>
          <a:effectLst>
            <a:softEdge rad="31750"/>
          </a:effectLst>
        </p:spPr>
      </p:pic>
      <p:pic>
        <p:nvPicPr>
          <p:cNvPr id="6" name="5 Imagen" descr="Imagen1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ln>
            <a:noFill/>
          </a:ln>
          <a:effectLst>
            <a:softEdge rad="31750"/>
          </a:effec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2f98a60009270d54ed34db83eaaa3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2f98a60009270d54ed34db83eaaa3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-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1-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e727056979e1818c87f5d3ff71a12c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e727056979e1818c87f5d3ff71a12c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fb6159bb33394083d0f8797853fc7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fb6159bb33394083d0f8797853fc7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c197b065569d2719f0a0a5cb802f1d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1c197b065569d2719f0a0a5cb802f1d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bb0d04376a63b2c3899723d5cb0e10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3bb0d04376a63b2c3899723d5cb0e10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dff7db6fd11c18f5a9d3d696bca17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8dff7db6fd11c18f5a9d3d696bca17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8dfeb617eb62aea85faf5272540e2f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8dfeb617eb62aea85faf5272540e2f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9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dc3cdd4ffb722a16a50639ac4f7c3f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5dc3cdd4ffb722a16a50639ac4f7c3f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cfbeb57d2d96c21cedcbb918b590f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23cfbeb57d2d96c21cedcbb918b590f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cac4a95f67b55f4e8ff286de5048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62cac4a95f67b55f4e8ff286de5048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9d39eccc85d39df9f4875ac6cea90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239d39eccc85d39df9f4875ac6cea90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x768_lenta-buket-bouquet-rose-svetlyie-rosa-yarko-ros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24x768_lenta-buket-bouquet-rose-svetlyie-rosa-yarko-ros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21be1c2fbe1a6feb941bdfd5272ba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1121be1c2fbe1a6feb941bdfd5272ba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017322-roses-bouqu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7017322-roses-bouque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246a4b562cd4bfadbf3fd1dec0735b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246a4b562cd4bfadbf3fd1dec0735b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79335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979335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78386458_rozy_cvety_agapantus_buket_oformlenie_2600x18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1378386458_rozy_cvety_agapantus_buket_oformlenie_2600x18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396c45ea847aa5f225abfd83280ecf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a396c45ea847aa5f225abfd83280ecf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_bouquet-rosas-pea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a_bouquet-rosas-pea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74395bbe12bf1a57441ed7408359624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6" name="5 Imagen" descr="74395bbe12bf1a57441ed7408359624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4331391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at4331391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utiful-azalea-bouquet-39992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eautiful-azalea-bouquet-39992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autiful-bouquet-995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beautiful-bouquet-995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uquet-of-lili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ouquet-of-lili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ramo-novia-azu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94" y="0"/>
            <a:ext cx="9117211" cy="6858000"/>
          </a:xfrm>
          <a:prstGeom prst="rect">
            <a:avLst/>
          </a:prstGeom>
        </p:spPr>
      </p:pic>
      <p:pic>
        <p:nvPicPr>
          <p:cNvPr id="6" name="5 Imagen" descr="ramo-novia-azu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7211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f417375925a526d11c3527f36d6c5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ef417375925a526d11c3527f36d6c5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c4819b97840cf29b92aafd984ddb98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2109" cy="6858000"/>
          </a:xfrm>
          <a:prstGeom prst="rect">
            <a:avLst/>
          </a:prstGeom>
        </p:spPr>
      </p:pic>
      <p:pic>
        <p:nvPicPr>
          <p:cNvPr id="6" name="5 Imagen" descr="ac4819b97840cf29b92aafd984ddb98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N2433-kopi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SCN2433-kopi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jZm8Uhq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EjZm8Uhq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46b351d59608feeaba0eea1b6f1469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e46b351d59608feeaba0eea1b6f1469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736e7dcb6fee9d3e3e1d2aa3021a31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c736e7dcb6fee9d3e3e1d2aa3021a31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ilies-gerbera-flower-bouquet-ribbon-bo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ilies-gerbera-flower-bouquet-ribbon-bo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roses-flowers-lisianthus-russell-bouquet-decorat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roses-flowers-lisianthus-russell-bouquet-decorat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xgebu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xgebu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ses-lilies-bouquet-composit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oses-lilies-bouquet-composit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static_circisum3__1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umblr_static_circisum3__1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d-roses-bouquet-35162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ed-roses-bouquet-35162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148" name="Picture 4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246274">
            <a:off x="6235953" y="4887160"/>
            <a:ext cx="2665290" cy="2023677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1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BOUQUETS DE NOVIAS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-BOUQUETS DE NOVIAS-</Template>
  <TotalTime>0</TotalTime>
  <Words>41</Words>
  <Application>Microsoft Office PowerPoint</Application>
  <PresentationFormat>Presentación en pantalla (4:3)</PresentationFormat>
  <Paragraphs>5</Paragraphs>
  <Slides>47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-BOUQUETS DE NOVIAS-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2015-06-24T21:05:31Z</dcterms:created>
  <dcterms:modified xsi:type="dcterms:W3CDTF">2015-06-24T21:05:59Z</dcterms:modified>
</cp:coreProperties>
</file>