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notesSlides/notesSlide6.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43"/>
  </p:notesMasterIdLst>
  <p:sldIdLst>
    <p:sldId id="328" r:id="rId3"/>
    <p:sldId id="329" r:id="rId4"/>
    <p:sldId id="264" r:id="rId5"/>
    <p:sldId id="282" r:id="rId6"/>
    <p:sldId id="265" r:id="rId7"/>
    <p:sldId id="263" r:id="rId8"/>
    <p:sldId id="303" r:id="rId9"/>
    <p:sldId id="262" r:id="rId10"/>
    <p:sldId id="331" r:id="rId11"/>
    <p:sldId id="274" r:id="rId12"/>
    <p:sldId id="278" r:id="rId13"/>
    <p:sldId id="297" r:id="rId14"/>
    <p:sldId id="327" r:id="rId15"/>
    <p:sldId id="302" r:id="rId16"/>
    <p:sldId id="285" r:id="rId17"/>
    <p:sldId id="334" r:id="rId18"/>
    <p:sldId id="315" r:id="rId19"/>
    <p:sldId id="314" r:id="rId20"/>
    <p:sldId id="312" r:id="rId21"/>
    <p:sldId id="308" r:id="rId22"/>
    <p:sldId id="270" r:id="rId23"/>
    <p:sldId id="299" r:id="rId24"/>
    <p:sldId id="335" r:id="rId25"/>
    <p:sldId id="304" r:id="rId26"/>
    <p:sldId id="275" r:id="rId27"/>
    <p:sldId id="300" r:id="rId28"/>
    <p:sldId id="277" r:id="rId29"/>
    <p:sldId id="309" r:id="rId30"/>
    <p:sldId id="259" r:id="rId31"/>
    <p:sldId id="296" r:id="rId32"/>
    <p:sldId id="333" r:id="rId33"/>
    <p:sldId id="290" r:id="rId34"/>
    <p:sldId id="272" r:id="rId35"/>
    <p:sldId id="268" r:id="rId36"/>
    <p:sldId id="280" r:id="rId37"/>
    <p:sldId id="332" r:id="rId38"/>
    <p:sldId id="260" r:id="rId39"/>
    <p:sldId id="293" r:id="rId40"/>
    <p:sldId id="295" r:id="rId41"/>
    <p:sldId id="336" r:id="rId42"/>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A1ZnJV6LFV0GcOsQbXBJWw" hashData="znfbz5eFfQD8upjMH13jTvYr5kY"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7434"/>
    <a:srgbClr val="29B21E"/>
    <a:srgbClr val="BCE292"/>
    <a:srgbClr val="004600"/>
    <a:srgbClr val="2A5434"/>
    <a:srgbClr val="005426"/>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8083" autoAdjust="0"/>
    <p:restoredTop sz="81834" autoAdjust="0"/>
  </p:normalViewPr>
  <p:slideViewPr>
    <p:cSldViewPr>
      <p:cViewPr>
        <p:scale>
          <a:sx n="50" d="100"/>
          <a:sy n="50" d="100"/>
        </p:scale>
        <p:origin x="-930" y="-228"/>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0221DC1-368F-42DA-86C4-AFE906C00B87}" type="datetimeFigureOut">
              <a:rPr lang="es-ES" smtClean="0"/>
              <a:pPr/>
              <a:t>29/10/2013</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23A3E84-F52D-4067-BF12-F20C67678933}"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C23A3E84-F52D-4067-BF12-F20C67678933}" type="slidenum">
              <a:rPr lang="es-ES" smtClean="0"/>
              <a:pPr/>
              <a:t>1</a:t>
            </a:fld>
            <a:endParaRPr lang="es-E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C23A3E84-F52D-4067-BF12-F20C67678933}" type="slidenum">
              <a:rPr lang="es-ES" smtClean="0"/>
              <a:pPr/>
              <a:t>3</a:t>
            </a:fld>
            <a:endParaRPr lang="es-E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C23A3E84-F52D-4067-BF12-F20C67678933}" type="slidenum">
              <a:rPr lang="es-ES" smtClean="0"/>
              <a:pPr/>
              <a:t>6</a:t>
            </a:fld>
            <a:endParaRPr lang="es-E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C23A3E84-F52D-4067-BF12-F20C67678933}" type="slidenum">
              <a:rPr lang="es-ES" smtClean="0"/>
              <a:pPr/>
              <a:t>18</a:t>
            </a:fld>
            <a:endParaRPr lang="es-E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C23A3E84-F52D-4067-BF12-F20C67678933}" type="slidenum">
              <a:rPr lang="es-ES" smtClean="0"/>
              <a:pPr/>
              <a:t>21</a:t>
            </a:fld>
            <a:endParaRPr lang="es-E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C23A3E84-F52D-4067-BF12-F20C67678933}" type="slidenum">
              <a:rPr lang="es-ES" smtClean="0"/>
              <a:pPr/>
              <a:t>24</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7D45EB3-6392-4E62-963E-C88BC5F2CC59}" type="datetimeFigureOut">
              <a:rPr lang="es-ES" smtClean="0"/>
              <a:pPr/>
              <a:t>29/10/2013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2298FFE-4905-4279-A546-C3A9F6162F06}" type="slidenum">
              <a:rPr lang="es-ES" smtClean="0"/>
              <a:pPr/>
              <a:t>‹Nº›</a:t>
            </a:fld>
            <a:endParaRPr lang="es-ES"/>
          </a:p>
        </p:txBody>
      </p:sp>
    </p:spTree>
  </p:cSld>
  <p:clrMapOvr>
    <a:masterClrMapping/>
  </p:clrMapOvr>
  <p:transition spd="slow" advTm="12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7D45EB3-6392-4E62-963E-C88BC5F2CC59}" type="datetimeFigureOut">
              <a:rPr lang="es-ES" smtClean="0"/>
              <a:pPr/>
              <a:t>29/10/2013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2298FFE-4905-4279-A546-C3A9F6162F06}" type="slidenum">
              <a:rPr lang="es-ES" smtClean="0"/>
              <a:pPr/>
              <a:t>‹Nº›</a:t>
            </a:fld>
            <a:endParaRPr lang="es-ES"/>
          </a:p>
        </p:txBody>
      </p:sp>
    </p:spTree>
  </p:cSld>
  <p:clrMapOvr>
    <a:masterClrMapping/>
  </p:clrMapOvr>
  <p:transition spd="slow" advTm="12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7D45EB3-6392-4E62-963E-C88BC5F2CC59}" type="datetimeFigureOut">
              <a:rPr lang="es-ES" smtClean="0"/>
              <a:pPr/>
              <a:t>29/10/2013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2298FFE-4905-4279-A546-C3A9F6162F06}" type="slidenum">
              <a:rPr lang="es-ES" smtClean="0"/>
              <a:pPr/>
              <a:t>‹Nº›</a:t>
            </a:fld>
            <a:endParaRPr lang="es-ES"/>
          </a:p>
        </p:txBody>
      </p:sp>
    </p:spTree>
  </p:cSld>
  <p:clrMapOvr>
    <a:masterClrMapping/>
  </p:clrMapOvr>
  <p:transition spd="slow" advTm="12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7D45EB3-6392-4E62-963E-C88BC5F2CC59}" type="datetimeFigureOut">
              <a:rPr lang="es-ES" smtClean="0"/>
              <a:pPr/>
              <a:t>29/10/2013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B2298FFE-4905-4279-A546-C3A9F6162F06}" type="slidenum">
              <a:rPr lang="es-ES" smtClean="0"/>
              <a:pPr/>
              <a:t>‹Nº›</a:t>
            </a:fld>
            <a:endParaRPr lang="es-ES"/>
          </a:p>
        </p:txBody>
      </p:sp>
    </p:spTree>
  </p:cSld>
  <p:clrMapOvr>
    <a:masterClrMapping/>
  </p:clrMapOvr>
  <p:transition spd="slow" advTm="12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7D45EB3-6392-4E62-963E-C88BC5F2CC59}" type="datetimeFigureOut">
              <a:rPr lang="es-ES" smtClean="0"/>
              <a:pPr/>
              <a:t>29/10/2013</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B2298FFE-4905-4279-A546-C3A9F6162F06}" type="slidenum">
              <a:rPr lang="es-ES" smtClean="0"/>
              <a:pPr/>
              <a:t>‹Nº›</a:t>
            </a:fld>
            <a:endParaRPr lang="es-ES"/>
          </a:p>
        </p:txBody>
      </p:sp>
    </p:spTree>
  </p:cSld>
  <p:clrMapOvr>
    <a:masterClrMapping/>
  </p:clrMapOvr>
  <p:transition spd="slow" advTm="12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7D45EB3-6392-4E62-963E-C88BC5F2CC59}" type="datetimeFigureOut">
              <a:rPr lang="es-ES" smtClean="0"/>
              <a:pPr/>
              <a:t>29/10/2013</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B2298FFE-4905-4279-A546-C3A9F6162F06}" type="slidenum">
              <a:rPr lang="es-ES" smtClean="0"/>
              <a:pPr/>
              <a:t>‹Nº›</a:t>
            </a:fld>
            <a:endParaRPr lang="es-ES"/>
          </a:p>
        </p:txBody>
      </p:sp>
    </p:spTree>
  </p:cSld>
  <p:clrMapOvr>
    <a:masterClrMapping/>
  </p:clrMapOvr>
  <p:transition spd="slow" advTm="12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7D45EB3-6392-4E62-963E-C88BC5F2CC59}" type="datetimeFigureOut">
              <a:rPr lang="es-ES" smtClean="0"/>
              <a:pPr/>
              <a:t>29/10/2013</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B2298FFE-4905-4279-A546-C3A9F6162F06}" type="slidenum">
              <a:rPr lang="es-ES" smtClean="0"/>
              <a:pPr/>
              <a:t>‹Nº›</a:t>
            </a:fld>
            <a:endParaRPr lang="es-ES"/>
          </a:p>
        </p:txBody>
      </p:sp>
    </p:spTree>
  </p:cSld>
  <p:clrMapOvr>
    <a:masterClrMapping/>
  </p:clrMapOvr>
  <p:transition spd="slow" advTm="12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7D45EB3-6392-4E62-963E-C88BC5F2CC59}" type="datetimeFigureOut">
              <a:rPr lang="es-ES" smtClean="0"/>
              <a:pPr/>
              <a:t>29/10/2013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B2298FFE-4905-4279-A546-C3A9F6162F06}" type="slidenum">
              <a:rPr lang="es-ES" smtClean="0"/>
              <a:pPr/>
              <a:t>‹Nº›</a:t>
            </a:fld>
            <a:endParaRPr lang="es-ES"/>
          </a:p>
        </p:txBody>
      </p:sp>
    </p:spTree>
  </p:cSld>
  <p:clrMapOvr>
    <a:masterClrMapping/>
  </p:clrMapOvr>
  <p:transition spd="slow" advTm="12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7D45EB3-6392-4E62-963E-C88BC5F2CC59}" type="datetimeFigureOut">
              <a:rPr lang="es-ES" smtClean="0"/>
              <a:pPr/>
              <a:t>29/10/2013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B2298FFE-4905-4279-A546-C3A9F6162F06}" type="slidenum">
              <a:rPr lang="es-ES" smtClean="0"/>
              <a:pPr/>
              <a:t>‹Nº›</a:t>
            </a:fld>
            <a:endParaRPr lang="es-ES"/>
          </a:p>
        </p:txBody>
      </p:sp>
    </p:spTree>
  </p:cSld>
  <p:clrMapOvr>
    <a:masterClrMapping/>
  </p:clrMapOvr>
  <p:transition spd="slow" advTm="12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7D45EB3-6392-4E62-963E-C88BC5F2CC59}" type="datetimeFigureOut">
              <a:rPr lang="es-ES" smtClean="0"/>
              <a:pPr/>
              <a:t>29/10/2013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2298FFE-4905-4279-A546-C3A9F6162F06}" type="slidenum">
              <a:rPr lang="es-ES" smtClean="0"/>
              <a:pPr/>
              <a:t>‹Nº›</a:t>
            </a:fld>
            <a:endParaRPr lang="es-ES"/>
          </a:p>
        </p:txBody>
      </p:sp>
    </p:spTree>
  </p:cSld>
  <p:clrMapOvr>
    <a:masterClrMapping/>
  </p:clrMapOvr>
  <p:transition spd="slow" advTm="12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7D45EB3-6392-4E62-963E-C88BC5F2CC59}" type="datetimeFigureOut">
              <a:rPr lang="es-ES" smtClean="0"/>
              <a:pPr/>
              <a:t>29/10/2013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2298FFE-4905-4279-A546-C3A9F6162F06}" type="slidenum">
              <a:rPr lang="es-ES" smtClean="0"/>
              <a:pPr/>
              <a:t>‹Nº›</a:t>
            </a:fld>
            <a:endParaRPr lang="es-ES"/>
          </a:p>
        </p:txBody>
      </p:sp>
    </p:spTree>
  </p:cSld>
  <p:clrMapOvr>
    <a:masterClrMapping/>
  </p:clrMapOvr>
  <p:transition spd="slow" advTm="12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E5D09A38-C227-45A9-A827-1B75CE68DBAA}"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7D45EB3-6392-4E62-963E-C88BC5F2CC59}" type="datetimeFigureOut">
              <a:rPr lang="es-ES" smtClean="0"/>
              <a:pPr/>
              <a:t>29/10/2013</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2298FFE-4905-4279-A546-C3A9F6162F06}"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12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A2F9D817-A251-486B-BAB7-F7D56F5ECF93}"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audio" Target="../media/audio1.wav"/><Relationship Id="rId7"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3.gif"/><Relationship Id="rId11" Type="http://schemas.openxmlformats.org/officeDocument/2006/relationships/image" Target="../media/image8.png"/><Relationship Id="rId5" Type="http://schemas.openxmlformats.org/officeDocument/2006/relationships/image" Target="../media/image2.gif"/><Relationship Id="rId10" Type="http://schemas.openxmlformats.org/officeDocument/2006/relationships/image" Target="../media/image7.png"/><Relationship Id="rId4" Type="http://schemas.openxmlformats.org/officeDocument/2006/relationships/image" Target="../media/image1.jpeg"/><Relationship Id="rId9" Type="http://schemas.openxmlformats.org/officeDocument/2006/relationships/image" Target="../media/image6.png"/></Relationships>
</file>

<file path=ppt/slides/_rels/slide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gif"/><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gif"/><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gif"/><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gif"/><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gif"/><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gif"/><Relationship Id="rId1" Type="http://schemas.openxmlformats.org/officeDocument/2006/relationships/slideLayout" Target="../slideLayouts/slideLayout2.xml"/><Relationship Id="rId4" Type="http://schemas.openxmlformats.org/officeDocument/2006/relationships/image" Target="../media/image40.gif"/></Relationships>
</file>

<file path=ppt/slides/_rels/slide37.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8" Type="http://schemas.openxmlformats.org/officeDocument/2006/relationships/hyperlink" Target="http://www.mispps.com/index.php?board=65.0" TargetMode="External"/><Relationship Id="rId13" Type="http://schemas.openxmlformats.org/officeDocument/2006/relationships/hyperlink" Target="http://www.mispps.com/index.php?board=70.0" TargetMode="External"/><Relationship Id="rId18" Type="http://schemas.openxmlformats.org/officeDocument/2006/relationships/hyperlink" Target="http://www.mispps.com/index.php?board=75.0" TargetMode="External"/><Relationship Id="rId3" Type="http://schemas.openxmlformats.org/officeDocument/2006/relationships/image" Target="../media/image45.png"/><Relationship Id="rId7" Type="http://schemas.openxmlformats.org/officeDocument/2006/relationships/image" Target="../media/image47.jpeg"/><Relationship Id="rId12" Type="http://schemas.openxmlformats.org/officeDocument/2006/relationships/hyperlink" Target="http://www.mispps.com/index.php?board=69.0" TargetMode="External"/><Relationship Id="rId17" Type="http://schemas.openxmlformats.org/officeDocument/2006/relationships/hyperlink" Target="http://www.mispps.com/index.php?board=74.0" TargetMode="External"/><Relationship Id="rId2" Type="http://schemas.openxmlformats.org/officeDocument/2006/relationships/slideLayout" Target="../slideLayouts/slideLayout12.xml"/><Relationship Id="rId16" Type="http://schemas.openxmlformats.org/officeDocument/2006/relationships/hyperlink" Target="http://www.mispps.com/index.php?board=73.0" TargetMode="External"/><Relationship Id="rId20" Type="http://schemas.openxmlformats.org/officeDocument/2006/relationships/image" Target="../media/image48.png"/><Relationship Id="rId1" Type="http://schemas.openxmlformats.org/officeDocument/2006/relationships/audio" Target="../media/audio2.wav"/><Relationship Id="rId6" Type="http://schemas.openxmlformats.org/officeDocument/2006/relationships/hyperlink" Target="http://www.mispps.com/" TargetMode="External"/><Relationship Id="rId11" Type="http://schemas.openxmlformats.org/officeDocument/2006/relationships/hyperlink" Target="http://www.mispps.com/index.php?board=68.0" TargetMode="External"/><Relationship Id="rId5" Type="http://schemas.openxmlformats.org/officeDocument/2006/relationships/image" Target="../media/image46.png"/><Relationship Id="rId15" Type="http://schemas.openxmlformats.org/officeDocument/2006/relationships/hyperlink" Target="http://www.mispps.com/index.php?board=72.0" TargetMode="External"/><Relationship Id="rId10" Type="http://schemas.openxmlformats.org/officeDocument/2006/relationships/hyperlink" Target="http://www.mispps.com/index.php?board=67.0" TargetMode="External"/><Relationship Id="rId19" Type="http://schemas.openxmlformats.org/officeDocument/2006/relationships/hyperlink" Target="http://www.mispps.com/index.php?board=76.0" TargetMode="External"/><Relationship Id="rId4" Type="http://schemas.openxmlformats.org/officeDocument/2006/relationships/hyperlink" Target="http://www.mispps.com/lists/?p=subscribe&amp;id=2" TargetMode="External"/><Relationship Id="rId9" Type="http://schemas.openxmlformats.org/officeDocument/2006/relationships/hyperlink" Target="http://www.mispps.com/index.php?board=66.0" TargetMode="External"/><Relationship Id="rId14" Type="http://schemas.openxmlformats.org/officeDocument/2006/relationships/hyperlink" Target="http://www.mispps.com/index.php?board=71.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3zk3d56f.jpg"/>
          <p:cNvPicPr>
            <a:picLocks noChangeAspect="1"/>
          </p:cNvPicPr>
          <p:nvPr/>
        </p:nvPicPr>
        <p:blipFill>
          <a:blip r:embed="rId4"/>
          <a:stretch>
            <a:fillRect/>
          </a:stretch>
        </p:blipFill>
        <p:spPr>
          <a:xfrm>
            <a:off x="0" y="0"/>
            <a:ext cx="9144000" cy="6858000"/>
          </a:xfrm>
          <a:prstGeom prst="rect">
            <a:avLst/>
          </a:prstGeom>
        </p:spPr>
      </p:pic>
      <p:pic>
        <p:nvPicPr>
          <p:cNvPr id="2050" name="Picture 2" descr="BONSAI"/>
          <p:cNvPicPr>
            <a:picLocks noChangeAspect="1" noChangeArrowheads="1"/>
          </p:cNvPicPr>
          <p:nvPr/>
        </p:nvPicPr>
        <p:blipFill>
          <a:blip r:embed="rId5">
            <a:lum bright="10000" contrast="20000"/>
          </a:blip>
          <a:srcRect/>
          <a:stretch>
            <a:fillRect/>
          </a:stretch>
        </p:blipFill>
        <p:spPr bwMode="auto">
          <a:xfrm>
            <a:off x="5715009" y="2928910"/>
            <a:ext cx="3428992" cy="3929090"/>
          </a:xfrm>
          <a:prstGeom prst="rect">
            <a:avLst/>
          </a:prstGeom>
          <a:noFill/>
          <a:effectLst>
            <a:softEdge rad="31750"/>
          </a:effectLst>
        </p:spPr>
      </p:pic>
      <p:pic>
        <p:nvPicPr>
          <p:cNvPr id="2054" name="Picture 6" descr="BONSAI"/>
          <p:cNvPicPr>
            <a:picLocks noChangeAspect="1" noChangeArrowheads="1"/>
          </p:cNvPicPr>
          <p:nvPr/>
        </p:nvPicPr>
        <p:blipFill>
          <a:blip r:embed="rId6">
            <a:lum contrast="20000"/>
          </a:blip>
          <a:srcRect/>
          <a:stretch>
            <a:fillRect/>
          </a:stretch>
        </p:blipFill>
        <p:spPr bwMode="auto">
          <a:xfrm flipH="1">
            <a:off x="-1" y="1500198"/>
            <a:ext cx="2622442" cy="4214842"/>
          </a:xfrm>
          <a:prstGeom prst="rect">
            <a:avLst/>
          </a:prstGeom>
          <a:noFill/>
          <a:effectLst>
            <a:softEdge rad="31750"/>
          </a:effectLst>
        </p:spPr>
      </p:pic>
      <p:sp>
        <p:nvSpPr>
          <p:cNvPr id="48" name="47 Triángulo rectángulo"/>
          <p:cNvSpPr/>
          <p:nvPr/>
        </p:nvSpPr>
        <p:spPr>
          <a:xfrm>
            <a:off x="0" y="0"/>
            <a:ext cx="4643438" cy="6858000"/>
          </a:xfrm>
          <a:prstGeom prst="rtTriangle">
            <a:avLst/>
          </a:prstGeom>
          <a:gradFill flip="none" rotWithShape="1">
            <a:gsLst>
              <a:gs pos="32000">
                <a:srgbClr val="C00000">
                  <a:shade val="30000"/>
                  <a:satMod val="115000"/>
                  <a:alpha val="62000"/>
                </a:srgbClr>
              </a:gs>
              <a:gs pos="50000">
                <a:srgbClr val="C00000">
                  <a:shade val="67500"/>
                  <a:satMod val="115000"/>
                </a:srgbClr>
              </a:gs>
              <a:gs pos="100000">
                <a:srgbClr val="C00000">
                  <a:shade val="100000"/>
                  <a:satMod val="115000"/>
                </a:srgbClr>
              </a:gs>
            </a:gsLst>
            <a:lin ang="189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Triángulo rectángulo"/>
          <p:cNvSpPr/>
          <p:nvPr/>
        </p:nvSpPr>
        <p:spPr>
          <a:xfrm flipH="1">
            <a:off x="4500562" y="0"/>
            <a:ext cx="4643438" cy="6858000"/>
          </a:xfrm>
          <a:prstGeom prst="rtTriangle">
            <a:avLst/>
          </a:prstGeom>
          <a:gradFill flip="none" rotWithShape="1">
            <a:gsLst>
              <a:gs pos="32000">
                <a:srgbClr val="C00000">
                  <a:shade val="30000"/>
                  <a:satMod val="115000"/>
                  <a:alpha val="62000"/>
                </a:srgbClr>
              </a:gs>
              <a:gs pos="50000">
                <a:srgbClr val="C00000">
                  <a:shade val="67500"/>
                  <a:satMod val="115000"/>
                </a:srgbClr>
              </a:gs>
              <a:gs pos="100000">
                <a:srgbClr val="C00000">
                  <a:shade val="100000"/>
                  <a:satMod val="115000"/>
                </a:srgbClr>
              </a:gs>
            </a:gsLst>
            <a:lin ang="189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Triángulo rectángulo"/>
          <p:cNvSpPr/>
          <p:nvPr/>
        </p:nvSpPr>
        <p:spPr>
          <a:xfrm flipH="1" flipV="1">
            <a:off x="0" y="0"/>
            <a:ext cx="4572000" cy="6858000"/>
          </a:xfrm>
          <a:prstGeom prst="rtTriangle">
            <a:avLst/>
          </a:prstGeom>
          <a:gradFill flip="none" rotWithShape="1">
            <a:gsLst>
              <a:gs pos="10000">
                <a:srgbClr val="C00000">
                  <a:shade val="30000"/>
                  <a:satMod val="115000"/>
                  <a:alpha val="55000"/>
                </a:srgbClr>
              </a:gs>
              <a:gs pos="50000">
                <a:srgbClr val="C00000">
                  <a:shade val="67500"/>
                  <a:satMod val="115000"/>
                </a:srgbClr>
              </a:gs>
              <a:gs pos="100000">
                <a:srgbClr val="C000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Triángulo rectángulo"/>
          <p:cNvSpPr/>
          <p:nvPr/>
        </p:nvSpPr>
        <p:spPr>
          <a:xfrm flipV="1">
            <a:off x="4572000" y="0"/>
            <a:ext cx="4572000" cy="6858000"/>
          </a:xfrm>
          <a:prstGeom prst="rtTriangle">
            <a:avLst/>
          </a:prstGeom>
          <a:gradFill flip="none" rotWithShape="1">
            <a:gsLst>
              <a:gs pos="10000">
                <a:srgbClr val="C00000">
                  <a:shade val="30000"/>
                  <a:satMod val="115000"/>
                  <a:alpha val="55000"/>
                </a:srgbClr>
              </a:gs>
              <a:gs pos="50000">
                <a:srgbClr val="C00000">
                  <a:shade val="67500"/>
                  <a:satMod val="115000"/>
                </a:srgbClr>
              </a:gs>
              <a:gs pos="100000">
                <a:srgbClr val="C000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2" name="Picture 2" descr="Rendered Image"/>
          <p:cNvPicPr>
            <a:picLocks noChangeAspect="1" noChangeArrowheads="1"/>
          </p:cNvPicPr>
          <p:nvPr/>
        </p:nvPicPr>
        <p:blipFill>
          <a:blip r:embed="rId7"/>
          <a:srcRect/>
          <a:stretch>
            <a:fillRect/>
          </a:stretch>
        </p:blipFill>
        <p:spPr bwMode="auto">
          <a:xfrm>
            <a:off x="2643174" y="928670"/>
            <a:ext cx="3367807" cy="785818"/>
          </a:xfrm>
          <a:prstGeom prst="rect">
            <a:avLst/>
          </a:prstGeom>
          <a:noFill/>
        </p:spPr>
      </p:pic>
      <p:pic>
        <p:nvPicPr>
          <p:cNvPr id="53" name="Picture 4" descr="Rendered Image"/>
          <p:cNvPicPr>
            <a:picLocks noChangeAspect="1" noChangeArrowheads="1"/>
          </p:cNvPicPr>
          <p:nvPr/>
        </p:nvPicPr>
        <p:blipFill>
          <a:blip r:embed="rId8"/>
          <a:srcRect/>
          <a:stretch>
            <a:fillRect/>
          </a:stretch>
        </p:blipFill>
        <p:spPr bwMode="auto">
          <a:xfrm>
            <a:off x="2285984" y="1714488"/>
            <a:ext cx="1404933" cy="600075"/>
          </a:xfrm>
          <a:prstGeom prst="rect">
            <a:avLst/>
          </a:prstGeom>
          <a:noFill/>
        </p:spPr>
      </p:pic>
      <p:pic>
        <p:nvPicPr>
          <p:cNvPr id="54" name="Picture 12" descr="Rendered Image"/>
          <p:cNvPicPr>
            <a:picLocks noChangeAspect="1" noChangeArrowheads="1"/>
          </p:cNvPicPr>
          <p:nvPr/>
        </p:nvPicPr>
        <p:blipFill>
          <a:blip r:embed="rId9"/>
          <a:srcRect/>
          <a:stretch>
            <a:fillRect/>
          </a:stretch>
        </p:blipFill>
        <p:spPr bwMode="auto">
          <a:xfrm>
            <a:off x="4000496" y="1714488"/>
            <a:ext cx="2500331" cy="604536"/>
          </a:xfrm>
          <a:prstGeom prst="rect">
            <a:avLst/>
          </a:prstGeom>
          <a:noFill/>
        </p:spPr>
      </p:pic>
      <p:pic>
        <p:nvPicPr>
          <p:cNvPr id="55" name="Picture 8" descr="Rendered Image"/>
          <p:cNvPicPr>
            <a:picLocks noChangeAspect="1" noChangeArrowheads="1"/>
          </p:cNvPicPr>
          <p:nvPr/>
        </p:nvPicPr>
        <p:blipFill>
          <a:blip r:embed="rId10"/>
          <a:srcRect/>
          <a:stretch>
            <a:fillRect/>
          </a:stretch>
        </p:blipFill>
        <p:spPr bwMode="auto">
          <a:xfrm>
            <a:off x="3929058" y="2357430"/>
            <a:ext cx="826363" cy="571504"/>
          </a:xfrm>
          <a:prstGeom prst="rect">
            <a:avLst/>
          </a:prstGeom>
          <a:noFill/>
        </p:spPr>
      </p:pic>
      <p:pic>
        <p:nvPicPr>
          <p:cNvPr id="56" name="Picture 10" descr="Rendered Image"/>
          <p:cNvPicPr>
            <a:picLocks noChangeAspect="1" noChangeArrowheads="1"/>
          </p:cNvPicPr>
          <p:nvPr/>
        </p:nvPicPr>
        <p:blipFill>
          <a:blip r:embed="rId11"/>
          <a:srcRect/>
          <a:stretch>
            <a:fillRect/>
          </a:stretch>
        </p:blipFill>
        <p:spPr bwMode="auto">
          <a:xfrm>
            <a:off x="3214678" y="3000372"/>
            <a:ext cx="2343142" cy="600075"/>
          </a:xfrm>
          <a:prstGeom prst="rect">
            <a:avLst/>
          </a:prstGeom>
          <a:noFill/>
        </p:spPr>
      </p:pic>
      <p:sp>
        <p:nvSpPr>
          <p:cNvPr id="16" name="15 CuadroTexto"/>
          <p:cNvSpPr txBox="1"/>
          <p:nvPr/>
        </p:nvSpPr>
        <p:spPr>
          <a:xfrm>
            <a:off x="6429388" y="6215082"/>
            <a:ext cx="2164375" cy="261610"/>
          </a:xfrm>
          <a:prstGeom prst="rect">
            <a:avLst/>
          </a:prstGeom>
          <a:noFill/>
        </p:spPr>
        <p:txBody>
          <a:bodyPr wrap="none" rtlCol="0">
            <a:spAutoFit/>
          </a:bodyPr>
          <a:lstStyle/>
          <a:p>
            <a:r>
              <a:rPr lang="es-ES_tradnl" sz="1100" b="1" dirty="0" smtClean="0">
                <a:solidFill>
                  <a:srgbClr val="FF0000"/>
                </a:solidFill>
                <a:effectLst>
                  <a:outerShdw blurRad="38100" dist="38100" dir="2700000" algn="tl">
                    <a:srgbClr val="000000">
                      <a:alpha val="43137"/>
                    </a:srgbClr>
                  </a:outerShdw>
                </a:effectLst>
              </a:rPr>
              <a:t>Esta es  una creación de Raquel</a:t>
            </a:r>
            <a:endParaRPr lang="es-ES" sz="1100" b="1" dirty="0">
              <a:solidFill>
                <a:srgbClr val="FF0000"/>
              </a:solidFill>
              <a:effectLst>
                <a:outerShdw blurRad="38100" dist="38100" dir="2700000" algn="tl">
                  <a:srgbClr val="000000">
                    <a:alpha val="43137"/>
                  </a:srgbClr>
                </a:outerShdw>
              </a:effectLst>
            </a:endParaRPr>
          </a:p>
        </p:txBody>
      </p:sp>
    </p:spTree>
  </p:cSld>
  <p:clrMapOvr>
    <a:masterClrMapping/>
  </p:clrMapOvr>
  <p:transition spd="slow" advTm="20000">
    <p:sndAc>
      <p:stSnd loop="1">
        <p:snd r:embed="rId3" name="Música japonesa JARDÍN ZEN.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grpId="0" nodeType="withEffect">
                                  <p:stCondLst>
                                    <p:cond delay="0"/>
                                  </p:stCondLst>
                                  <p:childTnLst>
                                    <p:anim calcmode="lin" valueType="num">
                                      <p:cBhvr>
                                        <p:cTn id="6" dur="5000"/>
                                        <p:tgtEl>
                                          <p:spTgt spid="48"/>
                                        </p:tgtEl>
                                        <p:attrNameLst>
                                          <p:attrName>ppt_x</p:attrName>
                                        </p:attrNameLst>
                                      </p:cBhvr>
                                      <p:tavLst>
                                        <p:tav tm="0">
                                          <p:val>
                                            <p:strVal val="ppt_x"/>
                                          </p:val>
                                        </p:tav>
                                        <p:tav tm="100000">
                                          <p:val>
                                            <p:strVal val="ppt_x-ppt_w/2"/>
                                          </p:val>
                                        </p:tav>
                                      </p:tavLst>
                                    </p:anim>
                                    <p:anim calcmode="lin" valueType="num">
                                      <p:cBhvr>
                                        <p:cTn id="7" dur="5000"/>
                                        <p:tgtEl>
                                          <p:spTgt spid="48"/>
                                        </p:tgtEl>
                                        <p:attrNameLst>
                                          <p:attrName>ppt_y</p:attrName>
                                        </p:attrNameLst>
                                      </p:cBhvr>
                                      <p:tavLst>
                                        <p:tav tm="0">
                                          <p:val>
                                            <p:strVal val="ppt_y"/>
                                          </p:val>
                                        </p:tav>
                                        <p:tav tm="100000">
                                          <p:val>
                                            <p:strVal val="ppt_y"/>
                                          </p:val>
                                        </p:tav>
                                      </p:tavLst>
                                    </p:anim>
                                    <p:anim calcmode="lin" valueType="num">
                                      <p:cBhvr>
                                        <p:cTn id="8" dur="5000"/>
                                        <p:tgtEl>
                                          <p:spTgt spid="48"/>
                                        </p:tgtEl>
                                        <p:attrNameLst>
                                          <p:attrName>ppt_w</p:attrName>
                                        </p:attrNameLst>
                                      </p:cBhvr>
                                      <p:tavLst>
                                        <p:tav tm="0">
                                          <p:val>
                                            <p:strVal val="ppt_w"/>
                                          </p:val>
                                        </p:tav>
                                        <p:tav tm="100000">
                                          <p:val>
                                            <p:fltVal val="0"/>
                                          </p:val>
                                        </p:tav>
                                      </p:tavLst>
                                    </p:anim>
                                    <p:anim calcmode="lin" valueType="num">
                                      <p:cBhvr>
                                        <p:cTn id="9" dur="5000"/>
                                        <p:tgtEl>
                                          <p:spTgt spid="48"/>
                                        </p:tgtEl>
                                        <p:attrNameLst>
                                          <p:attrName>ppt_h</p:attrName>
                                        </p:attrNameLst>
                                      </p:cBhvr>
                                      <p:tavLst>
                                        <p:tav tm="0">
                                          <p:val>
                                            <p:strVal val="ppt_h"/>
                                          </p:val>
                                        </p:tav>
                                        <p:tav tm="100000">
                                          <p:val>
                                            <p:strVal val="ppt_h"/>
                                          </p:val>
                                        </p:tav>
                                      </p:tavLst>
                                    </p:anim>
                                    <p:set>
                                      <p:cBhvr>
                                        <p:cTn id="10" dur="1" fill="hold">
                                          <p:stCondLst>
                                            <p:cond delay="4999"/>
                                          </p:stCondLst>
                                        </p:cTn>
                                        <p:tgtEl>
                                          <p:spTgt spid="48"/>
                                        </p:tgtEl>
                                        <p:attrNameLst>
                                          <p:attrName>style.visibility</p:attrName>
                                        </p:attrNameLst>
                                      </p:cBhvr>
                                      <p:to>
                                        <p:strVal val="hidden"/>
                                      </p:to>
                                    </p:set>
                                  </p:childTnLst>
                                </p:cTn>
                              </p:par>
                              <p:par>
                                <p:cTn id="11" presetID="17" presetClass="exit" presetSubtype="2" fill="hold" grpId="0" nodeType="withEffect">
                                  <p:stCondLst>
                                    <p:cond delay="0"/>
                                  </p:stCondLst>
                                  <p:childTnLst>
                                    <p:anim calcmode="lin" valueType="num">
                                      <p:cBhvr>
                                        <p:cTn id="12" dur="5000"/>
                                        <p:tgtEl>
                                          <p:spTgt spid="49"/>
                                        </p:tgtEl>
                                        <p:attrNameLst>
                                          <p:attrName>ppt_x</p:attrName>
                                        </p:attrNameLst>
                                      </p:cBhvr>
                                      <p:tavLst>
                                        <p:tav tm="0">
                                          <p:val>
                                            <p:strVal val="ppt_x"/>
                                          </p:val>
                                        </p:tav>
                                        <p:tav tm="100000">
                                          <p:val>
                                            <p:strVal val="ppt_x+ppt_w/2"/>
                                          </p:val>
                                        </p:tav>
                                      </p:tavLst>
                                    </p:anim>
                                    <p:anim calcmode="lin" valueType="num">
                                      <p:cBhvr>
                                        <p:cTn id="13" dur="5000"/>
                                        <p:tgtEl>
                                          <p:spTgt spid="49"/>
                                        </p:tgtEl>
                                        <p:attrNameLst>
                                          <p:attrName>ppt_y</p:attrName>
                                        </p:attrNameLst>
                                      </p:cBhvr>
                                      <p:tavLst>
                                        <p:tav tm="0">
                                          <p:val>
                                            <p:strVal val="ppt_y"/>
                                          </p:val>
                                        </p:tav>
                                        <p:tav tm="100000">
                                          <p:val>
                                            <p:strVal val="ppt_y"/>
                                          </p:val>
                                        </p:tav>
                                      </p:tavLst>
                                    </p:anim>
                                    <p:anim calcmode="lin" valueType="num">
                                      <p:cBhvr>
                                        <p:cTn id="14" dur="5000"/>
                                        <p:tgtEl>
                                          <p:spTgt spid="49"/>
                                        </p:tgtEl>
                                        <p:attrNameLst>
                                          <p:attrName>ppt_w</p:attrName>
                                        </p:attrNameLst>
                                      </p:cBhvr>
                                      <p:tavLst>
                                        <p:tav tm="0">
                                          <p:val>
                                            <p:strVal val="ppt_w"/>
                                          </p:val>
                                        </p:tav>
                                        <p:tav tm="100000">
                                          <p:val>
                                            <p:fltVal val="0"/>
                                          </p:val>
                                        </p:tav>
                                      </p:tavLst>
                                    </p:anim>
                                    <p:anim calcmode="lin" valueType="num">
                                      <p:cBhvr>
                                        <p:cTn id="15" dur="5000"/>
                                        <p:tgtEl>
                                          <p:spTgt spid="49"/>
                                        </p:tgtEl>
                                        <p:attrNameLst>
                                          <p:attrName>ppt_h</p:attrName>
                                        </p:attrNameLst>
                                      </p:cBhvr>
                                      <p:tavLst>
                                        <p:tav tm="0">
                                          <p:val>
                                            <p:strVal val="ppt_h"/>
                                          </p:val>
                                        </p:tav>
                                        <p:tav tm="100000">
                                          <p:val>
                                            <p:strVal val="ppt_h"/>
                                          </p:val>
                                        </p:tav>
                                      </p:tavLst>
                                    </p:anim>
                                    <p:set>
                                      <p:cBhvr>
                                        <p:cTn id="16" dur="1" fill="hold">
                                          <p:stCondLst>
                                            <p:cond delay="4999"/>
                                          </p:stCondLst>
                                        </p:cTn>
                                        <p:tgtEl>
                                          <p:spTgt spid="49"/>
                                        </p:tgtEl>
                                        <p:attrNameLst>
                                          <p:attrName>style.visibility</p:attrName>
                                        </p:attrNameLst>
                                      </p:cBhvr>
                                      <p:to>
                                        <p:strVal val="hidden"/>
                                      </p:to>
                                    </p:set>
                                  </p:childTnLst>
                                </p:cTn>
                              </p:par>
                              <p:par>
                                <p:cTn id="17" presetID="17" presetClass="exit" presetSubtype="8" fill="hold" grpId="0" nodeType="withEffect">
                                  <p:stCondLst>
                                    <p:cond delay="0"/>
                                  </p:stCondLst>
                                  <p:childTnLst>
                                    <p:anim calcmode="lin" valueType="num">
                                      <p:cBhvr>
                                        <p:cTn id="18" dur="5000"/>
                                        <p:tgtEl>
                                          <p:spTgt spid="50"/>
                                        </p:tgtEl>
                                        <p:attrNameLst>
                                          <p:attrName>ppt_x</p:attrName>
                                        </p:attrNameLst>
                                      </p:cBhvr>
                                      <p:tavLst>
                                        <p:tav tm="0">
                                          <p:val>
                                            <p:strVal val="ppt_x"/>
                                          </p:val>
                                        </p:tav>
                                        <p:tav tm="100000">
                                          <p:val>
                                            <p:strVal val="ppt_x-ppt_w/2"/>
                                          </p:val>
                                        </p:tav>
                                      </p:tavLst>
                                    </p:anim>
                                    <p:anim calcmode="lin" valueType="num">
                                      <p:cBhvr>
                                        <p:cTn id="19" dur="5000"/>
                                        <p:tgtEl>
                                          <p:spTgt spid="50"/>
                                        </p:tgtEl>
                                        <p:attrNameLst>
                                          <p:attrName>ppt_y</p:attrName>
                                        </p:attrNameLst>
                                      </p:cBhvr>
                                      <p:tavLst>
                                        <p:tav tm="0">
                                          <p:val>
                                            <p:strVal val="ppt_y"/>
                                          </p:val>
                                        </p:tav>
                                        <p:tav tm="100000">
                                          <p:val>
                                            <p:strVal val="ppt_y"/>
                                          </p:val>
                                        </p:tav>
                                      </p:tavLst>
                                    </p:anim>
                                    <p:anim calcmode="lin" valueType="num">
                                      <p:cBhvr>
                                        <p:cTn id="20" dur="5000"/>
                                        <p:tgtEl>
                                          <p:spTgt spid="50"/>
                                        </p:tgtEl>
                                        <p:attrNameLst>
                                          <p:attrName>ppt_w</p:attrName>
                                        </p:attrNameLst>
                                      </p:cBhvr>
                                      <p:tavLst>
                                        <p:tav tm="0">
                                          <p:val>
                                            <p:strVal val="ppt_w"/>
                                          </p:val>
                                        </p:tav>
                                        <p:tav tm="100000">
                                          <p:val>
                                            <p:fltVal val="0"/>
                                          </p:val>
                                        </p:tav>
                                      </p:tavLst>
                                    </p:anim>
                                    <p:anim calcmode="lin" valueType="num">
                                      <p:cBhvr>
                                        <p:cTn id="21" dur="5000"/>
                                        <p:tgtEl>
                                          <p:spTgt spid="50"/>
                                        </p:tgtEl>
                                        <p:attrNameLst>
                                          <p:attrName>ppt_h</p:attrName>
                                        </p:attrNameLst>
                                      </p:cBhvr>
                                      <p:tavLst>
                                        <p:tav tm="0">
                                          <p:val>
                                            <p:strVal val="ppt_h"/>
                                          </p:val>
                                        </p:tav>
                                        <p:tav tm="100000">
                                          <p:val>
                                            <p:strVal val="ppt_h"/>
                                          </p:val>
                                        </p:tav>
                                      </p:tavLst>
                                    </p:anim>
                                    <p:set>
                                      <p:cBhvr>
                                        <p:cTn id="22" dur="1" fill="hold">
                                          <p:stCondLst>
                                            <p:cond delay="4999"/>
                                          </p:stCondLst>
                                        </p:cTn>
                                        <p:tgtEl>
                                          <p:spTgt spid="50"/>
                                        </p:tgtEl>
                                        <p:attrNameLst>
                                          <p:attrName>style.visibility</p:attrName>
                                        </p:attrNameLst>
                                      </p:cBhvr>
                                      <p:to>
                                        <p:strVal val="hidden"/>
                                      </p:to>
                                    </p:set>
                                  </p:childTnLst>
                                </p:cTn>
                              </p:par>
                              <p:par>
                                <p:cTn id="23" presetID="17" presetClass="exit" presetSubtype="2" fill="hold" grpId="0" nodeType="withEffect">
                                  <p:stCondLst>
                                    <p:cond delay="0"/>
                                  </p:stCondLst>
                                  <p:childTnLst>
                                    <p:anim calcmode="lin" valueType="num">
                                      <p:cBhvr>
                                        <p:cTn id="24" dur="5000"/>
                                        <p:tgtEl>
                                          <p:spTgt spid="51"/>
                                        </p:tgtEl>
                                        <p:attrNameLst>
                                          <p:attrName>ppt_x</p:attrName>
                                        </p:attrNameLst>
                                      </p:cBhvr>
                                      <p:tavLst>
                                        <p:tav tm="0">
                                          <p:val>
                                            <p:strVal val="ppt_x"/>
                                          </p:val>
                                        </p:tav>
                                        <p:tav tm="100000">
                                          <p:val>
                                            <p:strVal val="ppt_x+ppt_w/2"/>
                                          </p:val>
                                        </p:tav>
                                      </p:tavLst>
                                    </p:anim>
                                    <p:anim calcmode="lin" valueType="num">
                                      <p:cBhvr>
                                        <p:cTn id="25" dur="5000"/>
                                        <p:tgtEl>
                                          <p:spTgt spid="51"/>
                                        </p:tgtEl>
                                        <p:attrNameLst>
                                          <p:attrName>ppt_y</p:attrName>
                                        </p:attrNameLst>
                                      </p:cBhvr>
                                      <p:tavLst>
                                        <p:tav tm="0">
                                          <p:val>
                                            <p:strVal val="ppt_y"/>
                                          </p:val>
                                        </p:tav>
                                        <p:tav tm="100000">
                                          <p:val>
                                            <p:strVal val="ppt_y"/>
                                          </p:val>
                                        </p:tav>
                                      </p:tavLst>
                                    </p:anim>
                                    <p:anim calcmode="lin" valueType="num">
                                      <p:cBhvr>
                                        <p:cTn id="26" dur="5000"/>
                                        <p:tgtEl>
                                          <p:spTgt spid="51"/>
                                        </p:tgtEl>
                                        <p:attrNameLst>
                                          <p:attrName>ppt_w</p:attrName>
                                        </p:attrNameLst>
                                      </p:cBhvr>
                                      <p:tavLst>
                                        <p:tav tm="0">
                                          <p:val>
                                            <p:strVal val="ppt_w"/>
                                          </p:val>
                                        </p:tav>
                                        <p:tav tm="100000">
                                          <p:val>
                                            <p:fltVal val="0"/>
                                          </p:val>
                                        </p:tav>
                                      </p:tavLst>
                                    </p:anim>
                                    <p:anim calcmode="lin" valueType="num">
                                      <p:cBhvr>
                                        <p:cTn id="27" dur="5000"/>
                                        <p:tgtEl>
                                          <p:spTgt spid="51"/>
                                        </p:tgtEl>
                                        <p:attrNameLst>
                                          <p:attrName>ppt_h</p:attrName>
                                        </p:attrNameLst>
                                      </p:cBhvr>
                                      <p:tavLst>
                                        <p:tav tm="0">
                                          <p:val>
                                            <p:strVal val="ppt_h"/>
                                          </p:val>
                                        </p:tav>
                                        <p:tav tm="100000">
                                          <p:val>
                                            <p:strVal val="ppt_h"/>
                                          </p:val>
                                        </p:tav>
                                      </p:tavLst>
                                    </p:anim>
                                    <p:set>
                                      <p:cBhvr>
                                        <p:cTn id="28" dur="1" fill="hold">
                                          <p:stCondLst>
                                            <p:cond delay="4999"/>
                                          </p:stCondLst>
                                        </p:cTn>
                                        <p:tgtEl>
                                          <p:spTgt spid="51"/>
                                        </p:tgtEl>
                                        <p:attrNameLst>
                                          <p:attrName>style.visibility</p:attrName>
                                        </p:attrNameLst>
                                      </p:cBhvr>
                                      <p:to>
                                        <p:strVal val="hidden"/>
                                      </p:to>
                                    </p:set>
                                  </p:childTnLst>
                                </p:cTn>
                              </p:par>
                              <p:par>
                                <p:cTn id="29" presetID="17" presetClass="entr" presetSubtype="10" fill="hold" nodeType="withEffect">
                                  <p:stCondLst>
                                    <p:cond delay="0"/>
                                  </p:stCondLst>
                                  <p:childTnLst>
                                    <p:set>
                                      <p:cBhvr>
                                        <p:cTn id="30" dur="1" fill="hold">
                                          <p:stCondLst>
                                            <p:cond delay="0"/>
                                          </p:stCondLst>
                                        </p:cTn>
                                        <p:tgtEl>
                                          <p:spTgt spid="4"/>
                                        </p:tgtEl>
                                        <p:attrNameLst>
                                          <p:attrName>style.visibility</p:attrName>
                                        </p:attrNameLst>
                                      </p:cBhvr>
                                      <p:to>
                                        <p:strVal val="visible"/>
                                      </p:to>
                                    </p:set>
                                    <p:anim calcmode="lin" valueType="num">
                                      <p:cBhvr>
                                        <p:cTn id="31" dur="5000" fill="hold"/>
                                        <p:tgtEl>
                                          <p:spTgt spid="4"/>
                                        </p:tgtEl>
                                        <p:attrNameLst>
                                          <p:attrName>ppt_w</p:attrName>
                                        </p:attrNameLst>
                                      </p:cBhvr>
                                      <p:tavLst>
                                        <p:tav tm="0">
                                          <p:val>
                                            <p:fltVal val="0"/>
                                          </p:val>
                                        </p:tav>
                                        <p:tav tm="100000">
                                          <p:val>
                                            <p:strVal val="#ppt_w"/>
                                          </p:val>
                                        </p:tav>
                                      </p:tavLst>
                                    </p:anim>
                                    <p:anim calcmode="lin" valueType="num">
                                      <p:cBhvr>
                                        <p:cTn id="32" dur="5000" fill="hold"/>
                                        <p:tgtEl>
                                          <p:spTgt spid="4"/>
                                        </p:tgtEl>
                                        <p:attrNameLst>
                                          <p:attrName>ppt_h</p:attrName>
                                        </p:attrNameLst>
                                      </p:cBhvr>
                                      <p:tavLst>
                                        <p:tav tm="0">
                                          <p:val>
                                            <p:strVal val="#ppt_h"/>
                                          </p:val>
                                        </p:tav>
                                        <p:tav tm="100000">
                                          <p:val>
                                            <p:strVal val="#ppt_h"/>
                                          </p:val>
                                        </p:tav>
                                      </p:tavLst>
                                    </p:anim>
                                  </p:childTnLst>
                                </p:cTn>
                              </p:par>
                            </p:childTnLst>
                          </p:cTn>
                        </p:par>
                        <p:par>
                          <p:cTn id="33" fill="hold">
                            <p:stCondLst>
                              <p:cond delay="5000"/>
                            </p:stCondLst>
                            <p:childTnLst>
                              <p:par>
                                <p:cTn id="34" presetID="10" presetClass="entr" presetSubtype="0" fill="hold" nodeType="afterEffect">
                                  <p:stCondLst>
                                    <p:cond delay="0"/>
                                  </p:stCondLst>
                                  <p:childTnLst>
                                    <p:set>
                                      <p:cBhvr>
                                        <p:cTn id="35" dur="1" fill="hold">
                                          <p:stCondLst>
                                            <p:cond delay="0"/>
                                          </p:stCondLst>
                                        </p:cTn>
                                        <p:tgtEl>
                                          <p:spTgt spid="2054"/>
                                        </p:tgtEl>
                                        <p:attrNameLst>
                                          <p:attrName>style.visibility</p:attrName>
                                        </p:attrNameLst>
                                      </p:cBhvr>
                                      <p:to>
                                        <p:strVal val="visible"/>
                                      </p:to>
                                    </p:set>
                                    <p:animEffect transition="in" filter="fade">
                                      <p:cBhvr>
                                        <p:cTn id="36" dur="2000"/>
                                        <p:tgtEl>
                                          <p:spTgt spid="2054"/>
                                        </p:tgtEl>
                                      </p:cBhvr>
                                    </p:animEffect>
                                  </p:childTnLst>
                                </p:cTn>
                              </p:par>
                            </p:childTnLst>
                          </p:cTn>
                        </p:par>
                        <p:par>
                          <p:cTn id="37" fill="hold">
                            <p:stCondLst>
                              <p:cond delay="7000"/>
                            </p:stCondLst>
                            <p:childTnLst>
                              <p:par>
                                <p:cTn id="38" presetID="10" presetClass="entr" presetSubtype="0" fill="hold" nodeType="afterEffect">
                                  <p:stCondLst>
                                    <p:cond delay="0"/>
                                  </p:stCondLst>
                                  <p:childTnLst>
                                    <p:set>
                                      <p:cBhvr>
                                        <p:cTn id="39" dur="1" fill="hold">
                                          <p:stCondLst>
                                            <p:cond delay="0"/>
                                          </p:stCondLst>
                                        </p:cTn>
                                        <p:tgtEl>
                                          <p:spTgt spid="2050"/>
                                        </p:tgtEl>
                                        <p:attrNameLst>
                                          <p:attrName>style.visibility</p:attrName>
                                        </p:attrNameLst>
                                      </p:cBhvr>
                                      <p:to>
                                        <p:strVal val="visible"/>
                                      </p:to>
                                    </p:set>
                                    <p:animEffect transition="in" filter="fade">
                                      <p:cBhvr>
                                        <p:cTn id="40" dur="2000"/>
                                        <p:tgtEl>
                                          <p:spTgt spid="2050"/>
                                        </p:tgtEl>
                                      </p:cBhvr>
                                    </p:animEffect>
                                  </p:childTnLst>
                                </p:cTn>
                              </p:par>
                            </p:childTnLst>
                          </p:cTn>
                        </p:par>
                        <p:par>
                          <p:cTn id="41" fill="hold">
                            <p:stCondLst>
                              <p:cond delay="9000"/>
                            </p:stCondLst>
                            <p:childTnLst>
                              <p:par>
                                <p:cTn id="42" presetID="23" presetClass="entr" presetSubtype="16" fill="hold" nodeType="afterEffect">
                                  <p:stCondLst>
                                    <p:cond delay="0"/>
                                  </p:stCondLst>
                                  <p:childTnLst>
                                    <p:set>
                                      <p:cBhvr>
                                        <p:cTn id="43" dur="1" fill="hold">
                                          <p:stCondLst>
                                            <p:cond delay="0"/>
                                          </p:stCondLst>
                                        </p:cTn>
                                        <p:tgtEl>
                                          <p:spTgt spid="52"/>
                                        </p:tgtEl>
                                        <p:attrNameLst>
                                          <p:attrName>style.visibility</p:attrName>
                                        </p:attrNameLst>
                                      </p:cBhvr>
                                      <p:to>
                                        <p:strVal val="visible"/>
                                      </p:to>
                                    </p:set>
                                    <p:anim calcmode="lin" valueType="num">
                                      <p:cBhvr>
                                        <p:cTn id="44" dur="2000" fill="hold"/>
                                        <p:tgtEl>
                                          <p:spTgt spid="52"/>
                                        </p:tgtEl>
                                        <p:attrNameLst>
                                          <p:attrName>ppt_w</p:attrName>
                                        </p:attrNameLst>
                                      </p:cBhvr>
                                      <p:tavLst>
                                        <p:tav tm="0">
                                          <p:val>
                                            <p:fltVal val="0"/>
                                          </p:val>
                                        </p:tav>
                                        <p:tav tm="100000">
                                          <p:val>
                                            <p:strVal val="#ppt_w"/>
                                          </p:val>
                                        </p:tav>
                                      </p:tavLst>
                                    </p:anim>
                                    <p:anim calcmode="lin" valueType="num">
                                      <p:cBhvr>
                                        <p:cTn id="45" dur="2000" fill="hold"/>
                                        <p:tgtEl>
                                          <p:spTgt spid="52"/>
                                        </p:tgtEl>
                                        <p:attrNameLst>
                                          <p:attrName>ppt_h</p:attrName>
                                        </p:attrNameLst>
                                      </p:cBhvr>
                                      <p:tavLst>
                                        <p:tav tm="0">
                                          <p:val>
                                            <p:fltVal val="0"/>
                                          </p:val>
                                        </p:tav>
                                        <p:tav tm="100000">
                                          <p:val>
                                            <p:strVal val="#ppt_h"/>
                                          </p:val>
                                        </p:tav>
                                      </p:tavLst>
                                    </p:anim>
                                  </p:childTnLst>
                                </p:cTn>
                              </p:par>
                              <p:par>
                                <p:cTn id="46" presetID="23" presetClass="entr" presetSubtype="16" fill="hold" nodeType="withEffect">
                                  <p:stCondLst>
                                    <p:cond delay="0"/>
                                  </p:stCondLst>
                                  <p:childTnLst>
                                    <p:set>
                                      <p:cBhvr>
                                        <p:cTn id="47" dur="1" fill="hold">
                                          <p:stCondLst>
                                            <p:cond delay="0"/>
                                          </p:stCondLst>
                                        </p:cTn>
                                        <p:tgtEl>
                                          <p:spTgt spid="53"/>
                                        </p:tgtEl>
                                        <p:attrNameLst>
                                          <p:attrName>style.visibility</p:attrName>
                                        </p:attrNameLst>
                                      </p:cBhvr>
                                      <p:to>
                                        <p:strVal val="visible"/>
                                      </p:to>
                                    </p:set>
                                    <p:anim calcmode="lin" valueType="num">
                                      <p:cBhvr>
                                        <p:cTn id="48" dur="2000" fill="hold"/>
                                        <p:tgtEl>
                                          <p:spTgt spid="53"/>
                                        </p:tgtEl>
                                        <p:attrNameLst>
                                          <p:attrName>ppt_w</p:attrName>
                                        </p:attrNameLst>
                                      </p:cBhvr>
                                      <p:tavLst>
                                        <p:tav tm="0">
                                          <p:val>
                                            <p:fltVal val="0"/>
                                          </p:val>
                                        </p:tav>
                                        <p:tav tm="100000">
                                          <p:val>
                                            <p:strVal val="#ppt_w"/>
                                          </p:val>
                                        </p:tav>
                                      </p:tavLst>
                                    </p:anim>
                                    <p:anim calcmode="lin" valueType="num">
                                      <p:cBhvr>
                                        <p:cTn id="49" dur="2000" fill="hold"/>
                                        <p:tgtEl>
                                          <p:spTgt spid="53"/>
                                        </p:tgtEl>
                                        <p:attrNameLst>
                                          <p:attrName>ppt_h</p:attrName>
                                        </p:attrNameLst>
                                      </p:cBhvr>
                                      <p:tavLst>
                                        <p:tav tm="0">
                                          <p:val>
                                            <p:fltVal val="0"/>
                                          </p:val>
                                        </p:tav>
                                        <p:tav tm="100000">
                                          <p:val>
                                            <p:strVal val="#ppt_h"/>
                                          </p:val>
                                        </p:tav>
                                      </p:tavLst>
                                    </p:anim>
                                  </p:childTnLst>
                                </p:cTn>
                              </p:par>
                              <p:par>
                                <p:cTn id="50" presetID="23" presetClass="entr" presetSubtype="16" fill="hold" nodeType="withEffect">
                                  <p:stCondLst>
                                    <p:cond delay="0"/>
                                  </p:stCondLst>
                                  <p:childTnLst>
                                    <p:set>
                                      <p:cBhvr>
                                        <p:cTn id="51" dur="1" fill="hold">
                                          <p:stCondLst>
                                            <p:cond delay="0"/>
                                          </p:stCondLst>
                                        </p:cTn>
                                        <p:tgtEl>
                                          <p:spTgt spid="54"/>
                                        </p:tgtEl>
                                        <p:attrNameLst>
                                          <p:attrName>style.visibility</p:attrName>
                                        </p:attrNameLst>
                                      </p:cBhvr>
                                      <p:to>
                                        <p:strVal val="visible"/>
                                      </p:to>
                                    </p:set>
                                    <p:anim calcmode="lin" valueType="num">
                                      <p:cBhvr>
                                        <p:cTn id="52" dur="2000" fill="hold"/>
                                        <p:tgtEl>
                                          <p:spTgt spid="54"/>
                                        </p:tgtEl>
                                        <p:attrNameLst>
                                          <p:attrName>ppt_w</p:attrName>
                                        </p:attrNameLst>
                                      </p:cBhvr>
                                      <p:tavLst>
                                        <p:tav tm="0">
                                          <p:val>
                                            <p:fltVal val="0"/>
                                          </p:val>
                                        </p:tav>
                                        <p:tav tm="100000">
                                          <p:val>
                                            <p:strVal val="#ppt_w"/>
                                          </p:val>
                                        </p:tav>
                                      </p:tavLst>
                                    </p:anim>
                                    <p:anim calcmode="lin" valueType="num">
                                      <p:cBhvr>
                                        <p:cTn id="53" dur="2000" fill="hold"/>
                                        <p:tgtEl>
                                          <p:spTgt spid="54"/>
                                        </p:tgtEl>
                                        <p:attrNameLst>
                                          <p:attrName>ppt_h</p:attrName>
                                        </p:attrNameLst>
                                      </p:cBhvr>
                                      <p:tavLst>
                                        <p:tav tm="0">
                                          <p:val>
                                            <p:fltVal val="0"/>
                                          </p:val>
                                        </p:tav>
                                        <p:tav tm="100000">
                                          <p:val>
                                            <p:strVal val="#ppt_h"/>
                                          </p:val>
                                        </p:tav>
                                      </p:tavLst>
                                    </p:anim>
                                  </p:childTnLst>
                                </p:cTn>
                              </p:par>
                              <p:par>
                                <p:cTn id="54" presetID="23" presetClass="entr" presetSubtype="16" fill="hold" nodeType="withEffect">
                                  <p:stCondLst>
                                    <p:cond delay="0"/>
                                  </p:stCondLst>
                                  <p:childTnLst>
                                    <p:set>
                                      <p:cBhvr>
                                        <p:cTn id="55" dur="1" fill="hold">
                                          <p:stCondLst>
                                            <p:cond delay="0"/>
                                          </p:stCondLst>
                                        </p:cTn>
                                        <p:tgtEl>
                                          <p:spTgt spid="55"/>
                                        </p:tgtEl>
                                        <p:attrNameLst>
                                          <p:attrName>style.visibility</p:attrName>
                                        </p:attrNameLst>
                                      </p:cBhvr>
                                      <p:to>
                                        <p:strVal val="visible"/>
                                      </p:to>
                                    </p:set>
                                    <p:anim calcmode="lin" valueType="num">
                                      <p:cBhvr>
                                        <p:cTn id="56" dur="2000" fill="hold"/>
                                        <p:tgtEl>
                                          <p:spTgt spid="55"/>
                                        </p:tgtEl>
                                        <p:attrNameLst>
                                          <p:attrName>ppt_w</p:attrName>
                                        </p:attrNameLst>
                                      </p:cBhvr>
                                      <p:tavLst>
                                        <p:tav tm="0">
                                          <p:val>
                                            <p:fltVal val="0"/>
                                          </p:val>
                                        </p:tav>
                                        <p:tav tm="100000">
                                          <p:val>
                                            <p:strVal val="#ppt_w"/>
                                          </p:val>
                                        </p:tav>
                                      </p:tavLst>
                                    </p:anim>
                                    <p:anim calcmode="lin" valueType="num">
                                      <p:cBhvr>
                                        <p:cTn id="57" dur="2000" fill="hold"/>
                                        <p:tgtEl>
                                          <p:spTgt spid="55"/>
                                        </p:tgtEl>
                                        <p:attrNameLst>
                                          <p:attrName>ppt_h</p:attrName>
                                        </p:attrNameLst>
                                      </p:cBhvr>
                                      <p:tavLst>
                                        <p:tav tm="0">
                                          <p:val>
                                            <p:fltVal val="0"/>
                                          </p:val>
                                        </p:tav>
                                        <p:tav tm="100000">
                                          <p:val>
                                            <p:strVal val="#ppt_h"/>
                                          </p:val>
                                        </p:tav>
                                      </p:tavLst>
                                    </p:anim>
                                  </p:childTnLst>
                                </p:cTn>
                              </p:par>
                              <p:par>
                                <p:cTn id="58" presetID="23" presetClass="entr" presetSubtype="16" fill="hold" nodeType="withEffect">
                                  <p:stCondLst>
                                    <p:cond delay="0"/>
                                  </p:stCondLst>
                                  <p:childTnLst>
                                    <p:set>
                                      <p:cBhvr>
                                        <p:cTn id="59" dur="1" fill="hold">
                                          <p:stCondLst>
                                            <p:cond delay="0"/>
                                          </p:stCondLst>
                                        </p:cTn>
                                        <p:tgtEl>
                                          <p:spTgt spid="56"/>
                                        </p:tgtEl>
                                        <p:attrNameLst>
                                          <p:attrName>style.visibility</p:attrName>
                                        </p:attrNameLst>
                                      </p:cBhvr>
                                      <p:to>
                                        <p:strVal val="visible"/>
                                      </p:to>
                                    </p:set>
                                    <p:anim calcmode="lin" valueType="num">
                                      <p:cBhvr>
                                        <p:cTn id="60" dur="2000" fill="hold"/>
                                        <p:tgtEl>
                                          <p:spTgt spid="56"/>
                                        </p:tgtEl>
                                        <p:attrNameLst>
                                          <p:attrName>ppt_w</p:attrName>
                                        </p:attrNameLst>
                                      </p:cBhvr>
                                      <p:tavLst>
                                        <p:tav tm="0">
                                          <p:val>
                                            <p:fltVal val="0"/>
                                          </p:val>
                                        </p:tav>
                                        <p:tav tm="100000">
                                          <p:val>
                                            <p:strVal val="#ppt_w"/>
                                          </p:val>
                                        </p:tav>
                                      </p:tavLst>
                                    </p:anim>
                                    <p:anim calcmode="lin" valueType="num">
                                      <p:cBhvr>
                                        <p:cTn id="61" dur="2000" fill="hold"/>
                                        <p:tgtEl>
                                          <p:spTgt spid="56"/>
                                        </p:tgtEl>
                                        <p:attrNameLst>
                                          <p:attrName>ppt_h</p:attrName>
                                        </p:attrNameLst>
                                      </p:cBhvr>
                                      <p:tavLst>
                                        <p:tav tm="0">
                                          <p:val>
                                            <p:fltVal val="0"/>
                                          </p:val>
                                        </p:tav>
                                        <p:tav tm="100000">
                                          <p:val>
                                            <p:strVal val="#ppt_h"/>
                                          </p:val>
                                        </p:tav>
                                      </p:tavLst>
                                    </p:anim>
                                  </p:childTnLst>
                                </p:cTn>
                              </p:par>
                            </p:childTnLst>
                          </p:cTn>
                        </p:par>
                        <p:par>
                          <p:cTn id="62" fill="hold">
                            <p:stCondLst>
                              <p:cond delay="11000"/>
                            </p:stCondLst>
                            <p:childTnLst>
                              <p:par>
                                <p:cTn id="63" presetID="23" presetClass="entr" presetSubtype="16" fill="hold" grpId="0" nodeType="afterEffect">
                                  <p:stCondLst>
                                    <p:cond delay="0"/>
                                  </p:stCondLst>
                                  <p:childTnLst>
                                    <p:set>
                                      <p:cBhvr>
                                        <p:cTn id="64" dur="1" fill="hold">
                                          <p:stCondLst>
                                            <p:cond delay="0"/>
                                          </p:stCondLst>
                                        </p:cTn>
                                        <p:tgtEl>
                                          <p:spTgt spid="16"/>
                                        </p:tgtEl>
                                        <p:attrNameLst>
                                          <p:attrName>style.visibility</p:attrName>
                                        </p:attrNameLst>
                                      </p:cBhvr>
                                      <p:to>
                                        <p:strVal val="visible"/>
                                      </p:to>
                                    </p:set>
                                    <p:anim calcmode="lin" valueType="num">
                                      <p:cBhvr>
                                        <p:cTn id="65" dur="2000" fill="hold"/>
                                        <p:tgtEl>
                                          <p:spTgt spid="16"/>
                                        </p:tgtEl>
                                        <p:attrNameLst>
                                          <p:attrName>ppt_w</p:attrName>
                                        </p:attrNameLst>
                                      </p:cBhvr>
                                      <p:tavLst>
                                        <p:tav tm="0">
                                          <p:val>
                                            <p:fltVal val="0"/>
                                          </p:val>
                                        </p:tav>
                                        <p:tav tm="100000">
                                          <p:val>
                                            <p:strVal val="#ppt_w"/>
                                          </p:val>
                                        </p:tav>
                                      </p:tavLst>
                                    </p:anim>
                                    <p:anim calcmode="lin" valueType="num">
                                      <p:cBhvr>
                                        <p:cTn id="66" dur="2000" fill="hold"/>
                                        <p:tgtEl>
                                          <p:spTgt spid="1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animBg="1"/>
      <p:bldP spid="49" grpId="0" animBg="1"/>
      <p:bldP spid="50" grpId="0" animBg="1"/>
      <p:bldP spid="51" grpId="0" animBg="1"/>
      <p:bldP spid="1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sp>
        <p:nvSpPr>
          <p:cNvPr id="5" name="4 Rectángulo"/>
          <p:cNvSpPr/>
          <p:nvPr/>
        </p:nvSpPr>
        <p:spPr>
          <a:xfrm>
            <a:off x="0" y="0"/>
            <a:ext cx="9144000" cy="6858000"/>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5 Marco"/>
          <p:cNvSpPr/>
          <p:nvPr/>
        </p:nvSpPr>
        <p:spPr>
          <a:xfrm>
            <a:off x="0" y="0"/>
            <a:ext cx="9144000" cy="6858000"/>
          </a:xfrm>
          <a:prstGeom prst="frame">
            <a:avLst>
              <a:gd name="adj1" fmla="val 6263"/>
            </a:avLst>
          </a:prstGeom>
          <a:blipFill dpi="0" rotWithShape="1">
            <a:blip r:embed="rId2">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uadroTexto"/>
          <p:cNvSpPr txBox="1"/>
          <p:nvPr/>
        </p:nvSpPr>
        <p:spPr>
          <a:xfrm>
            <a:off x="571472" y="610136"/>
            <a:ext cx="8001056" cy="6247864"/>
          </a:xfrm>
          <a:prstGeom prst="rect">
            <a:avLst/>
          </a:prstGeom>
          <a:noFill/>
        </p:spPr>
        <p:txBody>
          <a:bodyPr wrap="square" rtlCol="0">
            <a:spAutoFit/>
          </a:bodyPr>
          <a:lstStyle/>
          <a:p>
            <a:r>
              <a:rPr lang="es-ES" sz="2000" b="1" dirty="0" err="1" smtClean="0">
                <a:blipFill>
                  <a:blip r:embed="rId3"/>
                  <a:stretch>
                    <a:fillRect/>
                  </a:stretch>
                </a:blipFill>
                <a:effectLst>
                  <a:outerShdw blurRad="38100" dist="38100" dir="2700000" algn="tl">
                    <a:srgbClr val="000000">
                      <a:alpha val="43137"/>
                    </a:srgbClr>
                  </a:outerShdw>
                </a:effectLst>
              </a:rPr>
              <a:t>Bonsai</a:t>
            </a:r>
            <a:r>
              <a:rPr lang="es-ES" sz="2000" b="1" dirty="0" smtClean="0">
                <a:blipFill>
                  <a:blip r:embed="rId3"/>
                  <a:stretch>
                    <a:fillRect/>
                  </a:stretch>
                </a:blipFill>
                <a:effectLst>
                  <a:outerShdw blurRad="38100" dist="38100" dir="2700000" algn="tl">
                    <a:srgbClr val="000000">
                      <a:alpha val="43137"/>
                    </a:srgbClr>
                  </a:outerShdw>
                </a:effectLst>
              </a:rPr>
              <a:t> es el arte de cultivar árboles y plantas, reduciendo el tamaño mediante técnicas, como el trasplante, la poda, el alambrado, etc., modelando su forma para crear un estilo que nos recuerde una escena de la naturaleza.</a:t>
            </a:r>
            <a:br>
              <a:rPr lang="es-ES" sz="2000" b="1" dirty="0" smtClean="0">
                <a:blipFill>
                  <a:blip r:embed="rId3"/>
                  <a:stretch>
                    <a:fillRect/>
                  </a:stretch>
                </a:blipFill>
                <a:effectLst>
                  <a:outerShdw blurRad="38100" dist="38100" dir="2700000" algn="tl">
                    <a:srgbClr val="000000">
                      <a:alpha val="43137"/>
                    </a:srgbClr>
                  </a:outerShdw>
                </a:effectLst>
              </a:rPr>
            </a:br>
            <a:endParaRPr lang="es-ES" sz="2000" b="1" dirty="0" smtClean="0">
              <a:blipFill>
                <a:blip r:embed="rId3"/>
                <a:stretch>
                  <a:fillRect/>
                </a:stretch>
              </a:blipFill>
              <a:effectLst>
                <a:outerShdw blurRad="38100" dist="38100" dir="2700000" algn="tl">
                  <a:srgbClr val="000000">
                    <a:alpha val="43137"/>
                  </a:srgbClr>
                </a:outerShdw>
              </a:effectLst>
            </a:endParaRPr>
          </a:p>
          <a:p>
            <a:r>
              <a:rPr lang="es-ES" sz="2000" b="1" dirty="0" smtClean="0">
                <a:blipFill>
                  <a:blip r:embed="rId3"/>
                  <a:stretch>
                    <a:fillRect/>
                  </a:stretch>
                </a:blipFill>
                <a:effectLst>
                  <a:outerShdw blurRad="38100" dist="38100" dir="2700000" algn="tl">
                    <a:srgbClr val="000000">
                      <a:alpha val="43137"/>
                    </a:srgbClr>
                  </a:outerShdw>
                </a:effectLst>
              </a:rPr>
              <a:t>Arce tridente (</a:t>
            </a:r>
            <a:r>
              <a:rPr lang="es-ES" sz="2000" b="1" dirty="0" err="1" smtClean="0">
                <a:blipFill>
                  <a:blip r:embed="rId3"/>
                  <a:stretch>
                    <a:fillRect/>
                  </a:stretch>
                </a:blipFill>
                <a:effectLst>
                  <a:outerShdw blurRad="38100" dist="38100" dir="2700000" algn="tl">
                    <a:srgbClr val="000000">
                      <a:alpha val="43137"/>
                    </a:srgbClr>
                  </a:outerShdw>
                </a:effectLst>
              </a:rPr>
              <a:t>Acer</a:t>
            </a:r>
            <a:r>
              <a:rPr lang="es-ES" sz="2000" b="1" dirty="0" smtClean="0">
                <a:blipFill>
                  <a:blip r:embed="rId3"/>
                  <a:stretch>
                    <a:fillRect/>
                  </a:stretch>
                </a:blipFill>
                <a:effectLst>
                  <a:outerShdw blurRad="38100" dist="38100" dir="2700000" algn="tl">
                    <a:srgbClr val="000000">
                      <a:alpha val="43137"/>
                    </a:srgbClr>
                  </a:outerShdw>
                </a:effectLst>
              </a:rPr>
              <a:t> </a:t>
            </a:r>
            <a:r>
              <a:rPr lang="es-ES" sz="2000" b="1" dirty="0" err="1" smtClean="0">
                <a:blipFill>
                  <a:blip r:embed="rId3"/>
                  <a:stretch>
                    <a:fillRect/>
                  </a:stretch>
                </a:blipFill>
                <a:effectLst>
                  <a:outerShdw blurRad="38100" dist="38100" dir="2700000" algn="tl">
                    <a:srgbClr val="000000">
                      <a:alpha val="43137"/>
                    </a:srgbClr>
                  </a:outerShdw>
                </a:effectLst>
              </a:rPr>
              <a:t>buergerianum</a:t>
            </a:r>
            <a:r>
              <a:rPr lang="es-ES" sz="2000" b="1" dirty="0" smtClean="0">
                <a:blipFill>
                  <a:blip r:embed="rId3"/>
                  <a:stretch>
                    <a:fillRect/>
                  </a:stretch>
                </a:blipFill>
                <a:effectLst>
                  <a:outerShdw blurRad="38100" dist="38100" dir="2700000" algn="tl">
                    <a:srgbClr val="000000">
                      <a:alpha val="43137"/>
                    </a:srgbClr>
                  </a:outerShdw>
                </a:effectLst>
              </a:rPr>
              <a:t>) </a:t>
            </a:r>
          </a:p>
          <a:p>
            <a:r>
              <a:rPr lang="es-ES" sz="2000" b="1" dirty="0" smtClean="0">
                <a:blipFill>
                  <a:blip r:embed="rId3"/>
                  <a:stretch>
                    <a:fillRect/>
                  </a:stretch>
                </a:blipFill>
                <a:effectLst>
                  <a:outerShdw blurRad="38100" dist="38100" dir="2700000" algn="tl">
                    <a:srgbClr val="000000">
                      <a:alpha val="43137"/>
                    </a:srgbClr>
                  </a:outerShdw>
                </a:effectLst>
              </a:rPr>
              <a:t>El arte de los bonsáis se originó en China hace unos dos mil años, como objeto de culto para los monjes </a:t>
            </a:r>
            <a:r>
              <a:rPr lang="es-ES" sz="2000" b="1" dirty="0" err="1" smtClean="0">
                <a:blipFill>
                  <a:blip r:embed="rId3"/>
                  <a:stretch>
                    <a:fillRect/>
                  </a:stretch>
                </a:blipFill>
                <a:effectLst>
                  <a:outerShdw blurRad="38100" dist="38100" dir="2700000" algn="tl">
                    <a:srgbClr val="000000">
                      <a:alpha val="43137"/>
                    </a:srgbClr>
                  </a:outerShdw>
                </a:effectLst>
              </a:rPr>
              <a:t>taoístas.Para</a:t>
            </a:r>
            <a:r>
              <a:rPr lang="es-ES" sz="2000" b="1" dirty="0" smtClean="0">
                <a:blipFill>
                  <a:blip r:embed="rId3"/>
                  <a:stretch>
                    <a:fillRect/>
                  </a:stretch>
                </a:blipFill>
                <a:effectLst>
                  <a:outerShdw blurRad="38100" dist="38100" dir="2700000" algn="tl">
                    <a:srgbClr val="000000">
                      <a:alpha val="43137"/>
                    </a:srgbClr>
                  </a:outerShdw>
                </a:effectLst>
              </a:rPr>
              <a:t> ellos era símbolo de eternidad, el árbol representaba un puente entre lo divino y lo humano, el cielo y la tierra.</a:t>
            </a:r>
          </a:p>
          <a:p>
            <a:endParaRPr lang="es-ES" sz="2000" b="1" dirty="0" smtClean="0">
              <a:blipFill>
                <a:blip r:embed="rId3"/>
                <a:stretch>
                  <a:fillRect/>
                </a:stretch>
              </a:blipFill>
              <a:effectLst>
                <a:outerShdw blurRad="38100" dist="38100" dir="2700000" algn="tl">
                  <a:srgbClr val="000000">
                    <a:alpha val="43137"/>
                  </a:srgbClr>
                </a:outerShdw>
              </a:effectLst>
            </a:endParaRPr>
          </a:p>
          <a:p>
            <a:r>
              <a:rPr lang="es-ES" sz="2000" b="1" dirty="0" smtClean="0">
                <a:blipFill>
                  <a:blip r:embed="rId3"/>
                  <a:stretch>
                    <a:fillRect/>
                  </a:stretch>
                </a:blipFill>
                <a:effectLst>
                  <a:outerShdw blurRad="38100" dist="38100" dir="2700000" algn="tl">
                    <a:srgbClr val="000000">
                      <a:alpha val="43137"/>
                    </a:srgbClr>
                  </a:outerShdw>
                </a:effectLst>
              </a:rPr>
              <a:t>Durante siglos la posesión y el cuidado de los bonsáis estuvo ligado a los nobles y a las personas de la alta sociedad. Según la tradición, aquellos que podían conservar un árbol en maceta tenia asegurada la eternidad, así fue como los monjes disponían los árboles pequeños en vasijas a lo largo de las escaleras de los templos y hasta eran fuente de adoración.</a:t>
            </a:r>
          </a:p>
          <a:p>
            <a:endParaRPr lang="es-ES" sz="2000" b="1" dirty="0" smtClean="0">
              <a:effectLst>
                <a:outerShdw blurRad="38100" dist="38100" dir="2700000" algn="tl">
                  <a:srgbClr val="000000">
                    <a:alpha val="43137"/>
                  </a:srgbClr>
                </a:outerShdw>
              </a:effectLst>
            </a:endParaRPr>
          </a:p>
          <a:p>
            <a:endParaRPr lang="es-ES" sz="2000" dirty="0" smtClean="0"/>
          </a:p>
          <a:p>
            <a:endParaRPr lang="es-ES" sz="2000" dirty="0"/>
          </a:p>
        </p:txBody>
      </p:sp>
    </p:spTree>
  </p:cSld>
  <p:clrMapOvr>
    <a:masterClrMapping/>
  </p:clrMapOvr>
  <p:transition spd="slow" advTm="45000"/>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9128-bonsai-1280x800-photography-wallpaper.jpg"/>
          <p:cNvPicPr>
            <a:picLocks noChangeAspect="1"/>
          </p:cNvPicPr>
          <p:nvPr/>
        </p:nvPicPr>
        <p:blipFill>
          <a:blip r:embed="rId3"/>
          <a:stretch>
            <a:fillRect/>
          </a:stretch>
        </p:blipFill>
        <p:spPr>
          <a:xfrm>
            <a:off x="1071538" y="0"/>
            <a:ext cx="7150474" cy="6858000"/>
          </a:xfrm>
          <a:prstGeom prst="rect">
            <a:avLst/>
          </a:prstGeom>
        </p:spPr>
      </p:pic>
      <p:sp>
        <p:nvSpPr>
          <p:cNvPr id="5" name="4 Rectángulo"/>
          <p:cNvSpPr/>
          <p:nvPr/>
        </p:nvSpPr>
        <p:spPr>
          <a:xfrm>
            <a:off x="-71470" y="500042"/>
            <a:ext cx="285784" cy="2428892"/>
          </a:xfrm>
          <a:prstGeom prst="rect">
            <a:avLst/>
          </a:prstGeom>
          <a:solidFill>
            <a:srgbClr val="92D05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142844" y="500042"/>
            <a:ext cx="285784" cy="2428892"/>
          </a:xfrm>
          <a:prstGeom prst="rect">
            <a:avLst/>
          </a:prstGeom>
          <a:solidFill>
            <a:srgbClr val="92D05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285720" y="500042"/>
            <a:ext cx="285784" cy="2428892"/>
          </a:xfrm>
          <a:prstGeom prst="rect">
            <a:avLst/>
          </a:prstGeom>
          <a:solidFill>
            <a:srgbClr val="92D05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500034" y="500042"/>
            <a:ext cx="285784" cy="2428892"/>
          </a:xfrm>
          <a:prstGeom prst="rect">
            <a:avLst/>
          </a:prstGeom>
          <a:solidFill>
            <a:srgbClr val="92D05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714348" y="500042"/>
            <a:ext cx="285784" cy="2428892"/>
          </a:xfrm>
          <a:prstGeom prst="rect">
            <a:avLst/>
          </a:prstGeom>
          <a:solidFill>
            <a:srgbClr val="92D05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928662" y="500042"/>
            <a:ext cx="285784" cy="2428892"/>
          </a:xfrm>
          <a:prstGeom prst="rect">
            <a:avLst/>
          </a:prstGeom>
          <a:solidFill>
            <a:srgbClr val="92D05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1071538" y="500042"/>
            <a:ext cx="285784" cy="2428892"/>
          </a:xfrm>
          <a:prstGeom prst="rect">
            <a:avLst/>
          </a:prstGeom>
          <a:solidFill>
            <a:srgbClr val="92D05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1285852" y="500042"/>
            <a:ext cx="285784" cy="2428892"/>
          </a:xfrm>
          <a:prstGeom prst="rect">
            <a:avLst/>
          </a:prstGeom>
          <a:solidFill>
            <a:srgbClr val="92D05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1500166" y="500042"/>
            <a:ext cx="285784" cy="2428892"/>
          </a:xfrm>
          <a:prstGeom prst="rect">
            <a:avLst/>
          </a:prstGeom>
          <a:solidFill>
            <a:srgbClr val="92D05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1714480" y="500042"/>
            <a:ext cx="285784" cy="2428892"/>
          </a:xfrm>
          <a:prstGeom prst="rect">
            <a:avLst/>
          </a:prstGeom>
          <a:solidFill>
            <a:srgbClr val="92D05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1857356" y="500042"/>
            <a:ext cx="285784" cy="2428892"/>
          </a:xfrm>
          <a:prstGeom prst="rect">
            <a:avLst/>
          </a:prstGeom>
          <a:solidFill>
            <a:srgbClr val="92D05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2071670" y="500042"/>
            <a:ext cx="285784" cy="2428892"/>
          </a:xfrm>
          <a:prstGeom prst="rect">
            <a:avLst/>
          </a:prstGeom>
          <a:solidFill>
            <a:srgbClr val="92D05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2285984" y="500042"/>
            <a:ext cx="285784" cy="2428892"/>
          </a:xfrm>
          <a:prstGeom prst="rect">
            <a:avLst/>
          </a:prstGeom>
          <a:solidFill>
            <a:srgbClr val="92D05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2500298" y="500042"/>
            <a:ext cx="285784" cy="2428892"/>
          </a:xfrm>
          <a:prstGeom prst="rect">
            <a:avLst/>
          </a:prstGeom>
          <a:solidFill>
            <a:srgbClr val="92D05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2643174" y="500042"/>
            <a:ext cx="285784" cy="2428892"/>
          </a:xfrm>
          <a:prstGeom prst="rect">
            <a:avLst/>
          </a:prstGeom>
          <a:solidFill>
            <a:srgbClr val="92D05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2857488" y="500042"/>
            <a:ext cx="285784" cy="2428892"/>
          </a:xfrm>
          <a:prstGeom prst="rect">
            <a:avLst/>
          </a:prstGeom>
          <a:solidFill>
            <a:srgbClr val="92D05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3071802" y="500042"/>
            <a:ext cx="285784" cy="2428892"/>
          </a:xfrm>
          <a:prstGeom prst="rect">
            <a:avLst/>
          </a:prstGeom>
          <a:solidFill>
            <a:srgbClr val="92D05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3286116" y="500042"/>
            <a:ext cx="285784" cy="2428892"/>
          </a:xfrm>
          <a:prstGeom prst="rect">
            <a:avLst/>
          </a:prstGeom>
          <a:solidFill>
            <a:srgbClr val="92D05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3428992" y="500042"/>
            <a:ext cx="285784" cy="2428892"/>
          </a:xfrm>
          <a:prstGeom prst="rect">
            <a:avLst/>
          </a:prstGeom>
          <a:solidFill>
            <a:srgbClr val="92D05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3643306" y="500042"/>
            <a:ext cx="285784" cy="2428892"/>
          </a:xfrm>
          <a:prstGeom prst="rect">
            <a:avLst/>
          </a:prstGeom>
          <a:solidFill>
            <a:srgbClr val="92D05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3857620" y="500042"/>
            <a:ext cx="285784" cy="2428892"/>
          </a:xfrm>
          <a:prstGeom prst="rect">
            <a:avLst/>
          </a:prstGeom>
          <a:solidFill>
            <a:srgbClr val="92D05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4071934" y="500042"/>
            <a:ext cx="285784" cy="2428892"/>
          </a:xfrm>
          <a:prstGeom prst="rect">
            <a:avLst/>
          </a:prstGeom>
          <a:solidFill>
            <a:srgbClr val="92D05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4214810" y="500042"/>
            <a:ext cx="285784" cy="2428892"/>
          </a:xfrm>
          <a:prstGeom prst="rect">
            <a:avLst/>
          </a:prstGeom>
          <a:solidFill>
            <a:srgbClr val="92D05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4429124" y="500042"/>
            <a:ext cx="285784" cy="2428892"/>
          </a:xfrm>
          <a:prstGeom prst="rect">
            <a:avLst/>
          </a:prstGeom>
          <a:solidFill>
            <a:srgbClr val="92D05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4643438" y="500042"/>
            <a:ext cx="285784" cy="2428892"/>
          </a:xfrm>
          <a:prstGeom prst="rect">
            <a:avLst/>
          </a:prstGeom>
          <a:solidFill>
            <a:srgbClr val="92D05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4857752" y="500042"/>
            <a:ext cx="285784" cy="2428892"/>
          </a:xfrm>
          <a:prstGeom prst="rect">
            <a:avLst/>
          </a:prstGeom>
          <a:solidFill>
            <a:srgbClr val="92D05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5000628" y="500042"/>
            <a:ext cx="285784" cy="2428892"/>
          </a:xfrm>
          <a:prstGeom prst="rect">
            <a:avLst/>
          </a:prstGeom>
          <a:solidFill>
            <a:srgbClr val="92D05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5214942" y="500042"/>
            <a:ext cx="285784" cy="2428892"/>
          </a:xfrm>
          <a:prstGeom prst="rect">
            <a:avLst/>
          </a:prstGeom>
          <a:solidFill>
            <a:srgbClr val="92D05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5429256" y="500042"/>
            <a:ext cx="285784" cy="2428892"/>
          </a:xfrm>
          <a:prstGeom prst="rect">
            <a:avLst/>
          </a:prstGeom>
          <a:solidFill>
            <a:srgbClr val="92D05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a:off x="5643570" y="500042"/>
            <a:ext cx="285784" cy="2428892"/>
          </a:xfrm>
          <a:prstGeom prst="rect">
            <a:avLst/>
          </a:prstGeom>
          <a:solidFill>
            <a:srgbClr val="92D05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5786446" y="500042"/>
            <a:ext cx="285784" cy="2428892"/>
          </a:xfrm>
          <a:prstGeom prst="rect">
            <a:avLst/>
          </a:prstGeom>
          <a:solidFill>
            <a:srgbClr val="92D05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6000760" y="500042"/>
            <a:ext cx="285784" cy="2428892"/>
          </a:xfrm>
          <a:prstGeom prst="rect">
            <a:avLst/>
          </a:prstGeom>
          <a:solidFill>
            <a:srgbClr val="92D05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6215074" y="500042"/>
            <a:ext cx="285784" cy="2428892"/>
          </a:xfrm>
          <a:prstGeom prst="rect">
            <a:avLst/>
          </a:prstGeom>
          <a:solidFill>
            <a:srgbClr val="92D05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a:off x="6429388" y="500042"/>
            <a:ext cx="285784" cy="2428892"/>
          </a:xfrm>
          <a:prstGeom prst="rect">
            <a:avLst/>
          </a:prstGeom>
          <a:solidFill>
            <a:srgbClr val="92D05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a:off x="6572264" y="500042"/>
            <a:ext cx="285784" cy="2428892"/>
          </a:xfrm>
          <a:prstGeom prst="rect">
            <a:avLst/>
          </a:prstGeom>
          <a:solidFill>
            <a:srgbClr val="92D05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a:off x="6786578" y="500042"/>
            <a:ext cx="285784" cy="2428892"/>
          </a:xfrm>
          <a:prstGeom prst="rect">
            <a:avLst/>
          </a:prstGeom>
          <a:solidFill>
            <a:srgbClr val="92D05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a:off x="7000892" y="500042"/>
            <a:ext cx="285784" cy="2428892"/>
          </a:xfrm>
          <a:prstGeom prst="rect">
            <a:avLst/>
          </a:prstGeom>
          <a:solidFill>
            <a:srgbClr val="92D05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a:off x="7215206" y="500042"/>
            <a:ext cx="285784" cy="2428892"/>
          </a:xfrm>
          <a:prstGeom prst="rect">
            <a:avLst/>
          </a:prstGeom>
          <a:solidFill>
            <a:srgbClr val="92D05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a:off x="7358082" y="500042"/>
            <a:ext cx="285784" cy="2428892"/>
          </a:xfrm>
          <a:prstGeom prst="rect">
            <a:avLst/>
          </a:prstGeom>
          <a:solidFill>
            <a:srgbClr val="92D05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a:off x="7572396" y="500042"/>
            <a:ext cx="285784" cy="2428892"/>
          </a:xfrm>
          <a:prstGeom prst="rect">
            <a:avLst/>
          </a:prstGeom>
          <a:solidFill>
            <a:srgbClr val="92D05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a:off x="7786710" y="500042"/>
            <a:ext cx="285784" cy="2428892"/>
          </a:xfrm>
          <a:prstGeom prst="rect">
            <a:avLst/>
          </a:prstGeom>
          <a:solidFill>
            <a:srgbClr val="92D05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a:off x="8001024" y="500042"/>
            <a:ext cx="285784" cy="2428892"/>
          </a:xfrm>
          <a:prstGeom prst="rect">
            <a:avLst/>
          </a:prstGeom>
          <a:solidFill>
            <a:srgbClr val="92D05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a:off x="8143900" y="500042"/>
            <a:ext cx="285784" cy="2428892"/>
          </a:xfrm>
          <a:prstGeom prst="rect">
            <a:avLst/>
          </a:prstGeom>
          <a:solidFill>
            <a:srgbClr val="92D05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a:off x="8358214" y="500042"/>
            <a:ext cx="285784" cy="2428892"/>
          </a:xfrm>
          <a:prstGeom prst="rect">
            <a:avLst/>
          </a:prstGeom>
          <a:solidFill>
            <a:srgbClr val="92D05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8572528" y="500042"/>
            <a:ext cx="285784" cy="2428892"/>
          </a:xfrm>
          <a:prstGeom prst="rect">
            <a:avLst/>
          </a:prstGeom>
          <a:solidFill>
            <a:srgbClr val="92D05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a:off x="8858280" y="500042"/>
            <a:ext cx="285720" cy="2428892"/>
          </a:xfrm>
          <a:prstGeom prst="rect">
            <a:avLst/>
          </a:prstGeom>
          <a:solidFill>
            <a:srgbClr val="92D05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a:off x="-71470" y="3429000"/>
            <a:ext cx="285784" cy="2428892"/>
          </a:xfrm>
          <a:prstGeom prst="rect">
            <a:avLst/>
          </a:prstGeom>
          <a:solidFill>
            <a:srgbClr val="92D05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a:off x="142844" y="3429000"/>
            <a:ext cx="285784" cy="2428892"/>
          </a:xfrm>
          <a:prstGeom prst="rect">
            <a:avLst/>
          </a:prstGeom>
          <a:solidFill>
            <a:srgbClr val="92D05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a:off x="285720" y="3429000"/>
            <a:ext cx="285784" cy="2428892"/>
          </a:xfrm>
          <a:prstGeom prst="rect">
            <a:avLst/>
          </a:prstGeom>
          <a:solidFill>
            <a:srgbClr val="92D05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a:off x="500034" y="3429000"/>
            <a:ext cx="285784" cy="2428892"/>
          </a:xfrm>
          <a:prstGeom prst="rect">
            <a:avLst/>
          </a:prstGeom>
          <a:solidFill>
            <a:srgbClr val="92D05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Rectángulo"/>
          <p:cNvSpPr/>
          <p:nvPr/>
        </p:nvSpPr>
        <p:spPr>
          <a:xfrm>
            <a:off x="714348" y="3429000"/>
            <a:ext cx="285784" cy="2428892"/>
          </a:xfrm>
          <a:prstGeom prst="rect">
            <a:avLst/>
          </a:prstGeom>
          <a:solidFill>
            <a:srgbClr val="92D05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Rectángulo"/>
          <p:cNvSpPr/>
          <p:nvPr/>
        </p:nvSpPr>
        <p:spPr>
          <a:xfrm>
            <a:off x="928662" y="3429000"/>
            <a:ext cx="285784" cy="2428892"/>
          </a:xfrm>
          <a:prstGeom prst="rect">
            <a:avLst/>
          </a:prstGeom>
          <a:solidFill>
            <a:srgbClr val="92D05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0" name="59 Rectángulo"/>
          <p:cNvSpPr/>
          <p:nvPr/>
        </p:nvSpPr>
        <p:spPr>
          <a:xfrm>
            <a:off x="1071538" y="3429000"/>
            <a:ext cx="285784" cy="2428892"/>
          </a:xfrm>
          <a:prstGeom prst="rect">
            <a:avLst/>
          </a:prstGeom>
          <a:solidFill>
            <a:srgbClr val="92D05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1" name="60 Rectángulo"/>
          <p:cNvSpPr/>
          <p:nvPr/>
        </p:nvSpPr>
        <p:spPr>
          <a:xfrm>
            <a:off x="1285852" y="3429000"/>
            <a:ext cx="285784" cy="2428892"/>
          </a:xfrm>
          <a:prstGeom prst="rect">
            <a:avLst/>
          </a:prstGeom>
          <a:solidFill>
            <a:srgbClr val="92D05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2" name="61 Rectángulo"/>
          <p:cNvSpPr/>
          <p:nvPr/>
        </p:nvSpPr>
        <p:spPr>
          <a:xfrm>
            <a:off x="1500166" y="3429000"/>
            <a:ext cx="285784" cy="2428892"/>
          </a:xfrm>
          <a:prstGeom prst="rect">
            <a:avLst/>
          </a:prstGeom>
          <a:solidFill>
            <a:srgbClr val="92D05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3" name="62 Rectángulo"/>
          <p:cNvSpPr/>
          <p:nvPr/>
        </p:nvSpPr>
        <p:spPr>
          <a:xfrm>
            <a:off x="1714480" y="3429000"/>
            <a:ext cx="285784" cy="2428892"/>
          </a:xfrm>
          <a:prstGeom prst="rect">
            <a:avLst/>
          </a:prstGeom>
          <a:solidFill>
            <a:srgbClr val="92D05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4" name="63 Rectángulo"/>
          <p:cNvSpPr/>
          <p:nvPr/>
        </p:nvSpPr>
        <p:spPr>
          <a:xfrm>
            <a:off x="1857356" y="3429000"/>
            <a:ext cx="285784" cy="2428892"/>
          </a:xfrm>
          <a:prstGeom prst="rect">
            <a:avLst/>
          </a:prstGeom>
          <a:solidFill>
            <a:srgbClr val="92D05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5" name="64 Rectángulo"/>
          <p:cNvSpPr/>
          <p:nvPr/>
        </p:nvSpPr>
        <p:spPr>
          <a:xfrm>
            <a:off x="2071670" y="3429000"/>
            <a:ext cx="285784" cy="2428892"/>
          </a:xfrm>
          <a:prstGeom prst="rect">
            <a:avLst/>
          </a:prstGeom>
          <a:solidFill>
            <a:srgbClr val="92D05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6" name="65 Rectángulo"/>
          <p:cNvSpPr/>
          <p:nvPr/>
        </p:nvSpPr>
        <p:spPr>
          <a:xfrm>
            <a:off x="2285984" y="3429000"/>
            <a:ext cx="285784" cy="2428892"/>
          </a:xfrm>
          <a:prstGeom prst="rect">
            <a:avLst/>
          </a:prstGeom>
          <a:solidFill>
            <a:srgbClr val="92D05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7" name="66 Rectángulo"/>
          <p:cNvSpPr/>
          <p:nvPr/>
        </p:nvSpPr>
        <p:spPr>
          <a:xfrm>
            <a:off x="2500298" y="3429000"/>
            <a:ext cx="285784" cy="2428892"/>
          </a:xfrm>
          <a:prstGeom prst="rect">
            <a:avLst/>
          </a:prstGeom>
          <a:solidFill>
            <a:srgbClr val="92D05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8" name="67 Rectángulo"/>
          <p:cNvSpPr/>
          <p:nvPr/>
        </p:nvSpPr>
        <p:spPr>
          <a:xfrm>
            <a:off x="2643174" y="3429000"/>
            <a:ext cx="285784" cy="2428892"/>
          </a:xfrm>
          <a:prstGeom prst="rect">
            <a:avLst/>
          </a:prstGeom>
          <a:solidFill>
            <a:srgbClr val="92D05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9" name="68 Rectángulo"/>
          <p:cNvSpPr/>
          <p:nvPr/>
        </p:nvSpPr>
        <p:spPr>
          <a:xfrm>
            <a:off x="2857488" y="3429000"/>
            <a:ext cx="285784" cy="2428892"/>
          </a:xfrm>
          <a:prstGeom prst="rect">
            <a:avLst/>
          </a:prstGeom>
          <a:solidFill>
            <a:srgbClr val="92D05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0" name="69 Rectángulo"/>
          <p:cNvSpPr/>
          <p:nvPr/>
        </p:nvSpPr>
        <p:spPr>
          <a:xfrm>
            <a:off x="3071802" y="3429000"/>
            <a:ext cx="285784" cy="2428892"/>
          </a:xfrm>
          <a:prstGeom prst="rect">
            <a:avLst/>
          </a:prstGeom>
          <a:solidFill>
            <a:srgbClr val="92D05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1" name="70 Rectángulo"/>
          <p:cNvSpPr/>
          <p:nvPr/>
        </p:nvSpPr>
        <p:spPr>
          <a:xfrm>
            <a:off x="3286116" y="3429000"/>
            <a:ext cx="285784" cy="2428892"/>
          </a:xfrm>
          <a:prstGeom prst="rect">
            <a:avLst/>
          </a:prstGeom>
          <a:solidFill>
            <a:srgbClr val="92D05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2" name="71 Rectángulo"/>
          <p:cNvSpPr/>
          <p:nvPr/>
        </p:nvSpPr>
        <p:spPr>
          <a:xfrm>
            <a:off x="3428992" y="3429000"/>
            <a:ext cx="285784" cy="2428892"/>
          </a:xfrm>
          <a:prstGeom prst="rect">
            <a:avLst/>
          </a:prstGeom>
          <a:solidFill>
            <a:srgbClr val="92D05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3" name="72 Rectángulo"/>
          <p:cNvSpPr/>
          <p:nvPr/>
        </p:nvSpPr>
        <p:spPr>
          <a:xfrm>
            <a:off x="3643306" y="3429000"/>
            <a:ext cx="285784" cy="2428892"/>
          </a:xfrm>
          <a:prstGeom prst="rect">
            <a:avLst/>
          </a:prstGeom>
          <a:solidFill>
            <a:srgbClr val="92D05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4" name="73 Rectángulo"/>
          <p:cNvSpPr/>
          <p:nvPr/>
        </p:nvSpPr>
        <p:spPr>
          <a:xfrm>
            <a:off x="3857620" y="3429000"/>
            <a:ext cx="285784" cy="2428892"/>
          </a:xfrm>
          <a:prstGeom prst="rect">
            <a:avLst/>
          </a:prstGeom>
          <a:solidFill>
            <a:srgbClr val="92D05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5" name="74 Rectángulo"/>
          <p:cNvSpPr/>
          <p:nvPr/>
        </p:nvSpPr>
        <p:spPr>
          <a:xfrm>
            <a:off x="4071934" y="3429000"/>
            <a:ext cx="285784" cy="2428892"/>
          </a:xfrm>
          <a:prstGeom prst="rect">
            <a:avLst/>
          </a:prstGeom>
          <a:solidFill>
            <a:srgbClr val="92D05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6" name="75 Rectángulo"/>
          <p:cNvSpPr/>
          <p:nvPr/>
        </p:nvSpPr>
        <p:spPr>
          <a:xfrm>
            <a:off x="4214810" y="3429000"/>
            <a:ext cx="285784" cy="2428892"/>
          </a:xfrm>
          <a:prstGeom prst="rect">
            <a:avLst/>
          </a:prstGeom>
          <a:solidFill>
            <a:srgbClr val="92D05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7" name="76 Rectángulo"/>
          <p:cNvSpPr/>
          <p:nvPr/>
        </p:nvSpPr>
        <p:spPr>
          <a:xfrm>
            <a:off x="4429124" y="3429000"/>
            <a:ext cx="285784" cy="2428892"/>
          </a:xfrm>
          <a:prstGeom prst="rect">
            <a:avLst/>
          </a:prstGeom>
          <a:solidFill>
            <a:srgbClr val="92D05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8" name="77 Rectángulo"/>
          <p:cNvSpPr/>
          <p:nvPr/>
        </p:nvSpPr>
        <p:spPr>
          <a:xfrm>
            <a:off x="4643438" y="3429000"/>
            <a:ext cx="285784" cy="2428892"/>
          </a:xfrm>
          <a:prstGeom prst="rect">
            <a:avLst/>
          </a:prstGeom>
          <a:solidFill>
            <a:srgbClr val="92D05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9" name="78 Rectángulo"/>
          <p:cNvSpPr/>
          <p:nvPr/>
        </p:nvSpPr>
        <p:spPr>
          <a:xfrm>
            <a:off x="4857752" y="3429000"/>
            <a:ext cx="285784" cy="2428892"/>
          </a:xfrm>
          <a:prstGeom prst="rect">
            <a:avLst/>
          </a:prstGeom>
          <a:solidFill>
            <a:srgbClr val="92D05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0" name="79 Rectángulo"/>
          <p:cNvSpPr/>
          <p:nvPr/>
        </p:nvSpPr>
        <p:spPr>
          <a:xfrm>
            <a:off x="5000628" y="3429000"/>
            <a:ext cx="285784" cy="2428892"/>
          </a:xfrm>
          <a:prstGeom prst="rect">
            <a:avLst/>
          </a:prstGeom>
          <a:solidFill>
            <a:srgbClr val="92D05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1" name="80 Rectángulo"/>
          <p:cNvSpPr/>
          <p:nvPr/>
        </p:nvSpPr>
        <p:spPr>
          <a:xfrm>
            <a:off x="5214942" y="3429000"/>
            <a:ext cx="285784" cy="2428892"/>
          </a:xfrm>
          <a:prstGeom prst="rect">
            <a:avLst/>
          </a:prstGeom>
          <a:solidFill>
            <a:srgbClr val="92D05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2" name="81 Rectángulo"/>
          <p:cNvSpPr/>
          <p:nvPr/>
        </p:nvSpPr>
        <p:spPr>
          <a:xfrm>
            <a:off x="5429256" y="3429000"/>
            <a:ext cx="285784" cy="2428892"/>
          </a:xfrm>
          <a:prstGeom prst="rect">
            <a:avLst/>
          </a:prstGeom>
          <a:solidFill>
            <a:srgbClr val="92D05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3" name="82 Rectángulo"/>
          <p:cNvSpPr/>
          <p:nvPr/>
        </p:nvSpPr>
        <p:spPr>
          <a:xfrm>
            <a:off x="5643570" y="3429000"/>
            <a:ext cx="285784" cy="2428892"/>
          </a:xfrm>
          <a:prstGeom prst="rect">
            <a:avLst/>
          </a:prstGeom>
          <a:solidFill>
            <a:srgbClr val="92D05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4" name="83 Rectángulo"/>
          <p:cNvSpPr/>
          <p:nvPr/>
        </p:nvSpPr>
        <p:spPr>
          <a:xfrm>
            <a:off x="5786446" y="3429000"/>
            <a:ext cx="285784" cy="2428892"/>
          </a:xfrm>
          <a:prstGeom prst="rect">
            <a:avLst/>
          </a:prstGeom>
          <a:solidFill>
            <a:srgbClr val="92D05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5" name="84 Rectángulo"/>
          <p:cNvSpPr/>
          <p:nvPr/>
        </p:nvSpPr>
        <p:spPr>
          <a:xfrm>
            <a:off x="6000760" y="3429000"/>
            <a:ext cx="285784" cy="2428892"/>
          </a:xfrm>
          <a:prstGeom prst="rect">
            <a:avLst/>
          </a:prstGeom>
          <a:solidFill>
            <a:srgbClr val="92D05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6" name="85 Rectángulo"/>
          <p:cNvSpPr/>
          <p:nvPr/>
        </p:nvSpPr>
        <p:spPr>
          <a:xfrm>
            <a:off x="6215074" y="3429000"/>
            <a:ext cx="285784" cy="2428892"/>
          </a:xfrm>
          <a:prstGeom prst="rect">
            <a:avLst/>
          </a:prstGeom>
          <a:solidFill>
            <a:srgbClr val="92D05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7" name="86 Rectángulo"/>
          <p:cNvSpPr/>
          <p:nvPr/>
        </p:nvSpPr>
        <p:spPr>
          <a:xfrm>
            <a:off x="6429388" y="3429000"/>
            <a:ext cx="285784" cy="2428892"/>
          </a:xfrm>
          <a:prstGeom prst="rect">
            <a:avLst/>
          </a:prstGeom>
          <a:solidFill>
            <a:srgbClr val="92D05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8" name="87 Rectángulo"/>
          <p:cNvSpPr/>
          <p:nvPr/>
        </p:nvSpPr>
        <p:spPr>
          <a:xfrm>
            <a:off x="6572264" y="3429000"/>
            <a:ext cx="285784" cy="2428892"/>
          </a:xfrm>
          <a:prstGeom prst="rect">
            <a:avLst/>
          </a:prstGeom>
          <a:solidFill>
            <a:srgbClr val="92D05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9" name="88 Rectángulo"/>
          <p:cNvSpPr/>
          <p:nvPr/>
        </p:nvSpPr>
        <p:spPr>
          <a:xfrm>
            <a:off x="6786578" y="3429000"/>
            <a:ext cx="285784" cy="2428892"/>
          </a:xfrm>
          <a:prstGeom prst="rect">
            <a:avLst/>
          </a:prstGeom>
          <a:solidFill>
            <a:srgbClr val="92D05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0" name="89 Rectángulo"/>
          <p:cNvSpPr/>
          <p:nvPr/>
        </p:nvSpPr>
        <p:spPr>
          <a:xfrm>
            <a:off x="7000892" y="3429000"/>
            <a:ext cx="285784" cy="2428892"/>
          </a:xfrm>
          <a:prstGeom prst="rect">
            <a:avLst/>
          </a:prstGeom>
          <a:solidFill>
            <a:srgbClr val="92D05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1" name="90 Rectángulo"/>
          <p:cNvSpPr/>
          <p:nvPr/>
        </p:nvSpPr>
        <p:spPr>
          <a:xfrm>
            <a:off x="7215206" y="3429000"/>
            <a:ext cx="285784" cy="2428892"/>
          </a:xfrm>
          <a:prstGeom prst="rect">
            <a:avLst/>
          </a:prstGeom>
          <a:solidFill>
            <a:srgbClr val="92D05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2" name="91 Rectángulo"/>
          <p:cNvSpPr/>
          <p:nvPr/>
        </p:nvSpPr>
        <p:spPr>
          <a:xfrm>
            <a:off x="7358082" y="3429000"/>
            <a:ext cx="285784" cy="2428892"/>
          </a:xfrm>
          <a:prstGeom prst="rect">
            <a:avLst/>
          </a:prstGeom>
          <a:solidFill>
            <a:srgbClr val="92D05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3" name="92 Rectángulo"/>
          <p:cNvSpPr/>
          <p:nvPr/>
        </p:nvSpPr>
        <p:spPr>
          <a:xfrm>
            <a:off x="7572396" y="3429000"/>
            <a:ext cx="285784" cy="2428892"/>
          </a:xfrm>
          <a:prstGeom prst="rect">
            <a:avLst/>
          </a:prstGeom>
          <a:solidFill>
            <a:srgbClr val="92D05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4" name="93 Rectángulo"/>
          <p:cNvSpPr/>
          <p:nvPr/>
        </p:nvSpPr>
        <p:spPr>
          <a:xfrm>
            <a:off x="7786710" y="3429000"/>
            <a:ext cx="285784" cy="2428892"/>
          </a:xfrm>
          <a:prstGeom prst="rect">
            <a:avLst/>
          </a:prstGeom>
          <a:solidFill>
            <a:srgbClr val="92D05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5" name="94 Rectángulo"/>
          <p:cNvSpPr/>
          <p:nvPr/>
        </p:nvSpPr>
        <p:spPr>
          <a:xfrm>
            <a:off x="8001024" y="3429000"/>
            <a:ext cx="285784" cy="2428892"/>
          </a:xfrm>
          <a:prstGeom prst="rect">
            <a:avLst/>
          </a:prstGeom>
          <a:solidFill>
            <a:srgbClr val="92D05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6" name="95 Rectángulo"/>
          <p:cNvSpPr/>
          <p:nvPr/>
        </p:nvSpPr>
        <p:spPr>
          <a:xfrm>
            <a:off x="8143900" y="3429000"/>
            <a:ext cx="285784" cy="2428892"/>
          </a:xfrm>
          <a:prstGeom prst="rect">
            <a:avLst/>
          </a:prstGeom>
          <a:solidFill>
            <a:srgbClr val="92D05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7" name="96 Rectángulo"/>
          <p:cNvSpPr/>
          <p:nvPr/>
        </p:nvSpPr>
        <p:spPr>
          <a:xfrm>
            <a:off x="8358214" y="3429000"/>
            <a:ext cx="285784" cy="2428892"/>
          </a:xfrm>
          <a:prstGeom prst="rect">
            <a:avLst/>
          </a:prstGeom>
          <a:solidFill>
            <a:srgbClr val="92D05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8" name="97 Rectángulo"/>
          <p:cNvSpPr/>
          <p:nvPr/>
        </p:nvSpPr>
        <p:spPr>
          <a:xfrm>
            <a:off x="8572528" y="3429000"/>
            <a:ext cx="285784" cy="2428892"/>
          </a:xfrm>
          <a:prstGeom prst="rect">
            <a:avLst/>
          </a:prstGeom>
          <a:solidFill>
            <a:srgbClr val="92D05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9" name="98 Rectángulo"/>
          <p:cNvSpPr/>
          <p:nvPr/>
        </p:nvSpPr>
        <p:spPr>
          <a:xfrm>
            <a:off x="8858280" y="3429000"/>
            <a:ext cx="285720" cy="2428892"/>
          </a:xfrm>
          <a:prstGeom prst="rect">
            <a:avLst/>
          </a:prstGeom>
          <a:solidFill>
            <a:srgbClr val="92D05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0" name="99 Rectángulo"/>
          <p:cNvSpPr/>
          <p:nvPr/>
        </p:nvSpPr>
        <p:spPr>
          <a:xfrm>
            <a:off x="-357222" y="0"/>
            <a:ext cx="9501222"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00"/>
                                        </p:tgtEl>
                                        <p:attrNameLst>
                                          <p:attrName>style.opacity</p:attrName>
                                        </p:attrNameLst>
                                      </p:cBhvr>
                                      <p:to>
                                        <p:strVal val="0"/>
                                      </p:to>
                                    </p:set>
                                    <p:animEffect filter="image" prLst="opacity: 0">
                                      <p:cBhvr rctx="IE">
                                        <p:cTn id="7" dur="indefinite"/>
                                        <p:tgtEl>
                                          <p:spTgt spid="100"/>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plus(in)">
                                      <p:cBhvr>
                                        <p:cTn id="10" dur="3000"/>
                                        <p:tgtEl>
                                          <p:spTgt spid="5"/>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plus(in)">
                                      <p:cBhvr>
                                        <p:cTn id="13" dur="3000"/>
                                        <p:tgtEl>
                                          <p:spTgt spid="6"/>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plus(in)">
                                      <p:cBhvr>
                                        <p:cTn id="16" dur="3000"/>
                                        <p:tgtEl>
                                          <p:spTgt spid="7"/>
                                        </p:tgtEl>
                                      </p:cBhvr>
                                    </p:animEffect>
                                  </p:childTnLst>
                                </p:cTn>
                              </p:par>
                              <p:par>
                                <p:cTn id="17" presetID="13" presetClass="entr" presetSubtype="16"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plus(in)">
                                      <p:cBhvr>
                                        <p:cTn id="19" dur="3000"/>
                                        <p:tgtEl>
                                          <p:spTgt spid="8"/>
                                        </p:tgtEl>
                                      </p:cBhvr>
                                    </p:animEffect>
                                  </p:childTnLst>
                                </p:cTn>
                              </p:par>
                              <p:par>
                                <p:cTn id="20" presetID="13" presetClass="entr" presetSubtype="16"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plus(in)">
                                      <p:cBhvr>
                                        <p:cTn id="22" dur="3000"/>
                                        <p:tgtEl>
                                          <p:spTgt spid="9"/>
                                        </p:tgtEl>
                                      </p:cBhvr>
                                    </p:animEffect>
                                  </p:childTnLst>
                                </p:cTn>
                              </p:par>
                              <p:par>
                                <p:cTn id="23" presetID="13" presetClass="entr" presetSubtype="16"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plus(in)">
                                      <p:cBhvr>
                                        <p:cTn id="25" dur="3000"/>
                                        <p:tgtEl>
                                          <p:spTgt spid="10"/>
                                        </p:tgtEl>
                                      </p:cBhvr>
                                    </p:animEffect>
                                  </p:childTnLst>
                                </p:cTn>
                              </p:par>
                              <p:par>
                                <p:cTn id="26" presetID="13" presetClass="entr" presetSubtype="16"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plus(in)">
                                      <p:cBhvr>
                                        <p:cTn id="28" dur="3000"/>
                                        <p:tgtEl>
                                          <p:spTgt spid="11"/>
                                        </p:tgtEl>
                                      </p:cBhvr>
                                    </p:animEffect>
                                  </p:childTnLst>
                                </p:cTn>
                              </p:par>
                              <p:par>
                                <p:cTn id="29" presetID="13" presetClass="entr" presetSubtype="16"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plus(in)">
                                      <p:cBhvr>
                                        <p:cTn id="31" dur="3000"/>
                                        <p:tgtEl>
                                          <p:spTgt spid="12"/>
                                        </p:tgtEl>
                                      </p:cBhvr>
                                    </p:animEffect>
                                  </p:childTnLst>
                                </p:cTn>
                              </p:par>
                              <p:par>
                                <p:cTn id="32" presetID="13" presetClass="entr" presetSubtype="16"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plus(in)">
                                      <p:cBhvr>
                                        <p:cTn id="34" dur="3000"/>
                                        <p:tgtEl>
                                          <p:spTgt spid="13"/>
                                        </p:tgtEl>
                                      </p:cBhvr>
                                    </p:animEffect>
                                  </p:childTnLst>
                                </p:cTn>
                              </p:par>
                              <p:par>
                                <p:cTn id="35" presetID="13" presetClass="entr" presetSubtype="16"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plus(in)">
                                      <p:cBhvr>
                                        <p:cTn id="37" dur="3000"/>
                                        <p:tgtEl>
                                          <p:spTgt spid="14"/>
                                        </p:tgtEl>
                                      </p:cBhvr>
                                    </p:animEffect>
                                  </p:childTnLst>
                                </p:cTn>
                              </p:par>
                              <p:par>
                                <p:cTn id="38" presetID="13" presetClass="entr" presetSubtype="16" fill="hold" grpId="0" nodeType="with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plus(in)">
                                      <p:cBhvr>
                                        <p:cTn id="40" dur="3000"/>
                                        <p:tgtEl>
                                          <p:spTgt spid="15"/>
                                        </p:tgtEl>
                                      </p:cBhvr>
                                    </p:animEffect>
                                  </p:childTnLst>
                                </p:cTn>
                              </p:par>
                              <p:par>
                                <p:cTn id="41" presetID="13" presetClass="entr" presetSubtype="16" fill="hold" grpId="0" nodeType="with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plus(in)">
                                      <p:cBhvr>
                                        <p:cTn id="43" dur="3000"/>
                                        <p:tgtEl>
                                          <p:spTgt spid="16"/>
                                        </p:tgtEl>
                                      </p:cBhvr>
                                    </p:animEffect>
                                  </p:childTnLst>
                                </p:cTn>
                              </p:par>
                              <p:par>
                                <p:cTn id="44" presetID="13" presetClass="entr" presetSubtype="16" fill="hold" grpId="0" nodeType="with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plus(in)">
                                      <p:cBhvr>
                                        <p:cTn id="46" dur="3000"/>
                                        <p:tgtEl>
                                          <p:spTgt spid="17"/>
                                        </p:tgtEl>
                                      </p:cBhvr>
                                    </p:animEffect>
                                  </p:childTnLst>
                                </p:cTn>
                              </p:par>
                              <p:par>
                                <p:cTn id="47" presetID="13" presetClass="entr" presetSubtype="16" fill="hold" grpId="0" nodeType="withEffect">
                                  <p:stCondLst>
                                    <p:cond delay="0"/>
                                  </p:stCondLst>
                                  <p:childTnLst>
                                    <p:set>
                                      <p:cBhvr>
                                        <p:cTn id="48" dur="1" fill="hold">
                                          <p:stCondLst>
                                            <p:cond delay="0"/>
                                          </p:stCondLst>
                                        </p:cTn>
                                        <p:tgtEl>
                                          <p:spTgt spid="18"/>
                                        </p:tgtEl>
                                        <p:attrNameLst>
                                          <p:attrName>style.visibility</p:attrName>
                                        </p:attrNameLst>
                                      </p:cBhvr>
                                      <p:to>
                                        <p:strVal val="visible"/>
                                      </p:to>
                                    </p:set>
                                    <p:animEffect transition="in" filter="plus(in)">
                                      <p:cBhvr>
                                        <p:cTn id="49" dur="3000"/>
                                        <p:tgtEl>
                                          <p:spTgt spid="18"/>
                                        </p:tgtEl>
                                      </p:cBhvr>
                                    </p:animEffect>
                                  </p:childTnLst>
                                </p:cTn>
                              </p:par>
                              <p:par>
                                <p:cTn id="50" presetID="13" presetClass="entr" presetSubtype="16" fill="hold" grpId="0" nodeType="withEffect">
                                  <p:stCondLst>
                                    <p:cond delay="0"/>
                                  </p:stCondLst>
                                  <p:childTnLst>
                                    <p:set>
                                      <p:cBhvr>
                                        <p:cTn id="51" dur="1" fill="hold">
                                          <p:stCondLst>
                                            <p:cond delay="0"/>
                                          </p:stCondLst>
                                        </p:cTn>
                                        <p:tgtEl>
                                          <p:spTgt spid="19"/>
                                        </p:tgtEl>
                                        <p:attrNameLst>
                                          <p:attrName>style.visibility</p:attrName>
                                        </p:attrNameLst>
                                      </p:cBhvr>
                                      <p:to>
                                        <p:strVal val="visible"/>
                                      </p:to>
                                    </p:set>
                                    <p:animEffect transition="in" filter="plus(in)">
                                      <p:cBhvr>
                                        <p:cTn id="52" dur="3000"/>
                                        <p:tgtEl>
                                          <p:spTgt spid="19"/>
                                        </p:tgtEl>
                                      </p:cBhvr>
                                    </p:animEffect>
                                  </p:childTnLst>
                                </p:cTn>
                              </p:par>
                              <p:par>
                                <p:cTn id="53" presetID="13" presetClass="entr" presetSubtype="16" fill="hold" grpId="0" nodeType="withEffect">
                                  <p:stCondLst>
                                    <p:cond delay="0"/>
                                  </p:stCondLst>
                                  <p:childTnLst>
                                    <p:set>
                                      <p:cBhvr>
                                        <p:cTn id="54" dur="1" fill="hold">
                                          <p:stCondLst>
                                            <p:cond delay="0"/>
                                          </p:stCondLst>
                                        </p:cTn>
                                        <p:tgtEl>
                                          <p:spTgt spid="20"/>
                                        </p:tgtEl>
                                        <p:attrNameLst>
                                          <p:attrName>style.visibility</p:attrName>
                                        </p:attrNameLst>
                                      </p:cBhvr>
                                      <p:to>
                                        <p:strVal val="visible"/>
                                      </p:to>
                                    </p:set>
                                    <p:animEffect transition="in" filter="plus(in)">
                                      <p:cBhvr>
                                        <p:cTn id="55" dur="3000"/>
                                        <p:tgtEl>
                                          <p:spTgt spid="20"/>
                                        </p:tgtEl>
                                      </p:cBhvr>
                                    </p:animEffect>
                                  </p:childTnLst>
                                </p:cTn>
                              </p:par>
                              <p:par>
                                <p:cTn id="56" presetID="13" presetClass="entr" presetSubtype="16" fill="hold" grpId="0" nodeType="withEffect">
                                  <p:stCondLst>
                                    <p:cond delay="0"/>
                                  </p:stCondLst>
                                  <p:childTnLst>
                                    <p:set>
                                      <p:cBhvr>
                                        <p:cTn id="57" dur="1" fill="hold">
                                          <p:stCondLst>
                                            <p:cond delay="0"/>
                                          </p:stCondLst>
                                        </p:cTn>
                                        <p:tgtEl>
                                          <p:spTgt spid="21"/>
                                        </p:tgtEl>
                                        <p:attrNameLst>
                                          <p:attrName>style.visibility</p:attrName>
                                        </p:attrNameLst>
                                      </p:cBhvr>
                                      <p:to>
                                        <p:strVal val="visible"/>
                                      </p:to>
                                    </p:set>
                                    <p:animEffect transition="in" filter="plus(in)">
                                      <p:cBhvr>
                                        <p:cTn id="58" dur="3000"/>
                                        <p:tgtEl>
                                          <p:spTgt spid="21"/>
                                        </p:tgtEl>
                                      </p:cBhvr>
                                    </p:animEffect>
                                  </p:childTnLst>
                                </p:cTn>
                              </p:par>
                              <p:par>
                                <p:cTn id="59" presetID="13" presetClass="entr" presetSubtype="16" fill="hold" grpId="0" nodeType="withEffect">
                                  <p:stCondLst>
                                    <p:cond delay="0"/>
                                  </p:stCondLst>
                                  <p:childTnLst>
                                    <p:set>
                                      <p:cBhvr>
                                        <p:cTn id="60" dur="1" fill="hold">
                                          <p:stCondLst>
                                            <p:cond delay="0"/>
                                          </p:stCondLst>
                                        </p:cTn>
                                        <p:tgtEl>
                                          <p:spTgt spid="22"/>
                                        </p:tgtEl>
                                        <p:attrNameLst>
                                          <p:attrName>style.visibility</p:attrName>
                                        </p:attrNameLst>
                                      </p:cBhvr>
                                      <p:to>
                                        <p:strVal val="visible"/>
                                      </p:to>
                                    </p:set>
                                    <p:animEffect transition="in" filter="plus(in)">
                                      <p:cBhvr>
                                        <p:cTn id="61" dur="3000"/>
                                        <p:tgtEl>
                                          <p:spTgt spid="22"/>
                                        </p:tgtEl>
                                      </p:cBhvr>
                                    </p:animEffect>
                                  </p:childTnLst>
                                </p:cTn>
                              </p:par>
                              <p:par>
                                <p:cTn id="62" presetID="13" presetClass="entr" presetSubtype="16" fill="hold" grpId="0" nodeType="withEffect">
                                  <p:stCondLst>
                                    <p:cond delay="0"/>
                                  </p:stCondLst>
                                  <p:childTnLst>
                                    <p:set>
                                      <p:cBhvr>
                                        <p:cTn id="63" dur="1" fill="hold">
                                          <p:stCondLst>
                                            <p:cond delay="0"/>
                                          </p:stCondLst>
                                        </p:cTn>
                                        <p:tgtEl>
                                          <p:spTgt spid="23"/>
                                        </p:tgtEl>
                                        <p:attrNameLst>
                                          <p:attrName>style.visibility</p:attrName>
                                        </p:attrNameLst>
                                      </p:cBhvr>
                                      <p:to>
                                        <p:strVal val="visible"/>
                                      </p:to>
                                    </p:set>
                                    <p:animEffect transition="in" filter="plus(in)">
                                      <p:cBhvr>
                                        <p:cTn id="64" dur="3000"/>
                                        <p:tgtEl>
                                          <p:spTgt spid="23"/>
                                        </p:tgtEl>
                                      </p:cBhvr>
                                    </p:animEffect>
                                  </p:childTnLst>
                                </p:cTn>
                              </p:par>
                              <p:par>
                                <p:cTn id="65" presetID="13" presetClass="entr" presetSubtype="16" fill="hold" grpId="0" nodeType="withEffect">
                                  <p:stCondLst>
                                    <p:cond delay="0"/>
                                  </p:stCondLst>
                                  <p:childTnLst>
                                    <p:set>
                                      <p:cBhvr>
                                        <p:cTn id="66" dur="1" fill="hold">
                                          <p:stCondLst>
                                            <p:cond delay="0"/>
                                          </p:stCondLst>
                                        </p:cTn>
                                        <p:tgtEl>
                                          <p:spTgt spid="24"/>
                                        </p:tgtEl>
                                        <p:attrNameLst>
                                          <p:attrName>style.visibility</p:attrName>
                                        </p:attrNameLst>
                                      </p:cBhvr>
                                      <p:to>
                                        <p:strVal val="visible"/>
                                      </p:to>
                                    </p:set>
                                    <p:animEffect transition="in" filter="plus(in)">
                                      <p:cBhvr>
                                        <p:cTn id="67" dur="3000"/>
                                        <p:tgtEl>
                                          <p:spTgt spid="24"/>
                                        </p:tgtEl>
                                      </p:cBhvr>
                                    </p:animEffect>
                                  </p:childTnLst>
                                </p:cTn>
                              </p:par>
                              <p:par>
                                <p:cTn id="68" presetID="13" presetClass="entr" presetSubtype="16" fill="hold" grpId="0" nodeType="withEffect">
                                  <p:stCondLst>
                                    <p:cond delay="0"/>
                                  </p:stCondLst>
                                  <p:childTnLst>
                                    <p:set>
                                      <p:cBhvr>
                                        <p:cTn id="69" dur="1" fill="hold">
                                          <p:stCondLst>
                                            <p:cond delay="0"/>
                                          </p:stCondLst>
                                        </p:cTn>
                                        <p:tgtEl>
                                          <p:spTgt spid="25"/>
                                        </p:tgtEl>
                                        <p:attrNameLst>
                                          <p:attrName>style.visibility</p:attrName>
                                        </p:attrNameLst>
                                      </p:cBhvr>
                                      <p:to>
                                        <p:strVal val="visible"/>
                                      </p:to>
                                    </p:set>
                                    <p:animEffect transition="in" filter="plus(in)">
                                      <p:cBhvr>
                                        <p:cTn id="70" dur="3000"/>
                                        <p:tgtEl>
                                          <p:spTgt spid="25"/>
                                        </p:tgtEl>
                                      </p:cBhvr>
                                    </p:animEffect>
                                  </p:childTnLst>
                                </p:cTn>
                              </p:par>
                              <p:par>
                                <p:cTn id="71" presetID="13" presetClass="entr" presetSubtype="16" fill="hold" grpId="0" nodeType="withEffect">
                                  <p:stCondLst>
                                    <p:cond delay="0"/>
                                  </p:stCondLst>
                                  <p:childTnLst>
                                    <p:set>
                                      <p:cBhvr>
                                        <p:cTn id="72" dur="1" fill="hold">
                                          <p:stCondLst>
                                            <p:cond delay="0"/>
                                          </p:stCondLst>
                                        </p:cTn>
                                        <p:tgtEl>
                                          <p:spTgt spid="26"/>
                                        </p:tgtEl>
                                        <p:attrNameLst>
                                          <p:attrName>style.visibility</p:attrName>
                                        </p:attrNameLst>
                                      </p:cBhvr>
                                      <p:to>
                                        <p:strVal val="visible"/>
                                      </p:to>
                                    </p:set>
                                    <p:animEffect transition="in" filter="plus(in)">
                                      <p:cBhvr>
                                        <p:cTn id="73" dur="3000"/>
                                        <p:tgtEl>
                                          <p:spTgt spid="26"/>
                                        </p:tgtEl>
                                      </p:cBhvr>
                                    </p:animEffect>
                                  </p:childTnLst>
                                </p:cTn>
                              </p:par>
                              <p:par>
                                <p:cTn id="74" presetID="13" presetClass="entr" presetSubtype="16" fill="hold" grpId="0" nodeType="withEffect">
                                  <p:stCondLst>
                                    <p:cond delay="0"/>
                                  </p:stCondLst>
                                  <p:childTnLst>
                                    <p:set>
                                      <p:cBhvr>
                                        <p:cTn id="75" dur="1" fill="hold">
                                          <p:stCondLst>
                                            <p:cond delay="0"/>
                                          </p:stCondLst>
                                        </p:cTn>
                                        <p:tgtEl>
                                          <p:spTgt spid="27"/>
                                        </p:tgtEl>
                                        <p:attrNameLst>
                                          <p:attrName>style.visibility</p:attrName>
                                        </p:attrNameLst>
                                      </p:cBhvr>
                                      <p:to>
                                        <p:strVal val="visible"/>
                                      </p:to>
                                    </p:set>
                                    <p:animEffect transition="in" filter="plus(in)">
                                      <p:cBhvr>
                                        <p:cTn id="76" dur="3000"/>
                                        <p:tgtEl>
                                          <p:spTgt spid="27"/>
                                        </p:tgtEl>
                                      </p:cBhvr>
                                    </p:animEffect>
                                  </p:childTnLst>
                                </p:cTn>
                              </p:par>
                              <p:par>
                                <p:cTn id="77" presetID="13" presetClass="entr" presetSubtype="16" fill="hold" grpId="0" nodeType="withEffect">
                                  <p:stCondLst>
                                    <p:cond delay="0"/>
                                  </p:stCondLst>
                                  <p:childTnLst>
                                    <p:set>
                                      <p:cBhvr>
                                        <p:cTn id="78" dur="1" fill="hold">
                                          <p:stCondLst>
                                            <p:cond delay="0"/>
                                          </p:stCondLst>
                                        </p:cTn>
                                        <p:tgtEl>
                                          <p:spTgt spid="28"/>
                                        </p:tgtEl>
                                        <p:attrNameLst>
                                          <p:attrName>style.visibility</p:attrName>
                                        </p:attrNameLst>
                                      </p:cBhvr>
                                      <p:to>
                                        <p:strVal val="visible"/>
                                      </p:to>
                                    </p:set>
                                    <p:animEffect transition="in" filter="plus(in)">
                                      <p:cBhvr>
                                        <p:cTn id="79" dur="3000"/>
                                        <p:tgtEl>
                                          <p:spTgt spid="28"/>
                                        </p:tgtEl>
                                      </p:cBhvr>
                                    </p:animEffect>
                                  </p:childTnLst>
                                </p:cTn>
                              </p:par>
                              <p:par>
                                <p:cTn id="80" presetID="13" presetClass="entr" presetSubtype="16" fill="hold" grpId="0" nodeType="withEffect">
                                  <p:stCondLst>
                                    <p:cond delay="0"/>
                                  </p:stCondLst>
                                  <p:childTnLst>
                                    <p:set>
                                      <p:cBhvr>
                                        <p:cTn id="81" dur="1" fill="hold">
                                          <p:stCondLst>
                                            <p:cond delay="0"/>
                                          </p:stCondLst>
                                        </p:cTn>
                                        <p:tgtEl>
                                          <p:spTgt spid="29"/>
                                        </p:tgtEl>
                                        <p:attrNameLst>
                                          <p:attrName>style.visibility</p:attrName>
                                        </p:attrNameLst>
                                      </p:cBhvr>
                                      <p:to>
                                        <p:strVal val="visible"/>
                                      </p:to>
                                    </p:set>
                                    <p:animEffect transition="in" filter="plus(in)">
                                      <p:cBhvr>
                                        <p:cTn id="82" dur="3000"/>
                                        <p:tgtEl>
                                          <p:spTgt spid="29"/>
                                        </p:tgtEl>
                                      </p:cBhvr>
                                    </p:animEffect>
                                  </p:childTnLst>
                                </p:cTn>
                              </p:par>
                              <p:par>
                                <p:cTn id="83" presetID="13" presetClass="entr" presetSubtype="16" fill="hold" grpId="0" nodeType="withEffect">
                                  <p:stCondLst>
                                    <p:cond delay="0"/>
                                  </p:stCondLst>
                                  <p:childTnLst>
                                    <p:set>
                                      <p:cBhvr>
                                        <p:cTn id="84" dur="1" fill="hold">
                                          <p:stCondLst>
                                            <p:cond delay="0"/>
                                          </p:stCondLst>
                                        </p:cTn>
                                        <p:tgtEl>
                                          <p:spTgt spid="30"/>
                                        </p:tgtEl>
                                        <p:attrNameLst>
                                          <p:attrName>style.visibility</p:attrName>
                                        </p:attrNameLst>
                                      </p:cBhvr>
                                      <p:to>
                                        <p:strVal val="visible"/>
                                      </p:to>
                                    </p:set>
                                    <p:animEffect transition="in" filter="plus(in)">
                                      <p:cBhvr>
                                        <p:cTn id="85" dur="3000"/>
                                        <p:tgtEl>
                                          <p:spTgt spid="30"/>
                                        </p:tgtEl>
                                      </p:cBhvr>
                                    </p:animEffect>
                                  </p:childTnLst>
                                </p:cTn>
                              </p:par>
                              <p:par>
                                <p:cTn id="86" presetID="13" presetClass="entr" presetSubtype="16" fill="hold" grpId="0" nodeType="withEffect">
                                  <p:stCondLst>
                                    <p:cond delay="0"/>
                                  </p:stCondLst>
                                  <p:childTnLst>
                                    <p:set>
                                      <p:cBhvr>
                                        <p:cTn id="87" dur="1" fill="hold">
                                          <p:stCondLst>
                                            <p:cond delay="0"/>
                                          </p:stCondLst>
                                        </p:cTn>
                                        <p:tgtEl>
                                          <p:spTgt spid="31"/>
                                        </p:tgtEl>
                                        <p:attrNameLst>
                                          <p:attrName>style.visibility</p:attrName>
                                        </p:attrNameLst>
                                      </p:cBhvr>
                                      <p:to>
                                        <p:strVal val="visible"/>
                                      </p:to>
                                    </p:set>
                                    <p:animEffect transition="in" filter="plus(in)">
                                      <p:cBhvr>
                                        <p:cTn id="88" dur="3000"/>
                                        <p:tgtEl>
                                          <p:spTgt spid="31"/>
                                        </p:tgtEl>
                                      </p:cBhvr>
                                    </p:animEffect>
                                  </p:childTnLst>
                                </p:cTn>
                              </p:par>
                              <p:par>
                                <p:cTn id="89" presetID="13" presetClass="entr" presetSubtype="16" fill="hold" grpId="0" nodeType="withEffect">
                                  <p:stCondLst>
                                    <p:cond delay="0"/>
                                  </p:stCondLst>
                                  <p:childTnLst>
                                    <p:set>
                                      <p:cBhvr>
                                        <p:cTn id="90" dur="1" fill="hold">
                                          <p:stCondLst>
                                            <p:cond delay="0"/>
                                          </p:stCondLst>
                                        </p:cTn>
                                        <p:tgtEl>
                                          <p:spTgt spid="32"/>
                                        </p:tgtEl>
                                        <p:attrNameLst>
                                          <p:attrName>style.visibility</p:attrName>
                                        </p:attrNameLst>
                                      </p:cBhvr>
                                      <p:to>
                                        <p:strVal val="visible"/>
                                      </p:to>
                                    </p:set>
                                    <p:animEffect transition="in" filter="plus(in)">
                                      <p:cBhvr>
                                        <p:cTn id="91" dur="3000"/>
                                        <p:tgtEl>
                                          <p:spTgt spid="32"/>
                                        </p:tgtEl>
                                      </p:cBhvr>
                                    </p:animEffect>
                                  </p:childTnLst>
                                </p:cTn>
                              </p:par>
                              <p:par>
                                <p:cTn id="92" presetID="13" presetClass="entr" presetSubtype="16" fill="hold" grpId="0" nodeType="withEffect">
                                  <p:stCondLst>
                                    <p:cond delay="0"/>
                                  </p:stCondLst>
                                  <p:childTnLst>
                                    <p:set>
                                      <p:cBhvr>
                                        <p:cTn id="93" dur="1" fill="hold">
                                          <p:stCondLst>
                                            <p:cond delay="0"/>
                                          </p:stCondLst>
                                        </p:cTn>
                                        <p:tgtEl>
                                          <p:spTgt spid="33"/>
                                        </p:tgtEl>
                                        <p:attrNameLst>
                                          <p:attrName>style.visibility</p:attrName>
                                        </p:attrNameLst>
                                      </p:cBhvr>
                                      <p:to>
                                        <p:strVal val="visible"/>
                                      </p:to>
                                    </p:set>
                                    <p:animEffect transition="in" filter="plus(in)">
                                      <p:cBhvr>
                                        <p:cTn id="94" dur="3000"/>
                                        <p:tgtEl>
                                          <p:spTgt spid="33"/>
                                        </p:tgtEl>
                                      </p:cBhvr>
                                    </p:animEffect>
                                  </p:childTnLst>
                                </p:cTn>
                              </p:par>
                              <p:par>
                                <p:cTn id="95" presetID="13" presetClass="entr" presetSubtype="16" fill="hold" grpId="0" nodeType="withEffect">
                                  <p:stCondLst>
                                    <p:cond delay="0"/>
                                  </p:stCondLst>
                                  <p:childTnLst>
                                    <p:set>
                                      <p:cBhvr>
                                        <p:cTn id="96" dur="1" fill="hold">
                                          <p:stCondLst>
                                            <p:cond delay="0"/>
                                          </p:stCondLst>
                                        </p:cTn>
                                        <p:tgtEl>
                                          <p:spTgt spid="34"/>
                                        </p:tgtEl>
                                        <p:attrNameLst>
                                          <p:attrName>style.visibility</p:attrName>
                                        </p:attrNameLst>
                                      </p:cBhvr>
                                      <p:to>
                                        <p:strVal val="visible"/>
                                      </p:to>
                                    </p:set>
                                    <p:animEffect transition="in" filter="plus(in)">
                                      <p:cBhvr>
                                        <p:cTn id="97" dur="3000"/>
                                        <p:tgtEl>
                                          <p:spTgt spid="34"/>
                                        </p:tgtEl>
                                      </p:cBhvr>
                                    </p:animEffect>
                                  </p:childTnLst>
                                </p:cTn>
                              </p:par>
                              <p:par>
                                <p:cTn id="98" presetID="13" presetClass="entr" presetSubtype="16" fill="hold" grpId="0" nodeType="withEffect">
                                  <p:stCondLst>
                                    <p:cond delay="0"/>
                                  </p:stCondLst>
                                  <p:childTnLst>
                                    <p:set>
                                      <p:cBhvr>
                                        <p:cTn id="99" dur="1" fill="hold">
                                          <p:stCondLst>
                                            <p:cond delay="0"/>
                                          </p:stCondLst>
                                        </p:cTn>
                                        <p:tgtEl>
                                          <p:spTgt spid="35"/>
                                        </p:tgtEl>
                                        <p:attrNameLst>
                                          <p:attrName>style.visibility</p:attrName>
                                        </p:attrNameLst>
                                      </p:cBhvr>
                                      <p:to>
                                        <p:strVal val="visible"/>
                                      </p:to>
                                    </p:set>
                                    <p:animEffect transition="in" filter="plus(in)">
                                      <p:cBhvr>
                                        <p:cTn id="100" dur="3000"/>
                                        <p:tgtEl>
                                          <p:spTgt spid="35"/>
                                        </p:tgtEl>
                                      </p:cBhvr>
                                    </p:animEffect>
                                  </p:childTnLst>
                                </p:cTn>
                              </p:par>
                              <p:par>
                                <p:cTn id="101" presetID="13" presetClass="entr" presetSubtype="16" fill="hold" grpId="0" nodeType="withEffect">
                                  <p:stCondLst>
                                    <p:cond delay="0"/>
                                  </p:stCondLst>
                                  <p:childTnLst>
                                    <p:set>
                                      <p:cBhvr>
                                        <p:cTn id="102" dur="1" fill="hold">
                                          <p:stCondLst>
                                            <p:cond delay="0"/>
                                          </p:stCondLst>
                                        </p:cTn>
                                        <p:tgtEl>
                                          <p:spTgt spid="36"/>
                                        </p:tgtEl>
                                        <p:attrNameLst>
                                          <p:attrName>style.visibility</p:attrName>
                                        </p:attrNameLst>
                                      </p:cBhvr>
                                      <p:to>
                                        <p:strVal val="visible"/>
                                      </p:to>
                                    </p:set>
                                    <p:animEffect transition="in" filter="plus(in)">
                                      <p:cBhvr>
                                        <p:cTn id="103" dur="3000"/>
                                        <p:tgtEl>
                                          <p:spTgt spid="36"/>
                                        </p:tgtEl>
                                      </p:cBhvr>
                                    </p:animEffect>
                                  </p:childTnLst>
                                </p:cTn>
                              </p:par>
                              <p:par>
                                <p:cTn id="104" presetID="13" presetClass="entr" presetSubtype="16" fill="hold" grpId="0" nodeType="withEffect">
                                  <p:stCondLst>
                                    <p:cond delay="0"/>
                                  </p:stCondLst>
                                  <p:childTnLst>
                                    <p:set>
                                      <p:cBhvr>
                                        <p:cTn id="105" dur="1" fill="hold">
                                          <p:stCondLst>
                                            <p:cond delay="0"/>
                                          </p:stCondLst>
                                        </p:cTn>
                                        <p:tgtEl>
                                          <p:spTgt spid="37"/>
                                        </p:tgtEl>
                                        <p:attrNameLst>
                                          <p:attrName>style.visibility</p:attrName>
                                        </p:attrNameLst>
                                      </p:cBhvr>
                                      <p:to>
                                        <p:strVal val="visible"/>
                                      </p:to>
                                    </p:set>
                                    <p:animEffect transition="in" filter="plus(in)">
                                      <p:cBhvr>
                                        <p:cTn id="106" dur="3000"/>
                                        <p:tgtEl>
                                          <p:spTgt spid="37"/>
                                        </p:tgtEl>
                                      </p:cBhvr>
                                    </p:animEffect>
                                  </p:childTnLst>
                                </p:cTn>
                              </p:par>
                              <p:par>
                                <p:cTn id="107" presetID="13" presetClass="entr" presetSubtype="16" fill="hold" grpId="0" nodeType="withEffect">
                                  <p:stCondLst>
                                    <p:cond delay="0"/>
                                  </p:stCondLst>
                                  <p:childTnLst>
                                    <p:set>
                                      <p:cBhvr>
                                        <p:cTn id="108" dur="1" fill="hold">
                                          <p:stCondLst>
                                            <p:cond delay="0"/>
                                          </p:stCondLst>
                                        </p:cTn>
                                        <p:tgtEl>
                                          <p:spTgt spid="38"/>
                                        </p:tgtEl>
                                        <p:attrNameLst>
                                          <p:attrName>style.visibility</p:attrName>
                                        </p:attrNameLst>
                                      </p:cBhvr>
                                      <p:to>
                                        <p:strVal val="visible"/>
                                      </p:to>
                                    </p:set>
                                    <p:animEffect transition="in" filter="plus(in)">
                                      <p:cBhvr>
                                        <p:cTn id="109" dur="3000"/>
                                        <p:tgtEl>
                                          <p:spTgt spid="38"/>
                                        </p:tgtEl>
                                      </p:cBhvr>
                                    </p:animEffect>
                                  </p:childTnLst>
                                </p:cTn>
                              </p:par>
                              <p:par>
                                <p:cTn id="110" presetID="13" presetClass="entr" presetSubtype="16" fill="hold" grpId="0" nodeType="withEffect">
                                  <p:stCondLst>
                                    <p:cond delay="0"/>
                                  </p:stCondLst>
                                  <p:childTnLst>
                                    <p:set>
                                      <p:cBhvr>
                                        <p:cTn id="111" dur="1" fill="hold">
                                          <p:stCondLst>
                                            <p:cond delay="0"/>
                                          </p:stCondLst>
                                        </p:cTn>
                                        <p:tgtEl>
                                          <p:spTgt spid="39"/>
                                        </p:tgtEl>
                                        <p:attrNameLst>
                                          <p:attrName>style.visibility</p:attrName>
                                        </p:attrNameLst>
                                      </p:cBhvr>
                                      <p:to>
                                        <p:strVal val="visible"/>
                                      </p:to>
                                    </p:set>
                                    <p:animEffect transition="in" filter="plus(in)">
                                      <p:cBhvr>
                                        <p:cTn id="112" dur="3000"/>
                                        <p:tgtEl>
                                          <p:spTgt spid="39"/>
                                        </p:tgtEl>
                                      </p:cBhvr>
                                    </p:animEffect>
                                  </p:childTnLst>
                                </p:cTn>
                              </p:par>
                              <p:par>
                                <p:cTn id="113" presetID="13" presetClass="entr" presetSubtype="16" fill="hold" grpId="0" nodeType="withEffect">
                                  <p:stCondLst>
                                    <p:cond delay="0"/>
                                  </p:stCondLst>
                                  <p:childTnLst>
                                    <p:set>
                                      <p:cBhvr>
                                        <p:cTn id="114" dur="1" fill="hold">
                                          <p:stCondLst>
                                            <p:cond delay="0"/>
                                          </p:stCondLst>
                                        </p:cTn>
                                        <p:tgtEl>
                                          <p:spTgt spid="40"/>
                                        </p:tgtEl>
                                        <p:attrNameLst>
                                          <p:attrName>style.visibility</p:attrName>
                                        </p:attrNameLst>
                                      </p:cBhvr>
                                      <p:to>
                                        <p:strVal val="visible"/>
                                      </p:to>
                                    </p:set>
                                    <p:animEffect transition="in" filter="plus(in)">
                                      <p:cBhvr>
                                        <p:cTn id="115" dur="3000"/>
                                        <p:tgtEl>
                                          <p:spTgt spid="40"/>
                                        </p:tgtEl>
                                      </p:cBhvr>
                                    </p:animEffect>
                                  </p:childTnLst>
                                </p:cTn>
                              </p:par>
                              <p:par>
                                <p:cTn id="116" presetID="13" presetClass="entr" presetSubtype="16" fill="hold" grpId="0" nodeType="withEffect">
                                  <p:stCondLst>
                                    <p:cond delay="0"/>
                                  </p:stCondLst>
                                  <p:childTnLst>
                                    <p:set>
                                      <p:cBhvr>
                                        <p:cTn id="117" dur="1" fill="hold">
                                          <p:stCondLst>
                                            <p:cond delay="0"/>
                                          </p:stCondLst>
                                        </p:cTn>
                                        <p:tgtEl>
                                          <p:spTgt spid="41"/>
                                        </p:tgtEl>
                                        <p:attrNameLst>
                                          <p:attrName>style.visibility</p:attrName>
                                        </p:attrNameLst>
                                      </p:cBhvr>
                                      <p:to>
                                        <p:strVal val="visible"/>
                                      </p:to>
                                    </p:set>
                                    <p:animEffect transition="in" filter="plus(in)">
                                      <p:cBhvr>
                                        <p:cTn id="118" dur="3000"/>
                                        <p:tgtEl>
                                          <p:spTgt spid="41"/>
                                        </p:tgtEl>
                                      </p:cBhvr>
                                    </p:animEffect>
                                  </p:childTnLst>
                                </p:cTn>
                              </p:par>
                              <p:par>
                                <p:cTn id="119" presetID="13" presetClass="entr" presetSubtype="16" fill="hold" grpId="0" nodeType="withEffect">
                                  <p:stCondLst>
                                    <p:cond delay="0"/>
                                  </p:stCondLst>
                                  <p:childTnLst>
                                    <p:set>
                                      <p:cBhvr>
                                        <p:cTn id="120" dur="1" fill="hold">
                                          <p:stCondLst>
                                            <p:cond delay="0"/>
                                          </p:stCondLst>
                                        </p:cTn>
                                        <p:tgtEl>
                                          <p:spTgt spid="42"/>
                                        </p:tgtEl>
                                        <p:attrNameLst>
                                          <p:attrName>style.visibility</p:attrName>
                                        </p:attrNameLst>
                                      </p:cBhvr>
                                      <p:to>
                                        <p:strVal val="visible"/>
                                      </p:to>
                                    </p:set>
                                    <p:animEffect transition="in" filter="plus(in)">
                                      <p:cBhvr>
                                        <p:cTn id="121" dur="3000"/>
                                        <p:tgtEl>
                                          <p:spTgt spid="42"/>
                                        </p:tgtEl>
                                      </p:cBhvr>
                                    </p:animEffect>
                                  </p:childTnLst>
                                </p:cTn>
                              </p:par>
                              <p:par>
                                <p:cTn id="122" presetID="13" presetClass="entr" presetSubtype="16" fill="hold" grpId="0" nodeType="withEffect">
                                  <p:stCondLst>
                                    <p:cond delay="0"/>
                                  </p:stCondLst>
                                  <p:childTnLst>
                                    <p:set>
                                      <p:cBhvr>
                                        <p:cTn id="123" dur="1" fill="hold">
                                          <p:stCondLst>
                                            <p:cond delay="0"/>
                                          </p:stCondLst>
                                        </p:cTn>
                                        <p:tgtEl>
                                          <p:spTgt spid="43"/>
                                        </p:tgtEl>
                                        <p:attrNameLst>
                                          <p:attrName>style.visibility</p:attrName>
                                        </p:attrNameLst>
                                      </p:cBhvr>
                                      <p:to>
                                        <p:strVal val="visible"/>
                                      </p:to>
                                    </p:set>
                                    <p:animEffect transition="in" filter="plus(in)">
                                      <p:cBhvr>
                                        <p:cTn id="124" dur="3000"/>
                                        <p:tgtEl>
                                          <p:spTgt spid="43"/>
                                        </p:tgtEl>
                                      </p:cBhvr>
                                    </p:animEffect>
                                  </p:childTnLst>
                                </p:cTn>
                              </p:par>
                              <p:par>
                                <p:cTn id="125" presetID="13" presetClass="entr" presetSubtype="16" fill="hold" grpId="0" nodeType="withEffect">
                                  <p:stCondLst>
                                    <p:cond delay="0"/>
                                  </p:stCondLst>
                                  <p:childTnLst>
                                    <p:set>
                                      <p:cBhvr>
                                        <p:cTn id="126" dur="1" fill="hold">
                                          <p:stCondLst>
                                            <p:cond delay="0"/>
                                          </p:stCondLst>
                                        </p:cTn>
                                        <p:tgtEl>
                                          <p:spTgt spid="44"/>
                                        </p:tgtEl>
                                        <p:attrNameLst>
                                          <p:attrName>style.visibility</p:attrName>
                                        </p:attrNameLst>
                                      </p:cBhvr>
                                      <p:to>
                                        <p:strVal val="visible"/>
                                      </p:to>
                                    </p:set>
                                    <p:animEffect transition="in" filter="plus(in)">
                                      <p:cBhvr>
                                        <p:cTn id="127" dur="3000"/>
                                        <p:tgtEl>
                                          <p:spTgt spid="44"/>
                                        </p:tgtEl>
                                      </p:cBhvr>
                                    </p:animEffect>
                                  </p:childTnLst>
                                </p:cTn>
                              </p:par>
                              <p:par>
                                <p:cTn id="128" presetID="13" presetClass="entr" presetSubtype="16" fill="hold" grpId="0" nodeType="withEffect">
                                  <p:stCondLst>
                                    <p:cond delay="0"/>
                                  </p:stCondLst>
                                  <p:childTnLst>
                                    <p:set>
                                      <p:cBhvr>
                                        <p:cTn id="129" dur="1" fill="hold">
                                          <p:stCondLst>
                                            <p:cond delay="0"/>
                                          </p:stCondLst>
                                        </p:cTn>
                                        <p:tgtEl>
                                          <p:spTgt spid="45"/>
                                        </p:tgtEl>
                                        <p:attrNameLst>
                                          <p:attrName>style.visibility</p:attrName>
                                        </p:attrNameLst>
                                      </p:cBhvr>
                                      <p:to>
                                        <p:strVal val="visible"/>
                                      </p:to>
                                    </p:set>
                                    <p:animEffect transition="in" filter="plus(in)">
                                      <p:cBhvr>
                                        <p:cTn id="130" dur="3000"/>
                                        <p:tgtEl>
                                          <p:spTgt spid="45"/>
                                        </p:tgtEl>
                                      </p:cBhvr>
                                    </p:animEffect>
                                  </p:childTnLst>
                                </p:cTn>
                              </p:par>
                              <p:par>
                                <p:cTn id="131" presetID="13" presetClass="entr" presetSubtype="16" fill="hold" grpId="0" nodeType="withEffect">
                                  <p:stCondLst>
                                    <p:cond delay="0"/>
                                  </p:stCondLst>
                                  <p:childTnLst>
                                    <p:set>
                                      <p:cBhvr>
                                        <p:cTn id="132" dur="1" fill="hold">
                                          <p:stCondLst>
                                            <p:cond delay="0"/>
                                          </p:stCondLst>
                                        </p:cTn>
                                        <p:tgtEl>
                                          <p:spTgt spid="46"/>
                                        </p:tgtEl>
                                        <p:attrNameLst>
                                          <p:attrName>style.visibility</p:attrName>
                                        </p:attrNameLst>
                                      </p:cBhvr>
                                      <p:to>
                                        <p:strVal val="visible"/>
                                      </p:to>
                                    </p:set>
                                    <p:animEffect transition="in" filter="plus(in)">
                                      <p:cBhvr>
                                        <p:cTn id="133" dur="3000"/>
                                        <p:tgtEl>
                                          <p:spTgt spid="46"/>
                                        </p:tgtEl>
                                      </p:cBhvr>
                                    </p:animEffect>
                                  </p:childTnLst>
                                </p:cTn>
                              </p:par>
                              <p:par>
                                <p:cTn id="134" presetID="13" presetClass="entr" presetSubtype="16" fill="hold" grpId="0" nodeType="withEffect">
                                  <p:stCondLst>
                                    <p:cond delay="0"/>
                                  </p:stCondLst>
                                  <p:childTnLst>
                                    <p:set>
                                      <p:cBhvr>
                                        <p:cTn id="135" dur="1" fill="hold">
                                          <p:stCondLst>
                                            <p:cond delay="0"/>
                                          </p:stCondLst>
                                        </p:cTn>
                                        <p:tgtEl>
                                          <p:spTgt spid="47"/>
                                        </p:tgtEl>
                                        <p:attrNameLst>
                                          <p:attrName>style.visibility</p:attrName>
                                        </p:attrNameLst>
                                      </p:cBhvr>
                                      <p:to>
                                        <p:strVal val="visible"/>
                                      </p:to>
                                    </p:set>
                                    <p:animEffect transition="in" filter="plus(in)">
                                      <p:cBhvr>
                                        <p:cTn id="136" dur="3000"/>
                                        <p:tgtEl>
                                          <p:spTgt spid="47"/>
                                        </p:tgtEl>
                                      </p:cBhvr>
                                    </p:animEffect>
                                  </p:childTnLst>
                                </p:cTn>
                              </p:par>
                              <p:par>
                                <p:cTn id="137" presetID="13" presetClass="entr" presetSubtype="16" fill="hold" grpId="0" nodeType="withEffect">
                                  <p:stCondLst>
                                    <p:cond delay="0"/>
                                  </p:stCondLst>
                                  <p:childTnLst>
                                    <p:set>
                                      <p:cBhvr>
                                        <p:cTn id="138" dur="1" fill="hold">
                                          <p:stCondLst>
                                            <p:cond delay="0"/>
                                          </p:stCondLst>
                                        </p:cTn>
                                        <p:tgtEl>
                                          <p:spTgt spid="48"/>
                                        </p:tgtEl>
                                        <p:attrNameLst>
                                          <p:attrName>style.visibility</p:attrName>
                                        </p:attrNameLst>
                                      </p:cBhvr>
                                      <p:to>
                                        <p:strVal val="visible"/>
                                      </p:to>
                                    </p:set>
                                    <p:animEffect transition="in" filter="plus(in)">
                                      <p:cBhvr>
                                        <p:cTn id="139" dur="3000"/>
                                        <p:tgtEl>
                                          <p:spTgt spid="48"/>
                                        </p:tgtEl>
                                      </p:cBhvr>
                                    </p:animEffect>
                                  </p:childTnLst>
                                </p:cTn>
                              </p:par>
                              <p:par>
                                <p:cTn id="140" presetID="13" presetClass="entr" presetSubtype="16" fill="hold" grpId="0" nodeType="withEffect">
                                  <p:stCondLst>
                                    <p:cond delay="0"/>
                                  </p:stCondLst>
                                  <p:childTnLst>
                                    <p:set>
                                      <p:cBhvr>
                                        <p:cTn id="141" dur="1" fill="hold">
                                          <p:stCondLst>
                                            <p:cond delay="0"/>
                                          </p:stCondLst>
                                        </p:cTn>
                                        <p:tgtEl>
                                          <p:spTgt spid="49"/>
                                        </p:tgtEl>
                                        <p:attrNameLst>
                                          <p:attrName>style.visibility</p:attrName>
                                        </p:attrNameLst>
                                      </p:cBhvr>
                                      <p:to>
                                        <p:strVal val="visible"/>
                                      </p:to>
                                    </p:set>
                                    <p:animEffect transition="in" filter="plus(in)">
                                      <p:cBhvr>
                                        <p:cTn id="142" dur="3000"/>
                                        <p:tgtEl>
                                          <p:spTgt spid="49"/>
                                        </p:tgtEl>
                                      </p:cBhvr>
                                    </p:animEffect>
                                  </p:childTnLst>
                                </p:cTn>
                              </p:par>
                              <p:par>
                                <p:cTn id="143" presetID="13" presetClass="entr" presetSubtype="16" fill="hold" grpId="0" nodeType="withEffect">
                                  <p:stCondLst>
                                    <p:cond delay="0"/>
                                  </p:stCondLst>
                                  <p:childTnLst>
                                    <p:set>
                                      <p:cBhvr>
                                        <p:cTn id="144" dur="1" fill="hold">
                                          <p:stCondLst>
                                            <p:cond delay="0"/>
                                          </p:stCondLst>
                                        </p:cTn>
                                        <p:tgtEl>
                                          <p:spTgt spid="53"/>
                                        </p:tgtEl>
                                        <p:attrNameLst>
                                          <p:attrName>style.visibility</p:attrName>
                                        </p:attrNameLst>
                                      </p:cBhvr>
                                      <p:to>
                                        <p:strVal val="visible"/>
                                      </p:to>
                                    </p:set>
                                    <p:animEffect transition="in" filter="plus(in)">
                                      <p:cBhvr>
                                        <p:cTn id="145" dur="3000"/>
                                        <p:tgtEl>
                                          <p:spTgt spid="53"/>
                                        </p:tgtEl>
                                      </p:cBhvr>
                                    </p:animEffect>
                                  </p:childTnLst>
                                </p:cTn>
                              </p:par>
                              <p:par>
                                <p:cTn id="146" presetID="8" presetClass="emph" presetSubtype="0" fill="hold" grpId="1" nodeType="withEffect">
                                  <p:stCondLst>
                                    <p:cond delay="0"/>
                                  </p:stCondLst>
                                  <p:childTnLst>
                                    <p:animRot by="21600000">
                                      <p:cBhvr>
                                        <p:cTn id="147" dur="3000" fill="hold"/>
                                        <p:tgtEl>
                                          <p:spTgt spid="5"/>
                                        </p:tgtEl>
                                        <p:attrNameLst>
                                          <p:attrName>r</p:attrName>
                                        </p:attrNameLst>
                                      </p:cBhvr>
                                    </p:animRot>
                                  </p:childTnLst>
                                </p:cTn>
                              </p:par>
                              <p:par>
                                <p:cTn id="148" presetID="8" presetClass="emph" presetSubtype="0" fill="hold" grpId="1" nodeType="withEffect">
                                  <p:stCondLst>
                                    <p:cond delay="0"/>
                                  </p:stCondLst>
                                  <p:childTnLst>
                                    <p:animRot by="21600000">
                                      <p:cBhvr>
                                        <p:cTn id="149" dur="3000" fill="hold"/>
                                        <p:tgtEl>
                                          <p:spTgt spid="6"/>
                                        </p:tgtEl>
                                        <p:attrNameLst>
                                          <p:attrName>r</p:attrName>
                                        </p:attrNameLst>
                                      </p:cBhvr>
                                    </p:animRot>
                                  </p:childTnLst>
                                </p:cTn>
                              </p:par>
                              <p:par>
                                <p:cTn id="150" presetID="8" presetClass="emph" presetSubtype="0" fill="hold" grpId="1" nodeType="withEffect">
                                  <p:stCondLst>
                                    <p:cond delay="0"/>
                                  </p:stCondLst>
                                  <p:childTnLst>
                                    <p:animRot by="21600000">
                                      <p:cBhvr>
                                        <p:cTn id="151" dur="3000" fill="hold"/>
                                        <p:tgtEl>
                                          <p:spTgt spid="7"/>
                                        </p:tgtEl>
                                        <p:attrNameLst>
                                          <p:attrName>r</p:attrName>
                                        </p:attrNameLst>
                                      </p:cBhvr>
                                    </p:animRot>
                                  </p:childTnLst>
                                </p:cTn>
                              </p:par>
                              <p:par>
                                <p:cTn id="152" presetID="8" presetClass="emph" presetSubtype="0" fill="hold" grpId="1" nodeType="withEffect">
                                  <p:stCondLst>
                                    <p:cond delay="0"/>
                                  </p:stCondLst>
                                  <p:childTnLst>
                                    <p:animRot by="21600000">
                                      <p:cBhvr>
                                        <p:cTn id="153" dur="3000" fill="hold"/>
                                        <p:tgtEl>
                                          <p:spTgt spid="8"/>
                                        </p:tgtEl>
                                        <p:attrNameLst>
                                          <p:attrName>r</p:attrName>
                                        </p:attrNameLst>
                                      </p:cBhvr>
                                    </p:animRot>
                                  </p:childTnLst>
                                </p:cTn>
                              </p:par>
                              <p:par>
                                <p:cTn id="154" presetID="8" presetClass="emph" presetSubtype="0" fill="hold" grpId="1" nodeType="withEffect">
                                  <p:stCondLst>
                                    <p:cond delay="0"/>
                                  </p:stCondLst>
                                  <p:childTnLst>
                                    <p:animRot by="21600000">
                                      <p:cBhvr>
                                        <p:cTn id="155" dur="3000" fill="hold"/>
                                        <p:tgtEl>
                                          <p:spTgt spid="9"/>
                                        </p:tgtEl>
                                        <p:attrNameLst>
                                          <p:attrName>r</p:attrName>
                                        </p:attrNameLst>
                                      </p:cBhvr>
                                    </p:animRot>
                                  </p:childTnLst>
                                </p:cTn>
                              </p:par>
                              <p:par>
                                <p:cTn id="156" presetID="8" presetClass="emph" presetSubtype="0" fill="hold" grpId="1" nodeType="withEffect">
                                  <p:stCondLst>
                                    <p:cond delay="0"/>
                                  </p:stCondLst>
                                  <p:childTnLst>
                                    <p:animRot by="21600000">
                                      <p:cBhvr>
                                        <p:cTn id="157" dur="3000" fill="hold"/>
                                        <p:tgtEl>
                                          <p:spTgt spid="10"/>
                                        </p:tgtEl>
                                        <p:attrNameLst>
                                          <p:attrName>r</p:attrName>
                                        </p:attrNameLst>
                                      </p:cBhvr>
                                    </p:animRot>
                                  </p:childTnLst>
                                </p:cTn>
                              </p:par>
                              <p:par>
                                <p:cTn id="158" presetID="8" presetClass="emph" presetSubtype="0" fill="hold" grpId="1" nodeType="withEffect">
                                  <p:stCondLst>
                                    <p:cond delay="0"/>
                                  </p:stCondLst>
                                  <p:childTnLst>
                                    <p:animRot by="21600000">
                                      <p:cBhvr>
                                        <p:cTn id="159" dur="3000" fill="hold"/>
                                        <p:tgtEl>
                                          <p:spTgt spid="11"/>
                                        </p:tgtEl>
                                        <p:attrNameLst>
                                          <p:attrName>r</p:attrName>
                                        </p:attrNameLst>
                                      </p:cBhvr>
                                    </p:animRot>
                                  </p:childTnLst>
                                </p:cTn>
                              </p:par>
                              <p:par>
                                <p:cTn id="160" presetID="8" presetClass="emph" presetSubtype="0" fill="hold" grpId="1" nodeType="withEffect">
                                  <p:stCondLst>
                                    <p:cond delay="0"/>
                                  </p:stCondLst>
                                  <p:childTnLst>
                                    <p:animRot by="21600000">
                                      <p:cBhvr>
                                        <p:cTn id="161" dur="3000" fill="hold"/>
                                        <p:tgtEl>
                                          <p:spTgt spid="12"/>
                                        </p:tgtEl>
                                        <p:attrNameLst>
                                          <p:attrName>r</p:attrName>
                                        </p:attrNameLst>
                                      </p:cBhvr>
                                    </p:animRot>
                                  </p:childTnLst>
                                </p:cTn>
                              </p:par>
                              <p:par>
                                <p:cTn id="162" presetID="8" presetClass="emph" presetSubtype="0" fill="hold" grpId="1" nodeType="withEffect">
                                  <p:stCondLst>
                                    <p:cond delay="0"/>
                                  </p:stCondLst>
                                  <p:childTnLst>
                                    <p:animRot by="21600000">
                                      <p:cBhvr>
                                        <p:cTn id="163" dur="3000" fill="hold"/>
                                        <p:tgtEl>
                                          <p:spTgt spid="13"/>
                                        </p:tgtEl>
                                        <p:attrNameLst>
                                          <p:attrName>r</p:attrName>
                                        </p:attrNameLst>
                                      </p:cBhvr>
                                    </p:animRot>
                                  </p:childTnLst>
                                </p:cTn>
                              </p:par>
                              <p:par>
                                <p:cTn id="164" presetID="8" presetClass="emph" presetSubtype="0" fill="hold" grpId="1" nodeType="withEffect">
                                  <p:stCondLst>
                                    <p:cond delay="0"/>
                                  </p:stCondLst>
                                  <p:childTnLst>
                                    <p:animRot by="21600000">
                                      <p:cBhvr>
                                        <p:cTn id="165" dur="3000" fill="hold"/>
                                        <p:tgtEl>
                                          <p:spTgt spid="14"/>
                                        </p:tgtEl>
                                        <p:attrNameLst>
                                          <p:attrName>r</p:attrName>
                                        </p:attrNameLst>
                                      </p:cBhvr>
                                    </p:animRot>
                                  </p:childTnLst>
                                </p:cTn>
                              </p:par>
                              <p:par>
                                <p:cTn id="166" presetID="8" presetClass="emph" presetSubtype="0" fill="hold" grpId="1" nodeType="withEffect">
                                  <p:stCondLst>
                                    <p:cond delay="0"/>
                                  </p:stCondLst>
                                  <p:childTnLst>
                                    <p:animRot by="21600000">
                                      <p:cBhvr>
                                        <p:cTn id="167" dur="3000" fill="hold"/>
                                        <p:tgtEl>
                                          <p:spTgt spid="15"/>
                                        </p:tgtEl>
                                        <p:attrNameLst>
                                          <p:attrName>r</p:attrName>
                                        </p:attrNameLst>
                                      </p:cBhvr>
                                    </p:animRot>
                                  </p:childTnLst>
                                </p:cTn>
                              </p:par>
                              <p:par>
                                <p:cTn id="168" presetID="8" presetClass="emph" presetSubtype="0" fill="hold" grpId="1" nodeType="withEffect">
                                  <p:stCondLst>
                                    <p:cond delay="0"/>
                                  </p:stCondLst>
                                  <p:childTnLst>
                                    <p:animRot by="21600000">
                                      <p:cBhvr>
                                        <p:cTn id="169" dur="3000" fill="hold"/>
                                        <p:tgtEl>
                                          <p:spTgt spid="16"/>
                                        </p:tgtEl>
                                        <p:attrNameLst>
                                          <p:attrName>r</p:attrName>
                                        </p:attrNameLst>
                                      </p:cBhvr>
                                    </p:animRot>
                                  </p:childTnLst>
                                </p:cTn>
                              </p:par>
                              <p:par>
                                <p:cTn id="170" presetID="8" presetClass="emph" presetSubtype="0" fill="hold" grpId="1" nodeType="withEffect">
                                  <p:stCondLst>
                                    <p:cond delay="0"/>
                                  </p:stCondLst>
                                  <p:childTnLst>
                                    <p:animRot by="21600000">
                                      <p:cBhvr>
                                        <p:cTn id="171" dur="3000" fill="hold"/>
                                        <p:tgtEl>
                                          <p:spTgt spid="17"/>
                                        </p:tgtEl>
                                        <p:attrNameLst>
                                          <p:attrName>r</p:attrName>
                                        </p:attrNameLst>
                                      </p:cBhvr>
                                    </p:animRot>
                                  </p:childTnLst>
                                </p:cTn>
                              </p:par>
                              <p:par>
                                <p:cTn id="172" presetID="8" presetClass="emph" presetSubtype="0" fill="hold" grpId="1" nodeType="withEffect">
                                  <p:stCondLst>
                                    <p:cond delay="0"/>
                                  </p:stCondLst>
                                  <p:childTnLst>
                                    <p:animRot by="21600000">
                                      <p:cBhvr>
                                        <p:cTn id="173" dur="3000" fill="hold"/>
                                        <p:tgtEl>
                                          <p:spTgt spid="18"/>
                                        </p:tgtEl>
                                        <p:attrNameLst>
                                          <p:attrName>r</p:attrName>
                                        </p:attrNameLst>
                                      </p:cBhvr>
                                    </p:animRot>
                                  </p:childTnLst>
                                </p:cTn>
                              </p:par>
                              <p:par>
                                <p:cTn id="174" presetID="8" presetClass="emph" presetSubtype="0" fill="hold" grpId="1" nodeType="withEffect">
                                  <p:stCondLst>
                                    <p:cond delay="0"/>
                                  </p:stCondLst>
                                  <p:childTnLst>
                                    <p:animRot by="21600000">
                                      <p:cBhvr>
                                        <p:cTn id="175" dur="3000" fill="hold"/>
                                        <p:tgtEl>
                                          <p:spTgt spid="19"/>
                                        </p:tgtEl>
                                        <p:attrNameLst>
                                          <p:attrName>r</p:attrName>
                                        </p:attrNameLst>
                                      </p:cBhvr>
                                    </p:animRot>
                                  </p:childTnLst>
                                </p:cTn>
                              </p:par>
                              <p:par>
                                <p:cTn id="176" presetID="8" presetClass="emph" presetSubtype="0" fill="hold" grpId="1" nodeType="withEffect">
                                  <p:stCondLst>
                                    <p:cond delay="0"/>
                                  </p:stCondLst>
                                  <p:childTnLst>
                                    <p:animRot by="21600000">
                                      <p:cBhvr>
                                        <p:cTn id="177" dur="3000" fill="hold"/>
                                        <p:tgtEl>
                                          <p:spTgt spid="20"/>
                                        </p:tgtEl>
                                        <p:attrNameLst>
                                          <p:attrName>r</p:attrName>
                                        </p:attrNameLst>
                                      </p:cBhvr>
                                    </p:animRot>
                                  </p:childTnLst>
                                </p:cTn>
                              </p:par>
                              <p:par>
                                <p:cTn id="178" presetID="8" presetClass="emph" presetSubtype="0" fill="hold" grpId="1" nodeType="withEffect">
                                  <p:stCondLst>
                                    <p:cond delay="0"/>
                                  </p:stCondLst>
                                  <p:childTnLst>
                                    <p:animRot by="21600000">
                                      <p:cBhvr>
                                        <p:cTn id="179" dur="3000" fill="hold"/>
                                        <p:tgtEl>
                                          <p:spTgt spid="21"/>
                                        </p:tgtEl>
                                        <p:attrNameLst>
                                          <p:attrName>r</p:attrName>
                                        </p:attrNameLst>
                                      </p:cBhvr>
                                    </p:animRot>
                                  </p:childTnLst>
                                </p:cTn>
                              </p:par>
                              <p:par>
                                <p:cTn id="180" presetID="8" presetClass="emph" presetSubtype="0" fill="hold" grpId="1" nodeType="withEffect">
                                  <p:stCondLst>
                                    <p:cond delay="0"/>
                                  </p:stCondLst>
                                  <p:childTnLst>
                                    <p:animRot by="21600000">
                                      <p:cBhvr>
                                        <p:cTn id="181" dur="3000" fill="hold"/>
                                        <p:tgtEl>
                                          <p:spTgt spid="22"/>
                                        </p:tgtEl>
                                        <p:attrNameLst>
                                          <p:attrName>r</p:attrName>
                                        </p:attrNameLst>
                                      </p:cBhvr>
                                    </p:animRot>
                                  </p:childTnLst>
                                </p:cTn>
                              </p:par>
                              <p:par>
                                <p:cTn id="182" presetID="8" presetClass="emph" presetSubtype="0" fill="hold" grpId="1" nodeType="withEffect">
                                  <p:stCondLst>
                                    <p:cond delay="0"/>
                                  </p:stCondLst>
                                  <p:childTnLst>
                                    <p:animRot by="21600000">
                                      <p:cBhvr>
                                        <p:cTn id="183" dur="3000" fill="hold"/>
                                        <p:tgtEl>
                                          <p:spTgt spid="23"/>
                                        </p:tgtEl>
                                        <p:attrNameLst>
                                          <p:attrName>r</p:attrName>
                                        </p:attrNameLst>
                                      </p:cBhvr>
                                    </p:animRot>
                                  </p:childTnLst>
                                </p:cTn>
                              </p:par>
                              <p:par>
                                <p:cTn id="184" presetID="8" presetClass="emph" presetSubtype="0" fill="hold" grpId="1" nodeType="withEffect">
                                  <p:stCondLst>
                                    <p:cond delay="0"/>
                                  </p:stCondLst>
                                  <p:childTnLst>
                                    <p:animRot by="21600000">
                                      <p:cBhvr>
                                        <p:cTn id="185" dur="3000" fill="hold"/>
                                        <p:tgtEl>
                                          <p:spTgt spid="24"/>
                                        </p:tgtEl>
                                        <p:attrNameLst>
                                          <p:attrName>r</p:attrName>
                                        </p:attrNameLst>
                                      </p:cBhvr>
                                    </p:animRot>
                                  </p:childTnLst>
                                </p:cTn>
                              </p:par>
                              <p:par>
                                <p:cTn id="186" presetID="8" presetClass="emph" presetSubtype="0" fill="hold" grpId="1" nodeType="withEffect">
                                  <p:stCondLst>
                                    <p:cond delay="0"/>
                                  </p:stCondLst>
                                  <p:childTnLst>
                                    <p:animRot by="21600000">
                                      <p:cBhvr>
                                        <p:cTn id="187" dur="3000" fill="hold"/>
                                        <p:tgtEl>
                                          <p:spTgt spid="25"/>
                                        </p:tgtEl>
                                        <p:attrNameLst>
                                          <p:attrName>r</p:attrName>
                                        </p:attrNameLst>
                                      </p:cBhvr>
                                    </p:animRot>
                                  </p:childTnLst>
                                </p:cTn>
                              </p:par>
                              <p:par>
                                <p:cTn id="188" presetID="8" presetClass="emph" presetSubtype="0" fill="hold" grpId="1" nodeType="withEffect">
                                  <p:stCondLst>
                                    <p:cond delay="0"/>
                                  </p:stCondLst>
                                  <p:childTnLst>
                                    <p:animRot by="21600000">
                                      <p:cBhvr>
                                        <p:cTn id="189" dur="3000" fill="hold"/>
                                        <p:tgtEl>
                                          <p:spTgt spid="26"/>
                                        </p:tgtEl>
                                        <p:attrNameLst>
                                          <p:attrName>r</p:attrName>
                                        </p:attrNameLst>
                                      </p:cBhvr>
                                    </p:animRot>
                                  </p:childTnLst>
                                </p:cTn>
                              </p:par>
                              <p:par>
                                <p:cTn id="190" presetID="8" presetClass="emph" presetSubtype="0" fill="hold" grpId="1" nodeType="withEffect">
                                  <p:stCondLst>
                                    <p:cond delay="0"/>
                                  </p:stCondLst>
                                  <p:childTnLst>
                                    <p:animRot by="21600000">
                                      <p:cBhvr>
                                        <p:cTn id="191" dur="3000" fill="hold"/>
                                        <p:tgtEl>
                                          <p:spTgt spid="27"/>
                                        </p:tgtEl>
                                        <p:attrNameLst>
                                          <p:attrName>r</p:attrName>
                                        </p:attrNameLst>
                                      </p:cBhvr>
                                    </p:animRot>
                                  </p:childTnLst>
                                </p:cTn>
                              </p:par>
                              <p:par>
                                <p:cTn id="192" presetID="8" presetClass="emph" presetSubtype="0" fill="hold" grpId="1" nodeType="withEffect">
                                  <p:stCondLst>
                                    <p:cond delay="0"/>
                                  </p:stCondLst>
                                  <p:childTnLst>
                                    <p:animRot by="21600000">
                                      <p:cBhvr>
                                        <p:cTn id="193" dur="3000" fill="hold"/>
                                        <p:tgtEl>
                                          <p:spTgt spid="28"/>
                                        </p:tgtEl>
                                        <p:attrNameLst>
                                          <p:attrName>r</p:attrName>
                                        </p:attrNameLst>
                                      </p:cBhvr>
                                    </p:animRot>
                                  </p:childTnLst>
                                </p:cTn>
                              </p:par>
                              <p:par>
                                <p:cTn id="194" presetID="8" presetClass="emph" presetSubtype="0" fill="hold" grpId="1" nodeType="withEffect">
                                  <p:stCondLst>
                                    <p:cond delay="0"/>
                                  </p:stCondLst>
                                  <p:childTnLst>
                                    <p:animRot by="21600000">
                                      <p:cBhvr>
                                        <p:cTn id="195" dur="3000" fill="hold"/>
                                        <p:tgtEl>
                                          <p:spTgt spid="29"/>
                                        </p:tgtEl>
                                        <p:attrNameLst>
                                          <p:attrName>r</p:attrName>
                                        </p:attrNameLst>
                                      </p:cBhvr>
                                    </p:animRot>
                                  </p:childTnLst>
                                </p:cTn>
                              </p:par>
                              <p:par>
                                <p:cTn id="196" presetID="8" presetClass="emph" presetSubtype="0" fill="hold" grpId="1" nodeType="withEffect">
                                  <p:stCondLst>
                                    <p:cond delay="0"/>
                                  </p:stCondLst>
                                  <p:childTnLst>
                                    <p:animRot by="21600000">
                                      <p:cBhvr>
                                        <p:cTn id="197" dur="3000" fill="hold"/>
                                        <p:tgtEl>
                                          <p:spTgt spid="30"/>
                                        </p:tgtEl>
                                        <p:attrNameLst>
                                          <p:attrName>r</p:attrName>
                                        </p:attrNameLst>
                                      </p:cBhvr>
                                    </p:animRot>
                                  </p:childTnLst>
                                </p:cTn>
                              </p:par>
                              <p:par>
                                <p:cTn id="198" presetID="8" presetClass="emph" presetSubtype="0" fill="hold" grpId="1" nodeType="withEffect">
                                  <p:stCondLst>
                                    <p:cond delay="0"/>
                                  </p:stCondLst>
                                  <p:childTnLst>
                                    <p:animRot by="21600000">
                                      <p:cBhvr>
                                        <p:cTn id="199" dur="3000" fill="hold"/>
                                        <p:tgtEl>
                                          <p:spTgt spid="31"/>
                                        </p:tgtEl>
                                        <p:attrNameLst>
                                          <p:attrName>r</p:attrName>
                                        </p:attrNameLst>
                                      </p:cBhvr>
                                    </p:animRot>
                                  </p:childTnLst>
                                </p:cTn>
                              </p:par>
                              <p:par>
                                <p:cTn id="200" presetID="8" presetClass="emph" presetSubtype="0" fill="hold" grpId="1" nodeType="withEffect">
                                  <p:stCondLst>
                                    <p:cond delay="0"/>
                                  </p:stCondLst>
                                  <p:childTnLst>
                                    <p:animRot by="21600000">
                                      <p:cBhvr>
                                        <p:cTn id="201" dur="3000" fill="hold"/>
                                        <p:tgtEl>
                                          <p:spTgt spid="32"/>
                                        </p:tgtEl>
                                        <p:attrNameLst>
                                          <p:attrName>r</p:attrName>
                                        </p:attrNameLst>
                                      </p:cBhvr>
                                    </p:animRot>
                                  </p:childTnLst>
                                </p:cTn>
                              </p:par>
                              <p:par>
                                <p:cTn id="202" presetID="8" presetClass="emph" presetSubtype="0" fill="hold" grpId="1" nodeType="withEffect">
                                  <p:stCondLst>
                                    <p:cond delay="0"/>
                                  </p:stCondLst>
                                  <p:childTnLst>
                                    <p:animRot by="21600000">
                                      <p:cBhvr>
                                        <p:cTn id="203" dur="3000" fill="hold"/>
                                        <p:tgtEl>
                                          <p:spTgt spid="33"/>
                                        </p:tgtEl>
                                        <p:attrNameLst>
                                          <p:attrName>r</p:attrName>
                                        </p:attrNameLst>
                                      </p:cBhvr>
                                    </p:animRot>
                                  </p:childTnLst>
                                </p:cTn>
                              </p:par>
                              <p:par>
                                <p:cTn id="204" presetID="8" presetClass="emph" presetSubtype="0" fill="hold" grpId="1" nodeType="withEffect">
                                  <p:stCondLst>
                                    <p:cond delay="0"/>
                                  </p:stCondLst>
                                  <p:childTnLst>
                                    <p:animRot by="21600000">
                                      <p:cBhvr>
                                        <p:cTn id="205" dur="3000" fill="hold"/>
                                        <p:tgtEl>
                                          <p:spTgt spid="34"/>
                                        </p:tgtEl>
                                        <p:attrNameLst>
                                          <p:attrName>r</p:attrName>
                                        </p:attrNameLst>
                                      </p:cBhvr>
                                    </p:animRot>
                                  </p:childTnLst>
                                </p:cTn>
                              </p:par>
                              <p:par>
                                <p:cTn id="206" presetID="8" presetClass="emph" presetSubtype="0" fill="hold" grpId="1" nodeType="withEffect">
                                  <p:stCondLst>
                                    <p:cond delay="0"/>
                                  </p:stCondLst>
                                  <p:childTnLst>
                                    <p:animRot by="21600000">
                                      <p:cBhvr>
                                        <p:cTn id="207" dur="3000" fill="hold"/>
                                        <p:tgtEl>
                                          <p:spTgt spid="35"/>
                                        </p:tgtEl>
                                        <p:attrNameLst>
                                          <p:attrName>r</p:attrName>
                                        </p:attrNameLst>
                                      </p:cBhvr>
                                    </p:animRot>
                                  </p:childTnLst>
                                </p:cTn>
                              </p:par>
                              <p:par>
                                <p:cTn id="208" presetID="8" presetClass="emph" presetSubtype="0" fill="hold" grpId="1" nodeType="withEffect">
                                  <p:stCondLst>
                                    <p:cond delay="0"/>
                                  </p:stCondLst>
                                  <p:childTnLst>
                                    <p:animRot by="21600000">
                                      <p:cBhvr>
                                        <p:cTn id="209" dur="3000" fill="hold"/>
                                        <p:tgtEl>
                                          <p:spTgt spid="36"/>
                                        </p:tgtEl>
                                        <p:attrNameLst>
                                          <p:attrName>r</p:attrName>
                                        </p:attrNameLst>
                                      </p:cBhvr>
                                    </p:animRot>
                                  </p:childTnLst>
                                </p:cTn>
                              </p:par>
                              <p:par>
                                <p:cTn id="210" presetID="8" presetClass="emph" presetSubtype="0" fill="hold" grpId="1" nodeType="withEffect">
                                  <p:stCondLst>
                                    <p:cond delay="0"/>
                                  </p:stCondLst>
                                  <p:childTnLst>
                                    <p:animRot by="21600000">
                                      <p:cBhvr>
                                        <p:cTn id="211" dur="3000" fill="hold"/>
                                        <p:tgtEl>
                                          <p:spTgt spid="37"/>
                                        </p:tgtEl>
                                        <p:attrNameLst>
                                          <p:attrName>r</p:attrName>
                                        </p:attrNameLst>
                                      </p:cBhvr>
                                    </p:animRot>
                                  </p:childTnLst>
                                </p:cTn>
                              </p:par>
                              <p:par>
                                <p:cTn id="212" presetID="8" presetClass="emph" presetSubtype="0" fill="hold" grpId="1" nodeType="withEffect">
                                  <p:stCondLst>
                                    <p:cond delay="0"/>
                                  </p:stCondLst>
                                  <p:childTnLst>
                                    <p:animRot by="21600000">
                                      <p:cBhvr>
                                        <p:cTn id="213" dur="3000" fill="hold"/>
                                        <p:tgtEl>
                                          <p:spTgt spid="38"/>
                                        </p:tgtEl>
                                        <p:attrNameLst>
                                          <p:attrName>r</p:attrName>
                                        </p:attrNameLst>
                                      </p:cBhvr>
                                    </p:animRot>
                                  </p:childTnLst>
                                </p:cTn>
                              </p:par>
                              <p:par>
                                <p:cTn id="214" presetID="8" presetClass="emph" presetSubtype="0" fill="hold" grpId="1" nodeType="withEffect">
                                  <p:stCondLst>
                                    <p:cond delay="0"/>
                                  </p:stCondLst>
                                  <p:childTnLst>
                                    <p:animRot by="21600000">
                                      <p:cBhvr>
                                        <p:cTn id="215" dur="3000" fill="hold"/>
                                        <p:tgtEl>
                                          <p:spTgt spid="39"/>
                                        </p:tgtEl>
                                        <p:attrNameLst>
                                          <p:attrName>r</p:attrName>
                                        </p:attrNameLst>
                                      </p:cBhvr>
                                    </p:animRot>
                                  </p:childTnLst>
                                </p:cTn>
                              </p:par>
                              <p:par>
                                <p:cTn id="216" presetID="8" presetClass="emph" presetSubtype="0" fill="hold" grpId="1" nodeType="withEffect">
                                  <p:stCondLst>
                                    <p:cond delay="0"/>
                                  </p:stCondLst>
                                  <p:childTnLst>
                                    <p:animRot by="21600000">
                                      <p:cBhvr>
                                        <p:cTn id="217" dur="3000" fill="hold"/>
                                        <p:tgtEl>
                                          <p:spTgt spid="40"/>
                                        </p:tgtEl>
                                        <p:attrNameLst>
                                          <p:attrName>r</p:attrName>
                                        </p:attrNameLst>
                                      </p:cBhvr>
                                    </p:animRot>
                                  </p:childTnLst>
                                </p:cTn>
                              </p:par>
                              <p:par>
                                <p:cTn id="218" presetID="8" presetClass="emph" presetSubtype="0" fill="hold" grpId="1" nodeType="withEffect">
                                  <p:stCondLst>
                                    <p:cond delay="0"/>
                                  </p:stCondLst>
                                  <p:childTnLst>
                                    <p:animRot by="21600000">
                                      <p:cBhvr>
                                        <p:cTn id="219" dur="3000" fill="hold"/>
                                        <p:tgtEl>
                                          <p:spTgt spid="41"/>
                                        </p:tgtEl>
                                        <p:attrNameLst>
                                          <p:attrName>r</p:attrName>
                                        </p:attrNameLst>
                                      </p:cBhvr>
                                    </p:animRot>
                                  </p:childTnLst>
                                </p:cTn>
                              </p:par>
                              <p:par>
                                <p:cTn id="220" presetID="8" presetClass="emph" presetSubtype="0" fill="hold" grpId="1" nodeType="withEffect">
                                  <p:stCondLst>
                                    <p:cond delay="0"/>
                                  </p:stCondLst>
                                  <p:childTnLst>
                                    <p:animRot by="21600000">
                                      <p:cBhvr>
                                        <p:cTn id="221" dur="3000" fill="hold"/>
                                        <p:tgtEl>
                                          <p:spTgt spid="42"/>
                                        </p:tgtEl>
                                        <p:attrNameLst>
                                          <p:attrName>r</p:attrName>
                                        </p:attrNameLst>
                                      </p:cBhvr>
                                    </p:animRot>
                                  </p:childTnLst>
                                </p:cTn>
                              </p:par>
                              <p:par>
                                <p:cTn id="222" presetID="8" presetClass="emph" presetSubtype="0" fill="hold" grpId="1" nodeType="withEffect">
                                  <p:stCondLst>
                                    <p:cond delay="0"/>
                                  </p:stCondLst>
                                  <p:childTnLst>
                                    <p:animRot by="21600000">
                                      <p:cBhvr>
                                        <p:cTn id="223" dur="3000" fill="hold"/>
                                        <p:tgtEl>
                                          <p:spTgt spid="43"/>
                                        </p:tgtEl>
                                        <p:attrNameLst>
                                          <p:attrName>r</p:attrName>
                                        </p:attrNameLst>
                                      </p:cBhvr>
                                    </p:animRot>
                                  </p:childTnLst>
                                </p:cTn>
                              </p:par>
                              <p:par>
                                <p:cTn id="224" presetID="8" presetClass="emph" presetSubtype="0" fill="hold" grpId="1" nodeType="withEffect">
                                  <p:stCondLst>
                                    <p:cond delay="0"/>
                                  </p:stCondLst>
                                  <p:childTnLst>
                                    <p:animRot by="21600000">
                                      <p:cBhvr>
                                        <p:cTn id="225" dur="3000" fill="hold"/>
                                        <p:tgtEl>
                                          <p:spTgt spid="44"/>
                                        </p:tgtEl>
                                        <p:attrNameLst>
                                          <p:attrName>r</p:attrName>
                                        </p:attrNameLst>
                                      </p:cBhvr>
                                    </p:animRot>
                                  </p:childTnLst>
                                </p:cTn>
                              </p:par>
                              <p:par>
                                <p:cTn id="226" presetID="8" presetClass="emph" presetSubtype="0" fill="hold" grpId="1" nodeType="withEffect">
                                  <p:stCondLst>
                                    <p:cond delay="0"/>
                                  </p:stCondLst>
                                  <p:childTnLst>
                                    <p:animRot by="21600000">
                                      <p:cBhvr>
                                        <p:cTn id="227" dur="3000" fill="hold"/>
                                        <p:tgtEl>
                                          <p:spTgt spid="45"/>
                                        </p:tgtEl>
                                        <p:attrNameLst>
                                          <p:attrName>r</p:attrName>
                                        </p:attrNameLst>
                                      </p:cBhvr>
                                    </p:animRot>
                                  </p:childTnLst>
                                </p:cTn>
                              </p:par>
                              <p:par>
                                <p:cTn id="228" presetID="8" presetClass="emph" presetSubtype="0" fill="hold" grpId="1" nodeType="withEffect">
                                  <p:stCondLst>
                                    <p:cond delay="0"/>
                                  </p:stCondLst>
                                  <p:childTnLst>
                                    <p:animRot by="21600000">
                                      <p:cBhvr>
                                        <p:cTn id="229" dur="3000" fill="hold"/>
                                        <p:tgtEl>
                                          <p:spTgt spid="46"/>
                                        </p:tgtEl>
                                        <p:attrNameLst>
                                          <p:attrName>r</p:attrName>
                                        </p:attrNameLst>
                                      </p:cBhvr>
                                    </p:animRot>
                                  </p:childTnLst>
                                </p:cTn>
                              </p:par>
                              <p:par>
                                <p:cTn id="230" presetID="8" presetClass="emph" presetSubtype="0" fill="hold" grpId="1" nodeType="withEffect">
                                  <p:stCondLst>
                                    <p:cond delay="0"/>
                                  </p:stCondLst>
                                  <p:childTnLst>
                                    <p:animRot by="21600000">
                                      <p:cBhvr>
                                        <p:cTn id="231" dur="3000" fill="hold"/>
                                        <p:tgtEl>
                                          <p:spTgt spid="47"/>
                                        </p:tgtEl>
                                        <p:attrNameLst>
                                          <p:attrName>r</p:attrName>
                                        </p:attrNameLst>
                                      </p:cBhvr>
                                    </p:animRot>
                                  </p:childTnLst>
                                </p:cTn>
                              </p:par>
                              <p:par>
                                <p:cTn id="232" presetID="8" presetClass="emph" presetSubtype="0" fill="hold" grpId="1" nodeType="withEffect">
                                  <p:stCondLst>
                                    <p:cond delay="0"/>
                                  </p:stCondLst>
                                  <p:childTnLst>
                                    <p:animRot by="21600000">
                                      <p:cBhvr>
                                        <p:cTn id="233" dur="3000" fill="hold"/>
                                        <p:tgtEl>
                                          <p:spTgt spid="48"/>
                                        </p:tgtEl>
                                        <p:attrNameLst>
                                          <p:attrName>r</p:attrName>
                                        </p:attrNameLst>
                                      </p:cBhvr>
                                    </p:animRot>
                                  </p:childTnLst>
                                </p:cTn>
                              </p:par>
                              <p:par>
                                <p:cTn id="234" presetID="8" presetClass="emph" presetSubtype="0" fill="hold" grpId="1" nodeType="withEffect">
                                  <p:stCondLst>
                                    <p:cond delay="0"/>
                                  </p:stCondLst>
                                  <p:childTnLst>
                                    <p:animRot by="21600000">
                                      <p:cBhvr>
                                        <p:cTn id="235" dur="3000" fill="hold"/>
                                        <p:tgtEl>
                                          <p:spTgt spid="49"/>
                                        </p:tgtEl>
                                        <p:attrNameLst>
                                          <p:attrName>r</p:attrName>
                                        </p:attrNameLst>
                                      </p:cBhvr>
                                    </p:animRot>
                                  </p:childTnLst>
                                </p:cTn>
                              </p:par>
                              <p:par>
                                <p:cTn id="236" presetID="8" presetClass="emph" presetSubtype="0" fill="hold" grpId="1" nodeType="withEffect">
                                  <p:stCondLst>
                                    <p:cond delay="0"/>
                                  </p:stCondLst>
                                  <p:childTnLst>
                                    <p:animRot by="21600000">
                                      <p:cBhvr>
                                        <p:cTn id="237" dur="3000" fill="hold"/>
                                        <p:tgtEl>
                                          <p:spTgt spid="53"/>
                                        </p:tgtEl>
                                        <p:attrNameLst>
                                          <p:attrName>r</p:attrName>
                                        </p:attrNameLst>
                                      </p:cBhvr>
                                    </p:animRot>
                                  </p:childTnLst>
                                </p:cTn>
                              </p:par>
                              <p:par>
                                <p:cTn id="238" presetID="13" presetClass="entr" presetSubtype="16" fill="hold" grpId="0" nodeType="withEffect">
                                  <p:stCondLst>
                                    <p:cond delay="0"/>
                                  </p:stCondLst>
                                  <p:childTnLst>
                                    <p:set>
                                      <p:cBhvr>
                                        <p:cTn id="239" dur="1" fill="hold">
                                          <p:stCondLst>
                                            <p:cond delay="0"/>
                                          </p:stCondLst>
                                        </p:cTn>
                                        <p:tgtEl>
                                          <p:spTgt spid="54"/>
                                        </p:tgtEl>
                                        <p:attrNameLst>
                                          <p:attrName>style.visibility</p:attrName>
                                        </p:attrNameLst>
                                      </p:cBhvr>
                                      <p:to>
                                        <p:strVal val="visible"/>
                                      </p:to>
                                    </p:set>
                                    <p:animEffect transition="in" filter="plus(in)">
                                      <p:cBhvr>
                                        <p:cTn id="240" dur="3000"/>
                                        <p:tgtEl>
                                          <p:spTgt spid="54"/>
                                        </p:tgtEl>
                                      </p:cBhvr>
                                    </p:animEffect>
                                  </p:childTnLst>
                                </p:cTn>
                              </p:par>
                              <p:par>
                                <p:cTn id="241" presetID="13" presetClass="entr" presetSubtype="16" fill="hold" grpId="0" nodeType="withEffect">
                                  <p:stCondLst>
                                    <p:cond delay="0"/>
                                  </p:stCondLst>
                                  <p:childTnLst>
                                    <p:set>
                                      <p:cBhvr>
                                        <p:cTn id="242" dur="1" fill="hold">
                                          <p:stCondLst>
                                            <p:cond delay="0"/>
                                          </p:stCondLst>
                                        </p:cTn>
                                        <p:tgtEl>
                                          <p:spTgt spid="55"/>
                                        </p:tgtEl>
                                        <p:attrNameLst>
                                          <p:attrName>style.visibility</p:attrName>
                                        </p:attrNameLst>
                                      </p:cBhvr>
                                      <p:to>
                                        <p:strVal val="visible"/>
                                      </p:to>
                                    </p:set>
                                    <p:animEffect transition="in" filter="plus(in)">
                                      <p:cBhvr>
                                        <p:cTn id="243" dur="3000"/>
                                        <p:tgtEl>
                                          <p:spTgt spid="55"/>
                                        </p:tgtEl>
                                      </p:cBhvr>
                                    </p:animEffect>
                                  </p:childTnLst>
                                </p:cTn>
                              </p:par>
                              <p:par>
                                <p:cTn id="244" presetID="13" presetClass="entr" presetSubtype="16" fill="hold" grpId="0" nodeType="withEffect">
                                  <p:stCondLst>
                                    <p:cond delay="0"/>
                                  </p:stCondLst>
                                  <p:childTnLst>
                                    <p:set>
                                      <p:cBhvr>
                                        <p:cTn id="245" dur="1" fill="hold">
                                          <p:stCondLst>
                                            <p:cond delay="0"/>
                                          </p:stCondLst>
                                        </p:cTn>
                                        <p:tgtEl>
                                          <p:spTgt spid="56"/>
                                        </p:tgtEl>
                                        <p:attrNameLst>
                                          <p:attrName>style.visibility</p:attrName>
                                        </p:attrNameLst>
                                      </p:cBhvr>
                                      <p:to>
                                        <p:strVal val="visible"/>
                                      </p:to>
                                    </p:set>
                                    <p:animEffect transition="in" filter="plus(in)">
                                      <p:cBhvr>
                                        <p:cTn id="246" dur="3000"/>
                                        <p:tgtEl>
                                          <p:spTgt spid="56"/>
                                        </p:tgtEl>
                                      </p:cBhvr>
                                    </p:animEffect>
                                  </p:childTnLst>
                                </p:cTn>
                              </p:par>
                              <p:par>
                                <p:cTn id="247" presetID="13" presetClass="entr" presetSubtype="16" fill="hold" grpId="0" nodeType="withEffect">
                                  <p:stCondLst>
                                    <p:cond delay="0"/>
                                  </p:stCondLst>
                                  <p:childTnLst>
                                    <p:set>
                                      <p:cBhvr>
                                        <p:cTn id="248" dur="1" fill="hold">
                                          <p:stCondLst>
                                            <p:cond delay="0"/>
                                          </p:stCondLst>
                                        </p:cTn>
                                        <p:tgtEl>
                                          <p:spTgt spid="57"/>
                                        </p:tgtEl>
                                        <p:attrNameLst>
                                          <p:attrName>style.visibility</p:attrName>
                                        </p:attrNameLst>
                                      </p:cBhvr>
                                      <p:to>
                                        <p:strVal val="visible"/>
                                      </p:to>
                                    </p:set>
                                    <p:animEffect transition="in" filter="plus(in)">
                                      <p:cBhvr>
                                        <p:cTn id="249" dur="3000"/>
                                        <p:tgtEl>
                                          <p:spTgt spid="57"/>
                                        </p:tgtEl>
                                      </p:cBhvr>
                                    </p:animEffect>
                                  </p:childTnLst>
                                </p:cTn>
                              </p:par>
                              <p:par>
                                <p:cTn id="250" presetID="13" presetClass="entr" presetSubtype="16" fill="hold" grpId="0" nodeType="withEffect">
                                  <p:stCondLst>
                                    <p:cond delay="0"/>
                                  </p:stCondLst>
                                  <p:childTnLst>
                                    <p:set>
                                      <p:cBhvr>
                                        <p:cTn id="251" dur="1" fill="hold">
                                          <p:stCondLst>
                                            <p:cond delay="0"/>
                                          </p:stCondLst>
                                        </p:cTn>
                                        <p:tgtEl>
                                          <p:spTgt spid="58"/>
                                        </p:tgtEl>
                                        <p:attrNameLst>
                                          <p:attrName>style.visibility</p:attrName>
                                        </p:attrNameLst>
                                      </p:cBhvr>
                                      <p:to>
                                        <p:strVal val="visible"/>
                                      </p:to>
                                    </p:set>
                                    <p:animEffect transition="in" filter="plus(in)">
                                      <p:cBhvr>
                                        <p:cTn id="252" dur="3000"/>
                                        <p:tgtEl>
                                          <p:spTgt spid="58"/>
                                        </p:tgtEl>
                                      </p:cBhvr>
                                    </p:animEffect>
                                  </p:childTnLst>
                                </p:cTn>
                              </p:par>
                              <p:par>
                                <p:cTn id="253" presetID="13" presetClass="entr" presetSubtype="16" fill="hold" grpId="0" nodeType="withEffect">
                                  <p:stCondLst>
                                    <p:cond delay="0"/>
                                  </p:stCondLst>
                                  <p:childTnLst>
                                    <p:set>
                                      <p:cBhvr>
                                        <p:cTn id="254" dur="1" fill="hold">
                                          <p:stCondLst>
                                            <p:cond delay="0"/>
                                          </p:stCondLst>
                                        </p:cTn>
                                        <p:tgtEl>
                                          <p:spTgt spid="59"/>
                                        </p:tgtEl>
                                        <p:attrNameLst>
                                          <p:attrName>style.visibility</p:attrName>
                                        </p:attrNameLst>
                                      </p:cBhvr>
                                      <p:to>
                                        <p:strVal val="visible"/>
                                      </p:to>
                                    </p:set>
                                    <p:animEffect transition="in" filter="plus(in)">
                                      <p:cBhvr>
                                        <p:cTn id="255" dur="3000"/>
                                        <p:tgtEl>
                                          <p:spTgt spid="59"/>
                                        </p:tgtEl>
                                      </p:cBhvr>
                                    </p:animEffect>
                                  </p:childTnLst>
                                </p:cTn>
                              </p:par>
                              <p:par>
                                <p:cTn id="256" presetID="13" presetClass="entr" presetSubtype="16" fill="hold" grpId="0" nodeType="withEffect">
                                  <p:stCondLst>
                                    <p:cond delay="0"/>
                                  </p:stCondLst>
                                  <p:childTnLst>
                                    <p:set>
                                      <p:cBhvr>
                                        <p:cTn id="257" dur="1" fill="hold">
                                          <p:stCondLst>
                                            <p:cond delay="0"/>
                                          </p:stCondLst>
                                        </p:cTn>
                                        <p:tgtEl>
                                          <p:spTgt spid="60"/>
                                        </p:tgtEl>
                                        <p:attrNameLst>
                                          <p:attrName>style.visibility</p:attrName>
                                        </p:attrNameLst>
                                      </p:cBhvr>
                                      <p:to>
                                        <p:strVal val="visible"/>
                                      </p:to>
                                    </p:set>
                                    <p:animEffect transition="in" filter="plus(in)">
                                      <p:cBhvr>
                                        <p:cTn id="258" dur="3000"/>
                                        <p:tgtEl>
                                          <p:spTgt spid="60"/>
                                        </p:tgtEl>
                                      </p:cBhvr>
                                    </p:animEffect>
                                  </p:childTnLst>
                                </p:cTn>
                              </p:par>
                              <p:par>
                                <p:cTn id="259" presetID="13" presetClass="entr" presetSubtype="16" fill="hold" grpId="0" nodeType="withEffect">
                                  <p:stCondLst>
                                    <p:cond delay="0"/>
                                  </p:stCondLst>
                                  <p:childTnLst>
                                    <p:set>
                                      <p:cBhvr>
                                        <p:cTn id="260" dur="1" fill="hold">
                                          <p:stCondLst>
                                            <p:cond delay="0"/>
                                          </p:stCondLst>
                                        </p:cTn>
                                        <p:tgtEl>
                                          <p:spTgt spid="61"/>
                                        </p:tgtEl>
                                        <p:attrNameLst>
                                          <p:attrName>style.visibility</p:attrName>
                                        </p:attrNameLst>
                                      </p:cBhvr>
                                      <p:to>
                                        <p:strVal val="visible"/>
                                      </p:to>
                                    </p:set>
                                    <p:animEffect transition="in" filter="plus(in)">
                                      <p:cBhvr>
                                        <p:cTn id="261" dur="3000"/>
                                        <p:tgtEl>
                                          <p:spTgt spid="61"/>
                                        </p:tgtEl>
                                      </p:cBhvr>
                                    </p:animEffect>
                                  </p:childTnLst>
                                </p:cTn>
                              </p:par>
                              <p:par>
                                <p:cTn id="262" presetID="13" presetClass="entr" presetSubtype="16" fill="hold" grpId="0" nodeType="withEffect">
                                  <p:stCondLst>
                                    <p:cond delay="0"/>
                                  </p:stCondLst>
                                  <p:childTnLst>
                                    <p:set>
                                      <p:cBhvr>
                                        <p:cTn id="263" dur="1" fill="hold">
                                          <p:stCondLst>
                                            <p:cond delay="0"/>
                                          </p:stCondLst>
                                        </p:cTn>
                                        <p:tgtEl>
                                          <p:spTgt spid="62"/>
                                        </p:tgtEl>
                                        <p:attrNameLst>
                                          <p:attrName>style.visibility</p:attrName>
                                        </p:attrNameLst>
                                      </p:cBhvr>
                                      <p:to>
                                        <p:strVal val="visible"/>
                                      </p:to>
                                    </p:set>
                                    <p:animEffect transition="in" filter="plus(in)">
                                      <p:cBhvr>
                                        <p:cTn id="264" dur="3000"/>
                                        <p:tgtEl>
                                          <p:spTgt spid="62"/>
                                        </p:tgtEl>
                                      </p:cBhvr>
                                    </p:animEffect>
                                  </p:childTnLst>
                                </p:cTn>
                              </p:par>
                              <p:par>
                                <p:cTn id="265" presetID="13" presetClass="entr" presetSubtype="16" fill="hold" grpId="0" nodeType="withEffect">
                                  <p:stCondLst>
                                    <p:cond delay="0"/>
                                  </p:stCondLst>
                                  <p:childTnLst>
                                    <p:set>
                                      <p:cBhvr>
                                        <p:cTn id="266" dur="1" fill="hold">
                                          <p:stCondLst>
                                            <p:cond delay="0"/>
                                          </p:stCondLst>
                                        </p:cTn>
                                        <p:tgtEl>
                                          <p:spTgt spid="63"/>
                                        </p:tgtEl>
                                        <p:attrNameLst>
                                          <p:attrName>style.visibility</p:attrName>
                                        </p:attrNameLst>
                                      </p:cBhvr>
                                      <p:to>
                                        <p:strVal val="visible"/>
                                      </p:to>
                                    </p:set>
                                    <p:animEffect transition="in" filter="plus(in)">
                                      <p:cBhvr>
                                        <p:cTn id="267" dur="3000"/>
                                        <p:tgtEl>
                                          <p:spTgt spid="63"/>
                                        </p:tgtEl>
                                      </p:cBhvr>
                                    </p:animEffect>
                                  </p:childTnLst>
                                </p:cTn>
                              </p:par>
                              <p:par>
                                <p:cTn id="268" presetID="13" presetClass="entr" presetSubtype="16" fill="hold" grpId="0" nodeType="withEffect">
                                  <p:stCondLst>
                                    <p:cond delay="0"/>
                                  </p:stCondLst>
                                  <p:childTnLst>
                                    <p:set>
                                      <p:cBhvr>
                                        <p:cTn id="269" dur="1" fill="hold">
                                          <p:stCondLst>
                                            <p:cond delay="0"/>
                                          </p:stCondLst>
                                        </p:cTn>
                                        <p:tgtEl>
                                          <p:spTgt spid="64"/>
                                        </p:tgtEl>
                                        <p:attrNameLst>
                                          <p:attrName>style.visibility</p:attrName>
                                        </p:attrNameLst>
                                      </p:cBhvr>
                                      <p:to>
                                        <p:strVal val="visible"/>
                                      </p:to>
                                    </p:set>
                                    <p:animEffect transition="in" filter="plus(in)">
                                      <p:cBhvr>
                                        <p:cTn id="270" dur="3000"/>
                                        <p:tgtEl>
                                          <p:spTgt spid="64"/>
                                        </p:tgtEl>
                                      </p:cBhvr>
                                    </p:animEffect>
                                  </p:childTnLst>
                                </p:cTn>
                              </p:par>
                              <p:par>
                                <p:cTn id="271" presetID="13" presetClass="entr" presetSubtype="16" fill="hold" grpId="0" nodeType="withEffect">
                                  <p:stCondLst>
                                    <p:cond delay="0"/>
                                  </p:stCondLst>
                                  <p:childTnLst>
                                    <p:set>
                                      <p:cBhvr>
                                        <p:cTn id="272" dur="1" fill="hold">
                                          <p:stCondLst>
                                            <p:cond delay="0"/>
                                          </p:stCondLst>
                                        </p:cTn>
                                        <p:tgtEl>
                                          <p:spTgt spid="65"/>
                                        </p:tgtEl>
                                        <p:attrNameLst>
                                          <p:attrName>style.visibility</p:attrName>
                                        </p:attrNameLst>
                                      </p:cBhvr>
                                      <p:to>
                                        <p:strVal val="visible"/>
                                      </p:to>
                                    </p:set>
                                    <p:animEffect transition="in" filter="plus(in)">
                                      <p:cBhvr>
                                        <p:cTn id="273" dur="3000"/>
                                        <p:tgtEl>
                                          <p:spTgt spid="65"/>
                                        </p:tgtEl>
                                      </p:cBhvr>
                                    </p:animEffect>
                                  </p:childTnLst>
                                </p:cTn>
                              </p:par>
                              <p:par>
                                <p:cTn id="274" presetID="13" presetClass="entr" presetSubtype="16" fill="hold" grpId="0" nodeType="withEffect">
                                  <p:stCondLst>
                                    <p:cond delay="0"/>
                                  </p:stCondLst>
                                  <p:childTnLst>
                                    <p:set>
                                      <p:cBhvr>
                                        <p:cTn id="275" dur="1" fill="hold">
                                          <p:stCondLst>
                                            <p:cond delay="0"/>
                                          </p:stCondLst>
                                        </p:cTn>
                                        <p:tgtEl>
                                          <p:spTgt spid="66"/>
                                        </p:tgtEl>
                                        <p:attrNameLst>
                                          <p:attrName>style.visibility</p:attrName>
                                        </p:attrNameLst>
                                      </p:cBhvr>
                                      <p:to>
                                        <p:strVal val="visible"/>
                                      </p:to>
                                    </p:set>
                                    <p:animEffect transition="in" filter="plus(in)">
                                      <p:cBhvr>
                                        <p:cTn id="276" dur="3000"/>
                                        <p:tgtEl>
                                          <p:spTgt spid="66"/>
                                        </p:tgtEl>
                                      </p:cBhvr>
                                    </p:animEffect>
                                  </p:childTnLst>
                                </p:cTn>
                              </p:par>
                              <p:par>
                                <p:cTn id="277" presetID="13" presetClass="entr" presetSubtype="16" fill="hold" grpId="0" nodeType="withEffect">
                                  <p:stCondLst>
                                    <p:cond delay="0"/>
                                  </p:stCondLst>
                                  <p:childTnLst>
                                    <p:set>
                                      <p:cBhvr>
                                        <p:cTn id="278" dur="1" fill="hold">
                                          <p:stCondLst>
                                            <p:cond delay="0"/>
                                          </p:stCondLst>
                                        </p:cTn>
                                        <p:tgtEl>
                                          <p:spTgt spid="67"/>
                                        </p:tgtEl>
                                        <p:attrNameLst>
                                          <p:attrName>style.visibility</p:attrName>
                                        </p:attrNameLst>
                                      </p:cBhvr>
                                      <p:to>
                                        <p:strVal val="visible"/>
                                      </p:to>
                                    </p:set>
                                    <p:animEffect transition="in" filter="plus(in)">
                                      <p:cBhvr>
                                        <p:cTn id="279" dur="3000"/>
                                        <p:tgtEl>
                                          <p:spTgt spid="67"/>
                                        </p:tgtEl>
                                      </p:cBhvr>
                                    </p:animEffect>
                                  </p:childTnLst>
                                </p:cTn>
                              </p:par>
                              <p:par>
                                <p:cTn id="280" presetID="13" presetClass="entr" presetSubtype="16" fill="hold" grpId="0" nodeType="withEffect">
                                  <p:stCondLst>
                                    <p:cond delay="0"/>
                                  </p:stCondLst>
                                  <p:childTnLst>
                                    <p:set>
                                      <p:cBhvr>
                                        <p:cTn id="281" dur="1" fill="hold">
                                          <p:stCondLst>
                                            <p:cond delay="0"/>
                                          </p:stCondLst>
                                        </p:cTn>
                                        <p:tgtEl>
                                          <p:spTgt spid="68"/>
                                        </p:tgtEl>
                                        <p:attrNameLst>
                                          <p:attrName>style.visibility</p:attrName>
                                        </p:attrNameLst>
                                      </p:cBhvr>
                                      <p:to>
                                        <p:strVal val="visible"/>
                                      </p:to>
                                    </p:set>
                                    <p:animEffect transition="in" filter="plus(in)">
                                      <p:cBhvr>
                                        <p:cTn id="282" dur="3000"/>
                                        <p:tgtEl>
                                          <p:spTgt spid="68"/>
                                        </p:tgtEl>
                                      </p:cBhvr>
                                    </p:animEffect>
                                  </p:childTnLst>
                                </p:cTn>
                              </p:par>
                              <p:par>
                                <p:cTn id="283" presetID="13" presetClass="entr" presetSubtype="16" fill="hold" grpId="0" nodeType="withEffect">
                                  <p:stCondLst>
                                    <p:cond delay="0"/>
                                  </p:stCondLst>
                                  <p:childTnLst>
                                    <p:set>
                                      <p:cBhvr>
                                        <p:cTn id="284" dur="1" fill="hold">
                                          <p:stCondLst>
                                            <p:cond delay="0"/>
                                          </p:stCondLst>
                                        </p:cTn>
                                        <p:tgtEl>
                                          <p:spTgt spid="69"/>
                                        </p:tgtEl>
                                        <p:attrNameLst>
                                          <p:attrName>style.visibility</p:attrName>
                                        </p:attrNameLst>
                                      </p:cBhvr>
                                      <p:to>
                                        <p:strVal val="visible"/>
                                      </p:to>
                                    </p:set>
                                    <p:animEffect transition="in" filter="plus(in)">
                                      <p:cBhvr>
                                        <p:cTn id="285" dur="3000"/>
                                        <p:tgtEl>
                                          <p:spTgt spid="69"/>
                                        </p:tgtEl>
                                      </p:cBhvr>
                                    </p:animEffect>
                                  </p:childTnLst>
                                </p:cTn>
                              </p:par>
                              <p:par>
                                <p:cTn id="286" presetID="13" presetClass="entr" presetSubtype="16" fill="hold" grpId="0" nodeType="withEffect">
                                  <p:stCondLst>
                                    <p:cond delay="0"/>
                                  </p:stCondLst>
                                  <p:childTnLst>
                                    <p:set>
                                      <p:cBhvr>
                                        <p:cTn id="287" dur="1" fill="hold">
                                          <p:stCondLst>
                                            <p:cond delay="0"/>
                                          </p:stCondLst>
                                        </p:cTn>
                                        <p:tgtEl>
                                          <p:spTgt spid="70"/>
                                        </p:tgtEl>
                                        <p:attrNameLst>
                                          <p:attrName>style.visibility</p:attrName>
                                        </p:attrNameLst>
                                      </p:cBhvr>
                                      <p:to>
                                        <p:strVal val="visible"/>
                                      </p:to>
                                    </p:set>
                                    <p:animEffect transition="in" filter="plus(in)">
                                      <p:cBhvr>
                                        <p:cTn id="288" dur="3000"/>
                                        <p:tgtEl>
                                          <p:spTgt spid="70"/>
                                        </p:tgtEl>
                                      </p:cBhvr>
                                    </p:animEffect>
                                  </p:childTnLst>
                                </p:cTn>
                              </p:par>
                              <p:par>
                                <p:cTn id="289" presetID="13" presetClass="entr" presetSubtype="16" fill="hold" grpId="0" nodeType="withEffect">
                                  <p:stCondLst>
                                    <p:cond delay="0"/>
                                  </p:stCondLst>
                                  <p:childTnLst>
                                    <p:set>
                                      <p:cBhvr>
                                        <p:cTn id="290" dur="1" fill="hold">
                                          <p:stCondLst>
                                            <p:cond delay="0"/>
                                          </p:stCondLst>
                                        </p:cTn>
                                        <p:tgtEl>
                                          <p:spTgt spid="71"/>
                                        </p:tgtEl>
                                        <p:attrNameLst>
                                          <p:attrName>style.visibility</p:attrName>
                                        </p:attrNameLst>
                                      </p:cBhvr>
                                      <p:to>
                                        <p:strVal val="visible"/>
                                      </p:to>
                                    </p:set>
                                    <p:animEffect transition="in" filter="plus(in)">
                                      <p:cBhvr>
                                        <p:cTn id="291" dur="3000"/>
                                        <p:tgtEl>
                                          <p:spTgt spid="71"/>
                                        </p:tgtEl>
                                      </p:cBhvr>
                                    </p:animEffect>
                                  </p:childTnLst>
                                </p:cTn>
                              </p:par>
                              <p:par>
                                <p:cTn id="292" presetID="13" presetClass="entr" presetSubtype="16" fill="hold" grpId="0" nodeType="withEffect">
                                  <p:stCondLst>
                                    <p:cond delay="0"/>
                                  </p:stCondLst>
                                  <p:childTnLst>
                                    <p:set>
                                      <p:cBhvr>
                                        <p:cTn id="293" dur="1" fill="hold">
                                          <p:stCondLst>
                                            <p:cond delay="0"/>
                                          </p:stCondLst>
                                        </p:cTn>
                                        <p:tgtEl>
                                          <p:spTgt spid="72"/>
                                        </p:tgtEl>
                                        <p:attrNameLst>
                                          <p:attrName>style.visibility</p:attrName>
                                        </p:attrNameLst>
                                      </p:cBhvr>
                                      <p:to>
                                        <p:strVal val="visible"/>
                                      </p:to>
                                    </p:set>
                                    <p:animEffect transition="in" filter="plus(in)">
                                      <p:cBhvr>
                                        <p:cTn id="294" dur="3000"/>
                                        <p:tgtEl>
                                          <p:spTgt spid="72"/>
                                        </p:tgtEl>
                                      </p:cBhvr>
                                    </p:animEffect>
                                  </p:childTnLst>
                                </p:cTn>
                              </p:par>
                              <p:par>
                                <p:cTn id="295" presetID="13" presetClass="entr" presetSubtype="16" fill="hold" grpId="0" nodeType="withEffect">
                                  <p:stCondLst>
                                    <p:cond delay="0"/>
                                  </p:stCondLst>
                                  <p:childTnLst>
                                    <p:set>
                                      <p:cBhvr>
                                        <p:cTn id="296" dur="1" fill="hold">
                                          <p:stCondLst>
                                            <p:cond delay="0"/>
                                          </p:stCondLst>
                                        </p:cTn>
                                        <p:tgtEl>
                                          <p:spTgt spid="73"/>
                                        </p:tgtEl>
                                        <p:attrNameLst>
                                          <p:attrName>style.visibility</p:attrName>
                                        </p:attrNameLst>
                                      </p:cBhvr>
                                      <p:to>
                                        <p:strVal val="visible"/>
                                      </p:to>
                                    </p:set>
                                    <p:animEffect transition="in" filter="plus(in)">
                                      <p:cBhvr>
                                        <p:cTn id="297" dur="3000"/>
                                        <p:tgtEl>
                                          <p:spTgt spid="73"/>
                                        </p:tgtEl>
                                      </p:cBhvr>
                                    </p:animEffect>
                                  </p:childTnLst>
                                </p:cTn>
                              </p:par>
                              <p:par>
                                <p:cTn id="298" presetID="13" presetClass="entr" presetSubtype="16" fill="hold" grpId="0" nodeType="withEffect">
                                  <p:stCondLst>
                                    <p:cond delay="0"/>
                                  </p:stCondLst>
                                  <p:childTnLst>
                                    <p:set>
                                      <p:cBhvr>
                                        <p:cTn id="299" dur="1" fill="hold">
                                          <p:stCondLst>
                                            <p:cond delay="0"/>
                                          </p:stCondLst>
                                        </p:cTn>
                                        <p:tgtEl>
                                          <p:spTgt spid="74"/>
                                        </p:tgtEl>
                                        <p:attrNameLst>
                                          <p:attrName>style.visibility</p:attrName>
                                        </p:attrNameLst>
                                      </p:cBhvr>
                                      <p:to>
                                        <p:strVal val="visible"/>
                                      </p:to>
                                    </p:set>
                                    <p:animEffect transition="in" filter="plus(in)">
                                      <p:cBhvr>
                                        <p:cTn id="300" dur="3000"/>
                                        <p:tgtEl>
                                          <p:spTgt spid="74"/>
                                        </p:tgtEl>
                                      </p:cBhvr>
                                    </p:animEffect>
                                  </p:childTnLst>
                                </p:cTn>
                              </p:par>
                              <p:par>
                                <p:cTn id="301" presetID="13" presetClass="entr" presetSubtype="16" fill="hold" grpId="0" nodeType="withEffect">
                                  <p:stCondLst>
                                    <p:cond delay="0"/>
                                  </p:stCondLst>
                                  <p:childTnLst>
                                    <p:set>
                                      <p:cBhvr>
                                        <p:cTn id="302" dur="1" fill="hold">
                                          <p:stCondLst>
                                            <p:cond delay="0"/>
                                          </p:stCondLst>
                                        </p:cTn>
                                        <p:tgtEl>
                                          <p:spTgt spid="75"/>
                                        </p:tgtEl>
                                        <p:attrNameLst>
                                          <p:attrName>style.visibility</p:attrName>
                                        </p:attrNameLst>
                                      </p:cBhvr>
                                      <p:to>
                                        <p:strVal val="visible"/>
                                      </p:to>
                                    </p:set>
                                    <p:animEffect transition="in" filter="plus(in)">
                                      <p:cBhvr>
                                        <p:cTn id="303" dur="3000"/>
                                        <p:tgtEl>
                                          <p:spTgt spid="75"/>
                                        </p:tgtEl>
                                      </p:cBhvr>
                                    </p:animEffect>
                                  </p:childTnLst>
                                </p:cTn>
                              </p:par>
                              <p:par>
                                <p:cTn id="304" presetID="13" presetClass="entr" presetSubtype="16" fill="hold" grpId="0" nodeType="withEffect">
                                  <p:stCondLst>
                                    <p:cond delay="0"/>
                                  </p:stCondLst>
                                  <p:childTnLst>
                                    <p:set>
                                      <p:cBhvr>
                                        <p:cTn id="305" dur="1" fill="hold">
                                          <p:stCondLst>
                                            <p:cond delay="0"/>
                                          </p:stCondLst>
                                        </p:cTn>
                                        <p:tgtEl>
                                          <p:spTgt spid="76"/>
                                        </p:tgtEl>
                                        <p:attrNameLst>
                                          <p:attrName>style.visibility</p:attrName>
                                        </p:attrNameLst>
                                      </p:cBhvr>
                                      <p:to>
                                        <p:strVal val="visible"/>
                                      </p:to>
                                    </p:set>
                                    <p:animEffect transition="in" filter="plus(in)">
                                      <p:cBhvr>
                                        <p:cTn id="306" dur="3000"/>
                                        <p:tgtEl>
                                          <p:spTgt spid="76"/>
                                        </p:tgtEl>
                                      </p:cBhvr>
                                    </p:animEffect>
                                  </p:childTnLst>
                                </p:cTn>
                              </p:par>
                              <p:par>
                                <p:cTn id="307" presetID="13" presetClass="entr" presetSubtype="16" fill="hold" grpId="0" nodeType="withEffect">
                                  <p:stCondLst>
                                    <p:cond delay="0"/>
                                  </p:stCondLst>
                                  <p:childTnLst>
                                    <p:set>
                                      <p:cBhvr>
                                        <p:cTn id="308" dur="1" fill="hold">
                                          <p:stCondLst>
                                            <p:cond delay="0"/>
                                          </p:stCondLst>
                                        </p:cTn>
                                        <p:tgtEl>
                                          <p:spTgt spid="77"/>
                                        </p:tgtEl>
                                        <p:attrNameLst>
                                          <p:attrName>style.visibility</p:attrName>
                                        </p:attrNameLst>
                                      </p:cBhvr>
                                      <p:to>
                                        <p:strVal val="visible"/>
                                      </p:to>
                                    </p:set>
                                    <p:animEffect transition="in" filter="plus(in)">
                                      <p:cBhvr>
                                        <p:cTn id="309" dur="3000"/>
                                        <p:tgtEl>
                                          <p:spTgt spid="77"/>
                                        </p:tgtEl>
                                      </p:cBhvr>
                                    </p:animEffect>
                                  </p:childTnLst>
                                </p:cTn>
                              </p:par>
                              <p:par>
                                <p:cTn id="310" presetID="13" presetClass="entr" presetSubtype="16" fill="hold" grpId="0" nodeType="withEffect">
                                  <p:stCondLst>
                                    <p:cond delay="0"/>
                                  </p:stCondLst>
                                  <p:childTnLst>
                                    <p:set>
                                      <p:cBhvr>
                                        <p:cTn id="311" dur="1" fill="hold">
                                          <p:stCondLst>
                                            <p:cond delay="0"/>
                                          </p:stCondLst>
                                        </p:cTn>
                                        <p:tgtEl>
                                          <p:spTgt spid="78"/>
                                        </p:tgtEl>
                                        <p:attrNameLst>
                                          <p:attrName>style.visibility</p:attrName>
                                        </p:attrNameLst>
                                      </p:cBhvr>
                                      <p:to>
                                        <p:strVal val="visible"/>
                                      </p:to>
                                    </p:set>
                                    <p:animEffect transition="in" filter="plus(in)">
                                      <p:cBhvr>
                                        <p:cTn id="312" dur="3000"/>
                                        <p:tgtEl>
                                          <p:spTgt spid="78"/>
                                        </p:tgtEl>
                                      </p:cBhvr>
                                    </p:animEffect>
                                  </p:childTnLst>
                                </p:cTn>
                              </p:par>
                              <p:par>
                                <p:cTn id="313" presetID="13" presetClass="entr" presetSubtype="16" fill="hold" grpId="0" nodeType="withEffect">
                                  <p:stCondLst>
                                    <p:cond delay="0"/>
                                  </p:stCondLst>
                                  <p:childTnLst>
                                    <p:set>
                                      <p:cBhvr>
                                        <p:cTn id="314" dur="1" fill="hold">
                                          <p:stCondLst>
                                            <p:cond delay="0"/>
                                          </p:stCondLst>
                                        </p:cTn>
                                        <p:tgtEl>
                                          <p:spTgt spid="79"/>
                                        </p:tgtEl>
                                        <p:attrNameLst>
                                          <p:attrName>style.visibility</p:attrName>
                                        </p:attrNameLst>
                                      </p:cBhvr>
                                      <p:to>
                                        <p:strVal val="visible"/>
                                      </p:to>
                                    </p:set>
                                    <p:animEffect transition="in" filter="plus(in)">
                                      <p:cBhvr>
                                        <p:cTn id="315" dur="3000"/>
                                        <p:tgtEl>
                                          <p:spTgt spid="79"/>
                                        </p:tgtEl>
                                      </p:cBhvr>
                                    </p:animEffect>
                                  </p:childTnLst>
                                </p:cTn>
                              </p:par>
                              <p:par>
                                <p:cTn id="316" presetID="13" presetClass="entr" presetSubtype="16" fill="hold" grpId="0" nodeType="withEffect">
                                  <p:stCondLst>
                                    <p:cond delay="0"/>
                                  </p:stCondLst>
                                  <p:childTnLst>
                                    <p:set>
                                      <p:cBhvr>
                                        <p:cTn id="317" dur="1" fill="hold">
                                          <p:stCondLst>
                                            <p:cond delay="0"/>
                                          </p:stCondLst>
                                        </p:cTn>
                                        <p:tgtEl>
                                          <p:spTgt spid="80"/>
                                        </p:tgtEl>
                                        <p:attrNameLst>
                                          <p:attrName>style.visibility</p:attrName>
                                        </p:attrNameLst>
                                      </p:cBhvr>
                                      <p:to>
                                        <p:strVal val="visible"/>
                                      </p:to>
                                    </p:set>
                                    <p:animEffect transition="in" filter="plus(in)">
                                      <p:cBhvr>
                                        <p:cTn id="318" dur="3000"/>
                                        <p:tgtEl>
                                          <p:spTgt spid="80"/>
                                        </p:tgtEl>
                                      </p:cBhvr>
                                    </p:animEffect>
                                  </p:childTnLst>
                                </p:cTn>
                              </p:par>
                              <p:par>
                                <p:cTn id="319" presetID="13" presetClass="entr" presetSubtype="16" fill="hold" grpId="0" nodeType="withEffect">
                                  <p:stCondLst>
                                    <p:cond delay="0"/>
                                  </p:stCondLst>
                                  <p:childTnLst>
                                    <p:set>
                                      <p:cBhvr>
                                        <p:cTn id="320" dur="1" fill="hold">
                                          <p:stCondLst>
                                            <p:cond delay="0"/>
                                          </p:stCondLst>
                                        </p:cTn>
                                        <p:tgtEl>
                                          <p:spTgt spid="81"/>
                                        </p:tgtEl>
                                        <p:attrNameLst>
                                          <p:attrName>style.visibility</p:attrName>
                                        </p:attrNameLst>
                                      </p:cBhvr>
                                      <p:to>
                                        <p:strVal val="visible"/>
                                      </p:to>
                                    </p:set>
                                    <p:animEffect transition="in" filter="plus(in)">
                                      <p:cBhvr>
                                        <p:cTn id="321" dur="3000"/>
                                        <p:tgtEl>
                                          <p:spTgt spid="81"/>
                                        </p:tgtEl>
                                      </p:cBhvr>
                                    </p:animEffect>
                                  </p:childTnLst>
                                </p:cTn>
                              </p:par>
                              <p:par>
                                <p:cTn id="322" presetID="13" presetClass="entr" presetSubtype="16" fill="hold" grpId="0" nodeType="withEffect">
                                  <p:stCondLst>
                                    <p:cond delay="0"/>
                                  </p:stCondLst>
                                  <p:childTnLst>
                                    <p:set>
                                      <p:cBhvr>
                                        <p:cTn id="323" dur="1" fill="hold">
                                          <p:stCondLst>
                                            <p:cond delay="0"/>
                                          </p:stCondLst>
                                        </p:cTn>
                                        <p:tgtEl>
                                          <p:spTgt spid="82"/>
                                        </p:tgtEl>
                                        <p:attrNameLst>
                                          <p:attrName>style.visibility</p:attrName>
                                        </p:attrNameLst>
                                      </p:cBhvr>
                                      <p:to>
                                        <p:strVal val="visible"/>
                                      </p:to>
                                    </p:set>
                                    <p:animEffect transition="in" filter="plus(in)">
                                      <p:cBhvr>
                                        <p:cTn id="324" dur="3000"/>
                                        <p:tgtEl>
                                          <p:spTgt spid="82"/>
                                        </p:tgtEl>
                                      </p:cBhvr>
                                    </p:animEffect>
                                  </p:childTnLst>
                                </p:cTn>
                              </p:par>
                              <p:par>
                                <p:cTn id="325" presetID="13" presetClass="entr" presetSubtype="16" fill="hold" grpId="0" nodeType="withEffect">
                                  <p:stCondLst>
                                    <p:cond delay="0"/>
                                  </p:stCondLst>
                                  <p:childTnLst>
                                    <p:set>
                                      <p:cBhvr>
                                        <p:cTn id="326" dur="1" fill="hold">
                                          <p:stCondLst>
                                            <p:cond delay="0"/>
                                          </p:stCondLst>
                                        </p:cTn>
                                        <p:tgtEl>
                                          <p:spTgt spid="83"/>
                                        </p:tgtEl>
                                        <p:attrNameLst>
                                          <p:attrName>style.visibility</p:attrName>
                                        </p:attrNameLst>
                                      </p:cBhvr>
                                      <p:to>
                                        <p:strVal val="visible"/>
                                      </p:to>
                                    </p:set>
                                    <p:animEffect transition="in" filter="plus(in)">
                                      <p:cBhvr>
                                        <p:cTn id="327" dur="3000"/>
                                        <p:tgtEl>
                                          <p:spTgt spid="83"/>
                                        </p:tgtEl>
                                      </p:cBhvr>
                                    </p:animEffect>
                                  </p:childTnLst>
                                </p:cTn>
                              </p:par>
                              <p:par>
                                <p:cTn id="328" presetID="13" presetClass="entr" presetSubtype="16" fill="hold" grpId="0" nodeType="withEffect">
                                  <p:stCondLst>
                                    <p:cond delay="0"/>
                                  </p:stCondLst>
                                  <p:childTnLst>
                                    <p:set>
                                      <p:cBhvr>
                                        <p:cTn id="329" dur="1" fill="hold">
                                          <p:stCondLst>
                                            <p:cond delay="0"/>
                                          </p:stCondLst>
                                        </p:cTn>
                                        <p:tgtEl>
                                          <p:spTgt spid="84"/>
                                        </p:tgtEl>
                                        <p:attrNameLst>
                                          <p:attrName>style.visibility</p:attrName>
                                        </p:attrNameLst>
                                      </p:cBhvr>
                                      <p:to>
                                        <p:strVal val="visible"/>
                                      </p:to>
                                    </p:set>
                                    <p:animEffect transition="in" filter="plus(in)">
                                      <p:cBhvr>
                                        <p:cTn id="330" dur="3000"/>
                                        <p:tgtEl>
                                          <p:spTgt spid="84"/>
                                        </p:tgtEl>
                                      </p:cBhvr>
                                    </p:animEffect>
                                  </p:childTnLst>
                                </p:cTn>
                              </p:par>
                              <p:par>
                                <p:cTn id="331" presetID="13" presetClass="entr" presetSubtype="16" fill="hold" grpId="0" nodeType="withEffect">
                                  <p:stCondLst>
                                    <p:cond delay="0"/>
                                  </p:stCondLst>
                                  <p:childTnLst>
                                    <p:set>
                                      <p:cBhvr>
                                        <p:cTn id="332" dur="1" fill="hold">
                                          <p:stCondLst>
                                            <p:cond delay="0"/>
                                          </p:stCondLst>
                                        </p:cTn>
                                        <p:tgtEl>
                                          <p:spTgt spid="85"/>
                                        </p:tgtEl>
                                        <p:attrNameLst>
                                          <p:attrName>style.visibility</p:attrName>
                                        </p:attrNameLst>
                                      </p:cBhvr>
                                      <p:to>
                                        <p:strVal val="visible"/>
                                      </p:to>
                                    </p:set>
                                    <p:animEffect transition="in" filter="plus(in)">
                                      <p:cBhvr>
                                        <p:cTn id="333" dur="3000"/>
                                        <p:tgtEl>
                                          <p:spTgt spid="85"/>
                                        </p:tgtEl>
                                      </p:cBhvr>
                                    </p:animEffect>
                                  </p:childTnLst>
                                </p:cTn>
                              </p:par>
                              <p:par>
                                <p:cTn id="334" presetID="13" presetClass="entr" presetSubtype="16" fill="hold" grpId="0" nodeType="withEffect">
                                  <p:stCondLst>
                                    <p:cond delay="0"/>
                                  </p:stCondLst>
                                  <p:childTnLst>
                                    <p:set>
                                      <p:cBhvr>
                                        <p:cTn id="335" dur="1" fill="hold">
                                          <p:stCondLst>
                                            <p:cond delay="0"/>
                                          </p:stCondLst>
                                        </p:cTn>
                                        <p:tgtEl>
                                          <p:spTgt spid="86"/>
                                        </p:tgtEl>
                                        <p:attrNameLst>
                                          <p:attrName>style.visibility</p:attrName>
                                        </p:attrNameLst>
                                      </p:cBhvr>
                                      <p:to>
                                        <p:strVal val="visible"/>
                                      </p:to>
                                    </p:set>
                                    <p:animEffect transition="in" filter="plus(in)">
                                      <p:cBhvr>
                                        <p:cTn id="336" dur="3000"/>
                                        <p:tgtEl>
                                          <p:spTgt spid="86"/>
                                        </p:tgtEl>
                                      </p:cBhvr>
                                    </p:animEffect>
                                  </p:childTnLst>
                                </p:cTn>
                              </p:par>
                              <p:par>
                                <p:cTn id="337" presetID="13" presetClass="entr" presetSubtype="16" fill="hold" grpId="0" nodeType="withEffect">
                                  <p:stCondLst>
                                    <p:cond delay="0"/>
                                  </p:stCondLst>
                                  <p:childTnLst>
                                    <p:set>
                                      <p:cBhvr>
                                        <p:cTn id="338" dur="1" fill="hold">
                                          <p:stCondLst>
                                            <p:cond delay="0"/>
                                          </p:stCondLst>
                                        </p:cTn>
                                        <p:tgtEl>
                                          <p:spTgt spid="87"/>
                                        </p:tgtEl>
                                        <p:attrNameLst>
                                          <p:attrName>style.visibility</p:attrName>
                                        </p:attrNameLst>
                                      </p:cBhvr>
                                      <p:to>
                                        <p:strVal val="visible"/>
                                      </p:to>
                                    </p:set>
                                    <p:animEffect transition="in" filter="plus(in)">
                                      <p:cBhvr>
                                        <p:cTn id="339" dur="3000"/>
                                        <p:tgtEl>
                                          <p:spTgt spid="87"/>
                                        </p:tgtEl>
                                      </p:cBhvr>
                                    </p:animEffect>
                                  </p:childTnLst>
                                </p:cTn>
                              </p:par>
                              <p:par>
                                <p:cTn id="340" presetID="13" presetClass="entr" presetSubtype="16" fill="hold" grpId="0" nodeType="withEffect">
                                  <p:stCondLst>
                                    <p:cond delay="0"/>
                                  </p:stCondLst>
                                  <p:childTnLst>
                                    <p:set>
                                      <p:cBhvr>
                                        <p:cTn id="341" dur="1" fill="hold">
                                          <p:stCondLst>
                                            <p:cond delay="0"/>
                                          </p:stCondLst>
                                        </p:cTn>
                                        <p:tgtEl>
                                          <p:spTgt spid="88"/>
                                        </p:tgtEl>
                                        <p:attrNameLst>
                                          <p:attrName>style.visibility</p:attrName>
                                        </p:attrNameLst>
                                      </p:cBhvr>
                                      <p:to>
                                        <p:strVal val="visible"/>
                                      </p:to>
                                    </p:set>
                                    <p:animEffect transition="in" filter="plus(in)">
                                      <p:cBhvr>
                                        <p:cTn id="342" dur="3000"/>
                                        <p:tgtEl>
                                          <p:spTgt spid="88"/>
                                        </p:tgtEl>
                                      </p:cBhvr>
                                    </p:animEffect>
                                  </p:childTnLst>
                                </p:cTn>
                              </p:par>
                              <p:par>
                                <p:cTn id="343" presetID="13" presetClass="entr" presetSubtype="16" fill="hold" grpId="0" nodeType="withEffect">
                                  <p:stCondLst>
                                    <p:cond delay="0"/>
                                  </p:stCondLst>
                                  <p:childTnLst>
                                    <p:set>
                                      <p:cBhvr>
                                        <p:cTn id="344" dur="1" fill="hold">
                                          <p:stCondLst>
                                            <p:cond delay="0"/>
                                          </p:stCondLst>
                                        </p:cTn>
                                        <p:tgtEl>
                                          <p:spTgt spid="89"/>
                                        </p:tgtEl>
                                        <p:attrNameLst>
                                          <p:attrName>style.visibility</p:attrName>
                                        </p:attrNameLst>
                                      </p:cBhvr>
                                      <p:to>
                                        <p:strVal val="visible"/>
                                      </p:to>
                                    </p:set>
                                    <p:animEffect transition="in" filter="plus(in)">
                                      <p:cBhvr>
                                        <p:cTn id="345" dur="3000"/>
                                        <p:tgtEl>
                                          <p:spTgt spid="89"/>
                                        </p:tgtEl>
                                      </p:cBhvr>
                                    </p:animEffect>
                                  </p:childTnLst>
                                </p:cTn>
                              </p:par>
                              <p:par>
                                <p:cTn id="346" presetID="13" presetClass="entr" presetSubtype="16" fill="hold" grpId="0" nodeType="withEffect">
                                  <p:stCondLst>
                                    <p:cond delay="0"/>
                                  </p:stCondLst>
                                  <p:childTnLst>
                                    <p:set>
                                      <p:cBhvr>
                                        <p:cTn id="347" dur="1" fill="hold">
                                          <p:stCondLst>
                                            <p:cond delay="0"/>
                                          </p:stCondLst>
                                        </p:cTn>
                                        <p:tgtEl>
                                          <p:spTgt spid="90"/>
                                        </p:tgtEl>
                                        <p:attrNameLst>
                                          <p:attrName>style.visibility</p:attrName>
                                        </p:attrNameLst>
                                      </p:cBhvr>
                                      <p:to>
                                        <p:strVal val="visible"/>
                                      </p:to>
                                    </p:set>
                                    <p:animEffect transition="in" filter="plus(in)">
                                      <p:cBhvr>
                                        <p:cTn id="348" dur="3000"/>
                                        <p:tgtEl>
                                          <p:spTgt spid="90"/>
                                        </p:tgtEl>
                                      </p:cBhvr>
                                    </p:animEffect>
                                  </p:childTnLst>
                                </p:cTn>
                              </p:par>
                              <p:par>
                                <p:cTn id="349" presetID="13" presetClass="entr" presetSubtype="16" fill="hold" grpId="0" nodeType="withEffect">
                                  <p:stCondLst>
                                    <p:cond delay="0"/>
                                  </p:stCondLst>
                                  <p:childTnLst>
                                    <p:set>
                                      <p:cBhvr>
                                        <p:cTn id="350" dur="1" fill="hold">
                                          <p:stCondLst>
                                            <p:cond delay="0"/>
                                          </p:stCondLst>
                                        </p:cTn>
                                        <p:tgtEl>
                                          <p:spTgt spid="91"/>
                                        </p:tgtEl>
                                        <p:attrNameLst>
                                          <p:attrName>style.visibility</p:attrName>
                                        </p:attrNameLst>
                                      </p:cBhvr>
                                      <p:to>
                                        <p:strVal val="visible"/>
                                      </p:to>
                                    </p:set>
                                    <p:animEffect transition="in" filter="plus(in)">
                                      <p:cBhvr>
                                        <p:cTn id="351" dur="3000"/>
                                        <p:tgtEl>
                                          <p:spTgt spid="91"/>
                                        </p:tgtEl>
                                      </p:cBhvr>
                                    </p:animEffect>
                                  </p:childTnLst>
                                </p:cTn>
                              </p:par>
                              <p:par>
                                <p:cTn id="352" presetID="13" presetClass="entr" presetSubtype="16" fill="hold" grpId="0" nodeType="withEffect">
                                  <p:stCondLst>
                                    <p:cond delay="0"/>
                                  </p:stCondLst>
                                  <p:childTnLst>
                                    <p:set>
                                      <p:cBhvr>
                                        <p:cTn id="353" dur="1" fill="hold">
                                          <p:stCondLst>
                                            <p:cond delay="0"/>
                                          </p:stCondLst>
                                        </p:cTn>
                                        <p:tgtEl>
                                          <p:spTgt spid="92"/>
                                        </p:tgtEl>
                                        <p:attrNameLst>
                                          <p:attrName>style.visibility</p:attrName>
                                        </p:attrNameLst>
                                      </p:cBhvr>
                                      <p:to>
                                        <p:strVal val="visible"/>
                                      </p:to>
                                    </p:set>
                                    <p:animEffect transition="in" filter="plus(in)">
                                      <p:cBhvr>
                                        <p:cTn id="354" dur="3000"/>
                                        <p:tgtEl>
                                          <p:spTgt spid="92"/>
                                        </p:tgtEl>
                                      </p:cBhvr>
                                    </p:animEffect>
                                  </p:childTnLst>
                                </p:cTn>
                              </p:par>
                              <p:par>
                                <p:cTn id="355" presetID="13" presetClass="entr" presetSubtype="16" fill="hold" grpId="0" nodeType="withEffect">
                                  <p:stCondLst>
                                    <p:cond delay="0"/>
                                  </p:stCondLst>
                                  <p:childTnLst>
                                    <p:set>
                                      <p:cBhvr>
                                        <p:cTn id="356" dur="1" fill="hold">
                                          <p:stCondLst>
                                            <p:cond delay="0"/>
                                          </p:stCondLst>
                                        </p:cTn>
                                        <p:tgtEl>
                                          <p:spTgt spid="93"/>
                                        </p:tgtEl>
                                        <p:attrNameLst>
                                          <p:attrName>style.visibility</p:attrName>
                                        </p:attrNameLst>
                                      </p:cBhvr>
                                      <p:to>
                                        <p:strVal val="visible"/>
                                      </p:to>
                                    </p:set>
                                    <p:animEffect transition="in" filter="plus(in)">
                                      <p:cBhvr>
                                        <p:cTn id="357" dur="3000"/>
                                        <p:tgtEl>
                                          <p:spTgt spid="93"/>
                                        </p:tgtEl>
                                      </p:cBhvr>
                                    </p:animEffect>
                                  </p:childTnLst>
                                </p:cTn>
                              </p:par>
                              <p:par>
                                <p:cTn id="358" presetID="13" presetClass="entr" presetSubtype="16" fill="hold" grpId="0" nodeType="withEffect">
                                  <p:stCondLst>
                                    <p:cond delay="0"/>
                                  </p:stCondLst>
                                  <p:childTnLst>
                                    <p:set>
                                      <p:cBhvr>
                                        <p:cTn id="359" dur="1" fill="hold">
                                          <p:stCondLst>
                                            <p:cond delay="0"/>
                                          </p:stCondLst>
                                        </p:cTn>
                                        <p:tgtEl>
                                          <p:spTgt spid="94"/>
                                        </p:tgtEl>
                                        <p:attrNameLst>
                                          <p:attrName>style.visibility</p:attrName>
                                        </p:attrNameLst>
                                      </p:cBhvr>
                                      <p:to>
                                        <p:strVal val="visible"/>
                                      </p:to>
                                    </p:set>
                                    <p:animEffect transition="in" filter="plus(in)">
                                      <p:cBhvr>
                                        <p:cTn id="360" dur="3000"/>
                                        <p:tgtEl>
                                          <p:spTgt spid="94"/>
                                        </p:tgtEl>
                                      </p:cBhvr>
                                    </p:animEffect>
                                  </p:childTnLst>
                                </p:cTn>
                              </p:par>
                              <p:par>
                                <p:cTn id="361" presetID="13" presetClass="entr" presetSubtype="16" fill="hold" grpId="0" nodeType="withEffect">
                                  <p:stCondLst>
                                    <p:cond delay="0"/>
                                  </p:stCondLst>
                                  <p:childTnLst>
                                    <p:set>
                                      <p:cBhvr>
                                        <p:cTn id="362" dur="1" fill="hold">
                                          <p:stCondLst>
                                            <p:cond delay="0"/>
                                          </p:stCondLst>
                                        </p:cTn>
                                        <p:tgtEl>
                                          <p:spTgt spid="95"/>
                                        </p:tgtEl>
                                        <p:attrNameLst>
                                          <p:attrName>style.visibility</p:attrName>
                                        </p:attrNameLst>
                                      </p:cBhvr>
                                      <p:to>
                                        <p:strVal val="visible"/>
                                      </p:to>
                                    </p:set>
                                    <p:animEffect transition="in" filter="plus(in)">
                                      <p:cBhvr>
                                        <p:cTn id="363" dur="3000"/>
                                        <p:tgtEl>
                                          <p:spTgt spid="95"/>
                                        </p:tgtEl>
                                      </p:cBhvr>
                                    </p:animEffect>
                                  </p:childTnLst>
                                </p:cTn>
                              </p:par>
                              <p:par>
                                <p:cTn id="364" presetID="13" presetClass="entr" presetSubtype="16" fill="hold" grpId="0" nodeType="withEffect">
                                  <p:stCondLst>
                                    <p:cond delay="0"/>
                                  </p:stCondLst>
                                  <p:childTnLst>
                                    <p:set>
                                      <p:cBhvr>
                                        <p:cTn id="365" dur="1" fill="hold">
                                          <p:stCondLst>
                                            <p:cond delay="0"/>
                                          </p:stCondLst>
                                        </p:cTn>
                                        <p:tgtEl>
                                          <p:spTgt spid="96"/>
                                        </p:tgtEl>
                                        <p:attrNameLst>
                                          <p:attrName>style.visibility</p:attrName>
                                        </p:attrNameLst>
                                      </p:cBhvr>
                                      <p:to>
                                        <p:strVal val="visible"/>
                                      </p:to>
                                    </p:set>
                                    <p:animEffect transition="in" filter="plus(in)">
                                      <p:cBhvr>
                                        <p:cTn id="366" dur="3000"/>
                                        <p:tgtEl>
                                          <p:spTgt spid="96"/>
                                        </p:tgtEl>
                                      </p:cBhvr>
                                    </p:animEffect>
                                  </p:childTnLst>
                                </p:cTn>
                              </p:par>
                              <p:par>
                                <p:cTn id="367" presetID="13" presetClass="entr" presetSubtype="16" fill="hold" grpId="0" nodeType="withEffect">
                                  <p:stCondLst>
                                    <p:cond delay="0"/>
                                  </p:stCondLst>
                                  <p:childTnLst>
                                    <p:set>
                                      <p:cBhvr>
                                        <p:cTn id="368" dur="1" fill="hold">
                                          <p:stCondLst>
                                            <p:cond delay="0"/>
                                          </p:stCondLst>
                                        </p:cTn>
                                        <p:tgtEl>
                                          <p:spTgt spid="97"/>
                                        </p:tgtEl>
                                        <p:attrNameLst>
                                          <p:attrName>style.visibility</p:attrName>
                                        </p:attrNameLst>
                                      </p:cBhvr>
                                      <p:to>
                                        <p:strVal val="visible"/>
                                      </p:to>
                                    </p:set>
                                    <p:animEffect transition="in" filter="plus(in)">
                                      <p:cBhvr>
                                        <p:cTn id="369" dur="3000"/>
                                        <p:tgtEl>
                                          <p:spTgt spid="97"/>
                                        </p:tgtEl>
                                      </p:cBhvr>
                                    </p:animEffect>
                                  </p:childTnLst>
                                </p:cTn>
                              </p:par>
                              <p:par>
                                <p:cTn id="370" presetID="13" presetClass="entr" presetSubtype="16" fill="hold" grpId="0" nodeType="withEffect">
                                  <p:stCondLst>
                                    <p:cond delay="0"/>
                                  </p:stCondLst>
                                  <p:childTnLst>
                                    <p:set>
                                      <p:cBhvr>
                                        <p:cTn id="371" dur="1" fill="hold">
                                          <p:stCondLst>
                                            <p:cond delay="0"/>
                                          </p:stCondLst>
                                        </p:cTn>
                                        <p:tgtEl>
                                          <p:spTgt spid="98"/>
                                        </p:tgtEl>
                                        <p:attrNameLst>
                                          <p:attrName>style.visibility</p:attrName>
                                        </p:attrNameLst>
                                      </p:cBhvr>
                                      <p:to>
                                        <p:strVal val="visible"/>
                                      </p:to>
                                    </p:set>
                                    <p:animEffect transition="in" filter="plus(in)">
                                      <p:cBhvr>
                                        <p:cTn id="372" dur="3000"/>
                                        <p:tgtEl>
                                          <p:spTgt spid="98"/>
                                        </p:tgtEl>
                                      </p:cBhvr>
                                    </p:animEffect>
                                  </p:childTnLst>
                                </p:cTn>
                              </p:par>
                              <p:par>
                                <p:cTn id="373" presetID="13" presetClass="entr" presetSubtype="16" fill="hold" grpId="0" nodeType="withEffect">
                                  <p:stCondLst>
                                    <p:cond delay="0"/>
                                  </p:stCondLst>
                                  <p:childTnLst>
                                    <p:set>
                                      <p:cBhvr>
                                        <p:cTn id="374" dur="1" fill="hold">
                                          <p:stCondLst>
                                            <p:cond delay="0"/>
                                          </p:stCondLst>
                                        </p:cTn>
                                        <p:tgtEl>
                                          <p:spTgt spid="99"/>
                                        </p:tgtEl>
                                        <p:attrNameLst>
                                          <p:attrName>style.visibility</p:attrName>
                                        </p:attrNameLst>
                                      </p:cBhvr>
                                      <p:to>
                                        <p:strVal val="visible"/>
                                      </p:to>
                                    </p:set>
                                    <p:animEffect transition="in" filter="plus(in)">
                                      <p:cBhvr>
                                        <p:cTn id="375" dur="3000"/>
                                        <p:tgtEl>
                                          <p:spTgt spid="99"/>
                                        </p:tgtEl>
                                      </p:cBhvr>
                                    </p:animEffect>
                                  </p:childTnLst>
                                </p:cTn>
                              </p:par>
                              <p:par>
                                <p:cTn id="376" presetID="8" presetClass="emph" presetSubtype="0" fill="hold" grpId="1" nodeType="withEffect">
                                  <p:stCondLst>
                                    <p:cond delay="0"/>
                                  </p:stCondLst>
                                  <p:childTnLst>
                                    <p:animRot by="21600000">
                                      <p:cBhvr>
                                        <p:cTn id="377" dur="3000" fill="hold"/>
                                        <p:tgtEl>
                                          <p:spTgt spid="54"/>
                                        </p:tgtEl>
                                        <p:attrNameLst>
                                          <p:attrName>r</p:attrName>
                                        </p:attrNameLst>
                                      </p:cBhvr>
                                    </p:animRot>
                                  </p:childTnLst>
                                </p:cTn>
                              </p:par>
                              <p:par>
                                <p:cTn id="378" presetID="8" presetClass="emph" presetSubtype="0" fill="hold" grpId="1" nodeType="withEffect">
                                  <p:stCondLst>
                                    <p:cond delay="0"/>
                                  </p:stCondLst>
                                  <p:childTnLst>
                                    <p:animRot by="21600000">
                                      <p:cBhvr>
                                        <p:cTn id="379" dur="3000" fill="hold"/>
                                        <p:tgtEl>
                                          <p:spTgt spid="55"/>
                                        </p:tgtEl>
                                        <p:attrNameLst>
                                          <p:attrName>r</p:attrName>
                                        </p:attrNameLst>
                                      </p:cBhvr>
                                    </p:animRot>
                                  </p:childTnLst>
                                </p:cTn>
                              </p:par>
                              <p:par>
                                <p:cTn id="380" presetID="8" presetClass="emph" presetSubtype="0" fill="hold" grpId="1" nodeType="withEffect">
                                  <p:stCondLst>
                                    <p:cond delay="0"/>
                                  </p:stCondLst>
                                  <p:childTnLst>
                                    <p:animRot by="21600000">
                                      <p:cBhvr>
                                        <p:cTn id="381" dur="3000" fill="hold"/>
                                        <p:tgtEl>
                                          <p:spTgt spid="56"/>
                                        </p:tgtEl>
                                        <p:attrNameLst>
                                          <p:attrName>r</p:attrName>
                                        </p:attrNameLst>
                                      </p:cBhvr>
                                    </p:animRot>
                                  </p:childTnLst>
                                </p:cTn>
                              </p:par>
                              <p:par>
                                <p:cTn id="382" presetID="8" presetClass="emph" presetSubtype="0" fill="hold" grpId="1" nodeType="withEffect">
                                  <p:stCondLst>
                                    <p:cond delay="0"/>
                                  </p:stCondLst>
                                  <p:childTnLst>
                                    <p:animRot by="21600000">
                                      <p:cBhvr>
                                        <p:cTn id="383" dur="3000" fill="hold"/>
                                        <p:tgtEl>
                                          <p:spTgt spid="57"/>
                                        </p:tgtEl>
                                        <p:attrNameLst>
                                          <p:attrName>r</p:attrName>
                                        </p:attrNameLst>
                                      </p:cBhvr>
                                    </p:animRot>
                                  </p:childTnLst>
                                </p:cTn>
                              </p:par>
                              <p:par>
                                <p:cTn id="384" presetID="8" presetClass="emph" presetSubtype="0" fill="hold" grpId="1" nodeType="withEffect">
                                  <p:stCondLst>
                                    <p:cond delay="0"/>
                                  </p:stCondLst>
                                  <p:childTnLst>
                                    <p:animRot by="21600000">
                                      <p:cBhvr>
                                        <p:cTn id="385" dur="3000" fill="hold"/>
                                        <p:tgtEl>
                                          <p:spTgt spid="58"/>
                                        </p:tgtEl>
                                        <p:attrNameLst>
                                          <p:attrName>r</p:attrName>
                                        </p:attrNameLst>
                                      </p:cBhvr>
                                    </p:animRot>
                                  </p:childTnLst>
                                </p:cTn>
                              </p:par>
                              <p:par>
                                <p:cTn id="386" presetID="8" presetClass="emph" presetSubtype="0" fill="hold" grpId="1" nodeType="withEffect">
                                  <p:stCondLst>
                                    <p:cond delay="0"/>
                                  </p:stCondLst>
                                  <p:childTnLst>
                                    <p:animRot by="21600000">
                                      <p:cBhvr>
                                        <p:cTn id="387" dur="3000" fill="hold"/>
                                        <p:tgtEl>
                                          <p:spTgt spid="59"/>
                                        </p:tgtEl>
                                        <p:attrNameLst>
                                          <p:attrName>r</p:attrName>
                                        </p:attrNameLst>
                                      </p:cBhvr>
                                    </p:animRot>
                                  </p:childTnLst>
                                </p:cTn>
                              </p:par>
                              <p:par>
                                <p:cTn id="388" presetID="8" presetClass="emph" presetSubtype="0" fill="hold" grpId="1" nodeType="withEffect">
                                  <p:stCondLst>
                                    <p:cond delay="0"/>
                                  </p:stCondLst>
                                  <p:childTnLst>
                                    <p:animRot by="21600000">
                                      <p:cBhvr>
                                        <p:cTn id="389" dur="3000" fill="hold"/>
                                        <p:tgtEl>
                                          <p:spTgt spid="60"/>
                                        </p:tgtEl>
                                        <p:attrNameLst>
                                          <p:attrName>r</p:attrName>
                                        </p:attrNameLst>
                                      </p:cBhvr>
                                    </p:animRot>
                                  </p:childTnLst>
                                </p:cTn>
                              </p:par>
                              <p:par>
                                <p:cTn id="390" presetID="8" presetClass="emph" presetSubtype="0" fill="hold" grpId="1" nodeType="withEffect">
                                  <p:stCondLst>
                                    <p:cond delay="0"/>
                                  </p:stCondLst>
                                  <p:childTnLst>
                                    <p:animRot by="21600000">
                                      <p:cBhvr>
                                        <p:cTn id="391" dur="3000" fill="hold"/>
                                        <p:tgtEl>
                                          <p:spTgt spid="61"/>
                                        </p:tgtEl>
                                        <p:attrNameLst>
                                          <p:attrName>r</p:attrName>
                                        </p:attrNameLst>
                                      </p:cBhvr>
                                    </p:animRot>
                                  </p:childTnLst>
                                </p:cTn>
                              </p:par>
                              <p:par>
                                <p:cTn id="392" presetID="8" presetClass="emph" presetSubtype="0" fill="hold" grpId="1" nodeType="withEffect">
                                  <p:stCondLst>
                                    <p:cond delay="0"/>
                                  </p:stCondLst>
                                  <p:childTnLst>
                                    <p:animRot by="21600000">
                                      <p:cBhvr>
                                        <p:cTn id="393" dur="3000" fill="hold"/>
                                        <p:tgtEl>
                                          <p:spTgt spid="62"/>
                                        </p:tgtEl>
                                        <p:attrNameLst>
                                          <p:attrName>r</p:attrName>
                                        </p:attrNameLst>
                                      </p:cBhvr>
                                    </p:animRot>
                                  </p:childTnLst>
                                </p:cTn>
                              </p:par>
                              <p:par>
                                <p:cTn id="394" presetID="8" presetClass="emph" presetSubtype="0" fill="hold" grpId="1" nodeType="withEffect">
                                  <p:stCondLst>
                                    <p:cond delay="0"/>
                                  </p:stCondLst>
                                  <p:childTnLst>
                                    <p:animRot by="21600000">
                                      <p:cBhvr>
                                        <p:cTn id="395" dur="3000" fill="hold"/>
                                        <p:tgtEl>
                                          <p:spTgt spid="63"/>
                                        </p:tgtEl>
                                        <p:attrNameLst>
                                          <p:attrName>r</p:attrName>
                                        </p:attrNameLst>
                                      </p:cBhvr>
                                    </p:animRot>
                                  </p:childTnLst>
                                </p:cTn>
                              </p:par>
                              <p:par>
                                <p:cTn id="396" presetID="8" presetClass="emph" presetSubtype="0" fill="hold" grpId="1" nodeType="withEffect">
                                  <p:stCondLst>
                                    <p:cond delay="0"/>
                                  </p:stCondLst>
                                  <p:childTnLst>
                                    <p:animRot by="21600000">
                                      <p:cBhvr>
                                        <p:cTn id="397" dur="3000" fill="hold"/>
                                        <p:tgtEl>
                                          <p:spTgt spid="64"/>
                                        </p:tgtEl>
                                        <p:attrNameLst>
                                          <p:attrName>r</p:attrName>
                                        </p:attrNameLst>
                                      </p:cBhvr>
                                    </p:animRot>
                                  </p:childTnLst>
                                </p:cTn>
                              </p:par>
                              <p:par>
                                <p:cTn id="398" presetID="8" presetClass="emph" presetSubtype="0" fill="hold" grpId="1" nodeType="withEffect">
                                  <p:stCondLst>
                                    <p:cond delay="0"/>
                                  </p:stCondLst>
                                  <p:childTnLst>
                                    <p:animRot by="21600000">
                                      <p:cBhvr>
                                        <p:cTn id="399" dur="3000" fill="hold"/>
                                        <p:tgtEl>
                                          <p:spTgt spid="65"/>
                                        </p:tgtEl>
                                        <p:attrNameLst>
                                          <p:attrName>r</p:attrName>
                                        </p:attrNameLst>
                                      </p:cBhvr>
                                    </p:animRot>
                                  </p:childTnLst>
                                </p:cTn>
                              </p:par>
                              <p:par>
                                <p:cTn id="400" presetID="8" presetClass="emph" presetSubtype="0" fill="hold" grpId="1" nodeType="withEffect">
                                  <p:stCondLst>
                                    <p:cond delay="0"/>
                                  </p:stCondLst>
                                  <p:childTnLst>
                                    <p:animRot by="21600000">
                                      <p:cBhvr>
                                        <p:cTn id="401" dur="3000" fill="hold"/>
                                        <p:tgtEl>
                                          <p:spTgt spid="66"/>
                                        </p:tgtEl>
                                        <p:attrNameLst>
                                          <p:attrName>r</p:attrName>
                                        </p:attrNameLst>
                                      </p:cBhvr>
                                    </p:animRot>
                                  </p:childTnLst>
                                </p:cTn>
                              </p:par>
                              <p:par>
                                <p:cTn id="402" presetID="8" presetClass="emph" presetSubtype="0" fill="hold" grpId="1" nodeType="withEffect">
                                  <p:stCondLst>
                                    <p:cond delay="0"/>
                                  </p:stCondLst>
                                  <p:childTnLst>
                                    <p:animRot by="21600000">
                                      <p:cBhvr>
                                        <p:cTn id="403" dur="3000" fill="hold"/>
                                        <p:tgtEl>
                                          <p:spTgt spid="67"/>
                                        </p:tgtEl>
                                        <p:attrNameLst>
                                          <p:attrName>r</p:attrName>
                                        </p:attrNameLst>
                                      </p:cBhvr>
                                    </p:animRot>
                                  </p:childTnLst>
                                </p:cTn>
                              </p:par>
                              <p:par>
                                <p:cTn id="404" presetID="8" presetClass="emph" presetSubtype="0" fill="hold" grpId="1" nodeType="withEffect">
                                  <p:stCondLst>
                                    <p:cond delay="0"/>
                                  </p:stCondLst>
                                  <p:childTnLst>
                                    <p:animRot by="21600000">
                                      <p:cBhvr>
                                        <p:cTn id="405" dur="3000" fill="hold"/>
                                        <p:tgtEl>
                                          <p:spTgt spid="68"/>
                                        </p:tgtEl>
                                        <p:attrNameLst>
                                          <p:attrName>r</p:attrName>
                                        </p:attrNameLst>
                                      </p:cBhvr>
                                    </p:animRot>
                                  </p:childTnLst>
                                </p:cTn>
                              </p:par>
                              <p:par>
                                <p:cTn id="406" presetID="8" presetClass="emph" presetSubtype="0" fill="hold" grpId="1" nodeType="withEffect">
                                  <p:stCondLst>
                                    <p:cond delay="0"/>
                                  </p:stCondLst>
                                  <p:childTnLst>
                                    <p:animRot by="21600000">
                                      <p:cBhvr>
                                        <p:cTn id="407" dur="3000" fill="hold"/>
                                        <p:tgtEl>
                                          <p:spTgt spid="69"/>
                                        </p:tgtEl>
                                        <p:attrNameLst>
                                          <p:attrName>r</p:attrName>
                                        </p:attrNameLst>
                                      </p:cBhvr>
                                    </p:animRot>
                                  </p:childTnLst>
                                </p:cTn>
                              </p:par>
                              <p:par>
                                <p:cTn id="408" presetID="8" presetClass="emph" presetSubtype="0" fill="hold" grpId="1" nodeType="withEffect">
                                  <p:stCondLst>
                                    <p:cond delay="0"/>
                                  </p:stCondLst>
                                  <p:childTnLst>
                                    <p:animRot by="21600000">
                                      <p:cBhvr>
                                        <p:cTn id="409" dur="3000" fill="hold"/>
                                        <p:tgtEl>
                                          <p:spTgt spid="70"/>
                                        </p:tgtEl>
                                        <p:attrNameLst>
                                          <p:attrName>r</p:attrName>
                                        </p:attrNameLst>
                                      </p:cBhvr>
                                    </p:animRot>
                                  </p:childTnLst>
                                </p:cTn>
                              </p:par>
                              <p:par>
                                <p:cTn id="410" presetID="8" presetClass="emph" presetSubtype="0" fill="hold" grpId="1" nodeType="withEffect">
                                  <p:stCondLst>
                                    <p:cond delay="0"/>
                                  </p:stCondLst>
                                  <p:childTnLst>
                                    <p:animRot by="21600000">
                                      <p:cBhvr>
                                        <p:cTn id="411" dur="3000" fill="hold"/>
                                        <p:tgtEl>
                                          <p:spTgt spid="71"/>
                                        </p:tgtEl>
                                        <p:attrNameLst>
                                          <p:attrName>r</p:attrName>
                                        </p:attrNameLst>
                                      </p:cBhvr>
                                    </p:animRot>
                                  </p:childTnLst>
                                </p:cTn>
                              </p:par>
                              <p:par>
                                <p:cTn id="412" presetID="8" presetClass="emph" presetSubtype="0" fill="hold" grpId="1" nodeType="withEffect">
                                  <p:stCondLst>
                                    <p:cond delay="0"/>
                                  </p:stCondLst>
                                  <p:childTnLst>
                                    <p:animRot by="21600000">
                                      <p:cBhvr>
                                        <p:cTn id="413" dur="3000" fill="hold"/>
                                        <p:tgtEl>
                                          <p:spTgt spid="72"/>
                                        </p:tgtEl>
                                        <p:attrNameLst>
                                          <p:attrName>r</p:attrName>
                                        </p:attrNameLst>
                                      </p:cBhvr>
                                    </p:animRot>
                                  </p:childTnLst>
                                </p:cTn>
                              </p:par>
                              <p:par>
                                <p:cTn id="414" presetID="8" presetClass="emph" presetSubtype="0" fill="hold" grpId="1" nodeType="withEffect">
                                  <p:stCondLst>
                                    <p:cond delay="0"/>
                                  </p:stCondLst>
                                  <p:childTnLst>
                                    <p:animRot by="21600000">
                                      <p:cBhvr>
                                        <p:cTn id="415" dur="3000" fill="hold"/>
                                        <p:tgtEl>
                                          <p:spTgt spid="73"/>
                                        </p:tgtEl>
                                        <p:attrNameLst>
                                          <p:attrName>r</p:attrName>
                                        </p:attrNameLst>
                                      </p:cBhvr>
                                    </p:animRot>
                                  </p:childTnLst>
                                </p:cTn>
                              </p:par>
                              <p:par>
                                <p:cTn id="416" presetID="8" presetClass="emph" presetSubtype="0" fill="hold" grpId="1" nodeType="withEffect">
                                  <p:stCondLst>
                                    <p:cond delay="0"/>
                                  </p:stCondLst>
                                  <p:childTnLst>
                                    <p:animRot by="21600000">
                                      <p:cBhvr>
                                        <p:cTn id="417" dur="3000" fill="hold"/>
                                        <p:tgtEl>
                                          <p:spTgt spid="74"/>
                                        </p:tgtEl>
                                        <p:attrNameLst>
                                          <p:attrName>r</p:attrName>
                                        </p:attrNameLst>
                                      </p:cBhvr>
                                    </p:animRot>
                                  </p:childTnLst>
                                </p:cTn>
                              </p:par>
                              <p:par>
                                <p:cTn id="418" presetID="8" presetClass="emph" presetSubtype="0" fill="hold" grpId="1" nodeType="withEffect">
                                  <p:stCondLst>
                                    <p:cond delay="0"/>
                                  </p:stCondLst>
                                  <p:childTnLst>
                                    <p:animRot by="21600000">
                                      <p:cBhvr>
                                        <p:cTn id="419" dur="3000" fill="hold"/>
                                        <p:tgtEl>
                                          <p:spTgt spid="75"/>
                                        </p:tgtEl>
                                        <p:attrNameLst>
                                          <p:attrName>r</p:attrName>
                                        </p:attrNameLst>
                                      </p:cBhvr>
                                    </p:animRot>
                                  </p:childTnLst>
                                </p:cTn>
                              </p:par>
                              <p:par>
                                <p:cTn id="420" presetID="8" presetClass="emph" presetSubtype="0" fill="hold" grpId="1" nodeType="withEffect">
                                  <p:stCondLst>
                                    <p:cond delay="0"/>
                                  </p:stCondLst>
                                  <p:childTnLst>
                                    <p:animRot by="21600000">
                                      <p:cBhvr>
                                        <p:cTn id="421" dur="3000" fill="hold"/>
                                        <p:tgtEl>
                                          <p:spTgt spid="76"/>
                                        </p:tgtEl>
                                        <p:attrNameLst>
                                          <p:attrName>r</p:attrName>
                                        </p:attrNameLst>
                                      </p:cBhvr>
                                    </p:animRot>
                                  </p:childTnLst>
                                </p:cTn>
                              </p:par>
                              <p:par>
                                <p:cTn id="422" presetID="8" presetClass="emph" presetSubtype="0" fill="hold" grpId="1" nodeType="withEffect">
                                  <p:stCondLst>
                                    <p:cond delay="0"/>
                                  </p:stCondLst>
                                  <p:childTnLst>
                                    <p:animRot by="21600000">
                                      <p:cBhvr>
                                        <p:cTn id="423" dur="3000" fill="hold"/>
                                        <p:tgtEl>
                                          <p:spTgt spid="77"/>
                                        </p:tgtEl>
                                        <p:attrNameLst>
                                          <p:attrName>r</p:attrName>
                                        </p:attrNameLst>
                                      </p:cBhvr>
                                    </p:animRot>
                                  </p:childTnLst>
                                </p:cTn>
                              </p:par>
                              <p:par>
                                <p:cTn id="424" presetID="8" presetClass="emph" presetSubtype="0" fill="hold" grpId="1" nodeType="withEffect">
                                  <p:stCondLst>
                                    <p:cond delay="0"/>
                                  </p:stCondLst>
                                  <p:childTnLst>
                                    <p:animRot by="21600000">
                                      <p:cBhvr>
                                        <p:cTn id="425" dur="3000" fill="hold"/>
                                        <p:tgtEl>
                                          <p:spTgt spid="78"/>
                                        </p:tgtEl>
                                        <p:attrNameLst>
                                          <p:attrName>r</p:attrName>
                                        </p:attrNameLst>
                                      </p:cBhvr>
                                    </p:animRot>
                                  </p:childTnLst>
                                </p:cTn>
                              </p:par>
                              <p:par>
                                <p:cTn id="426" presetID="8" presetClass="emph" presetSubtype="0" fill="hold" grpId="1" nodeType="withEffect">
                                  <p:stCondLst>
                                    <p:cond delay="0"/>
                                  </p:stCondLst>
                                  <p:childTnLst>
                                    <p:animRot by="21600000">
                                      <p:cBhvr>
                                        <p:cTn id="427" dur="3000" fill="hold"/>
                                        <p:tgtEl>
                                          <p:spTgt spid="79"/>
                                        </p:tgtEl>
                                        <p:attrNameLst>
                                          <p:attrName>r</p:attrName>
                                        </p:attrNameLst>
                                      </p:cBhvr>
                                    </p:animRot>
                                  </p:childTnLst>
                                </p:cTn>
                              </p:par>
                              <p:par>
                                <p:cTn id="428" presetID="8" presetClass="emph" presetSubtype="0" fill="hold" grpId="1" nodeType="withEffect">
                                  <p:stCondLst>
                                    <p:cond delay="0"/>
                                  </p:stCondLst>
                                  <p:childTnLst>
                                    <p:animRot by="21600000">
                                      <p:cBhvr>
                                        <p:cTn id="429" dur="3000" fill="hold"/>
                                        <p:tgtEl>
                                          <p:spTgt spid="80"/>
                                        </p:tgtEl>
                                        <p:attrNameLst>
                                          <p:attrName>r</p:attrName>
                                        </p:attrNameLst>
                                      </p:cBhvr>
                                    </p:animRot>
                                  </p:childTnLst>
                                </p:cTn>
                              </p:par>
                              <p:par>
                                <p:cTn id="430" presetID="8" presetClass="emph" presetSubtype="0" fill="hold" grpId="1" nodeType="withEffect">
                                  <p:stCondLst>
                                    <p:cond delay="0"/>
                                  </p:stCondLst>
                                  <p:childTnLst>
                                    <p:animRot by="21600000">
                                      <p:cBhvr>
                                        <p:cTn id="431" dur="3000" fill="hold"/>
                                        <p:tgtEl>
                                          <p:spTgt spid="81"/>
                                        </p:tgtEl>
                                        <p:attrNameLst>
                                          <p:attrName>r</p:attrName>
                                        </p:attrNameLst>
                                      </p:cBhvr>
                                    </p:animRot>
                                  </p:childTnLst>
                                </p:cTn>
                              </p:par>
                              <p:par>
                                <p:cTn id="432" presetID="8" presetClass="emph" presetSubtype="0" fill="hold" grpId="1" nodeType="withEffect">
                                  <p:stCondLst>
                                    <p:cond delay="0"/>
                                  </p:stCondLst>
                                  <p:childTnLst>
                                    <p:animRot by="21600000">
                                      <p:cBhvr>
                                        <p:cTn id="433" dur="3000" fill="hold"/>
                                        <p:tgtEl>
                                          <p:spTgt spid="82"/>
                                        </p:tgtEl>
                                        <p:attrNameLst>
                                          <p:attrName>r</p:attrName>
                                        </p:attrNameLst>
                                      </p:cBhvr>
                                    </p:animRot>
                                  </p:childTnLst>
                                </p:cTn>
                              </p:par>
                              <p:par>
                                <p:cTn id="434" presetID="8" presetClass="emph" presetSubtype="0" fill="hold" grpId="1" nodeType="withEffect">
                                  <p:stCondLst>
                                    <p:cond delay="0"/>
                                  </p:stCondLst>
                                  <p:childTnLst>
                                    <p:animRot by="21600000">
                                      <p:cBhvr>
                                        <p:cTn id="435" dur="3000" fill="hold"/>
                                        <p:tgtEl>
                                          <p:spTgt spid="83"/>
                                        </p:tgtEl>
                                        <p:attrNameLst>
                                          <p:attrName>r</p:attrName>
                                        </p:attrNameLst>
                                      </p:cBhvr>
                                    </p:animRot>
                                  </p:childTnLst>
                                </p:cTn>
                              </p:par>
                              <p:par>
                                <p:cTn id="436" presetID="8" presetClass="emph" presetSubtype="0" fill="hold" grpId="1" nodeType="withEffect">
                                  <p:stCondLst>
                                    <p:cond delay="0"/>
                                  </p:stCondLst>
                                  <p:childTnLst>
                                    <p:animRot by="21600000">
                                      <p:cBhvr>
                                        <p:cTn id="437" dur="3000" fill="hold"/>
                                        <p:tgtEl>
                                          <p:spTgt spid="84"/>
                                        </p:tgtEl>
                                        <p:attrNameLst>
                                          <p:attrName>r</p:attrName>
                                        </p:attrNameLst>
                                      </p:cBhvr>
                                    </p:animRot>
                                  </p:childTnLst>
                                </p:cTn>
                              </p:par>
                              <p:par>
                                <p:cTn id="438" presetID="8" presetClass="emph" presetSubtype="0" fill="hold" grpId="1" nodeType="withEffect">
                                  <p:stCondLst>
                                    <p:cond delay="0"/>
                                  </p:stCondLst>
                                  <p:childTnLst>
                                    <p:animRot by="21600000">
                                      <p:cBhvr>
                                        <p:cTn id="439" dur="3000" fill="hold"/>
                                        <p:tgtEl>
                                          <p:spTgt spid="85"/>
                                        </p:tgtEl>
                                        <p:attrNameLst>
                                          <p:attrName>r</p:attrName>
                                        </p:attrNameLst>
                                      </p:cBhvr>
                                    </p:animRot>
                                  </p:childTnLst>
                                </p:cTn>
                              </p:par>
                              <p:par>
                                <p:cTn id="440" presetID="8" presetClass="emph" presetSubtype="0" fill="hold" grpId="1" nodeType="withEffect">
                                  <p:stCondLst>
                                    <p:cond delay="0"/>
                                  </p:stCondLst>
                                  <p:childTnLst>
                                    <p:animRot by="21600000">
                                      <p:cBhvr>
                                        <p:cTn id="441" dur="3000" fill="hold"/>
                                        <p:tgtEl>
                                          <p:spTgt spid="86"/>
                                        </p:tgtEl>
                                        <p:attrNameLst>
                                          <p:attrName>r</p:attrName>
                                        </p:attrNameLst>
                                      </p:cBhvr>
                                    </p:animRot>
                                  </p:childTnLst>
                                </p:cTn>
                              </p:par>
                              <p:par>
                                <p:cTn id="442" presetID="8" presetClass="emph" presetSubtype="0" fill="hold" grpId="1" nodeType="withEffect">
                                  <p:stCondLst>
                                    <p:cond delay="0"/>
                                  </p:stCondLst>
                                  <p:childTnLst>
                                    <p:animRot by="21600000">
                                      <p:cBhvr>
                                        <p:cTn id="443" dur="3000" fill="hold"/>
                                        <p:tgtEl>
                                          <p:spTgt spid="87"/>
                                        </p:tgtEl>
                                        <p:attrNameLst>
                                          <p:attrName>r</p:attrName>
                                        </p:attrNameLst>
                                      </p:cBhvr>
                                    </p:animRot>
                                  </p:childTnLst>
                                </p:cTn>
                              </p:par>
                              <p:par>
                                <p:cTn id="444" presetID="8" presetClass="emph" presetSubtype="0" fill="hold" grpId="1" nodeType="withEffect">
                                  <p:stCondLst>
                                    <p:cond delay="0"/>
                                  </p:stCondLst>
                                  <p:childTnLst>
                                    <p:animRot by="21600000">
                                      <p:cBhvr>
                                        <p:cTn id="445" dur="3000" fill="hold"/>
                                        <p:tgtEl>
                                          <p:spTgt spid="88"/>
                                        </p:tgtEl>
                                        <p:attrNameLst>
                                          <p:attrName>r</p:attrName>
                                        </p:attrNameLst>
                                      </p:cBhvr>
                                    </p:animRot>
                                  </p:childTnLst>
                                </p:cTn>
                              </p:par>
                              <p:par>
                                <p:cTn id="446" presetID="8" presetClass="emph" presetSubtype="0" fill="hold" grpId="1" nodeType="withEffect">
                                  <p:stCondLst>
                                    <p:cond delay="0"/>
                                  </p:stCondLst>
                                  <p:childTnLst>
                                    <p:animRot by="21600000">
                                      <p:cBhvr>
                                        <p:cTn id="447" dur="3000" fill="hold"/>
                                        <p:tgtEl>
                                          <p:spTgt spid="89"/>
                                        </p:tgtEl>
                                        <p:attrNameLst>
                                          <p:attrName>r</p:attrName>
                                        </p:attrNameLst>
                                      </p:cBhvr>
                                    </p:animRot>
                                  </p:childTnLst>
                                </p:cTn>
                              </p:par>
                              <p:par>
                                <p:cTn id="448" presetID="8" presetClass="emph" presetSubtype="0" fill="hold" grpId="1" nodeType="withEffect">
                                  <p:stCondLst>
                                    <p:cond delay="0"/>
                                  </p:stCondLst>
                                  <p:childTnLst>
                                    <p:animRot by="21600000">
                                      <p:cBhvr>
                                        <p:cTn id="449" dur="3000" fill="hold"/>
                                        <p:tgtEl>
                                          <p:spTgt spid="90"/>
                                        </p:tgtEl>
                                        <p:attrNameLst>
                                          <p:attrName>r</p:attrName>
                                        </p:attrNameLst>
                                      </p:cBhvr>
                                    </p:animRot>
                                  </p:childTnLst>
                                </p:cTn>
                              </p:par>
                              <p:par>
                                <p:cTn id="450" presetID="8" presetClass="emph" presetSubtype="0" fill="hold" grpId="1" nodeType="withEffect">
                                  <p:stCondLst>
                                    <p:cond delay="0"/>
                                  </p:stCondLst>
                                  <p:childTnLst>
                                    <p:animRot by="21600000">
                                      <p:cBhvr>
                                        <p:cTn id="451" dur="3000" fill="hold"/>
                                        <p:tgtEl>
                                          <p:spTgt spid="91"/>
                                        </p:tgtEl>
                                        <p:attrNameLst>
                                          <p:attrName>r</p:attrName>
                                        </p:attrNameLst>
                                      </p:cBhvr>
                                    </p:animRot>
                                  </p:childTnLst>
                                </p:cTn>
                              </p:par>
                              <p:par>
                                <p:cTn id="452" presetID="8" presetClass="emph" presetSubtype="0" fill="hold" grpId="1" nodeType="withEffect">
                                  <p:stCondLst>
                                    <p:cond delay="0"/>
                                  </p:stCondLst>
                                  <p:childTnLst>
                                    <p:animRot by="21600000">
                                      <p:cBhvr>
                                        <p:cTn id="453" dur="3000" fill="hold"/>
                                        <p:tgtEl>
                                          <p:spTgt spid="92"/>
                                        </p:tgtEl>
                                        <p:attrNameLst>
                                          <p:attrName>r</p:attrName>
                                        </p:attrNameLst>
                                      </p:cBhvr>
                                    </p:animRot>
                                  </p:childTnLst>
                                </p:cTn>
                              </p:par>
                              <p:par>
                                <p:cTn id="454" presetID="8" presetClass="emph" presetSubtype="0" fill="hold" grpId="1" nodeType="withEffect">
                                  <p:stCondLst>
                                    <p:cond delay="0"/>
                                  </p:stCondLst>
                                  <p:childTnLst>
                                    <p:animRot by="21600000">
                                      <p:cBhvr>
                                        <p:cTn id="455" dur="3000" fill="hold"/>
                                        <p:tgtEl>
                                          <p:spTgt spid="93"/>
                                        </p:tgtEl>
                                        <p:attrNameLst>
                                          <p:attrName>r</p:attrName>
                                        </p:attrNameLst>
                                      </p:cBhvr>
                                    </p:animRot>
                                  </p:childTnLst>
                                </p:cTn>
                              </p:par>
                              <p:par>
                                <p:cTn id="456" presetID="8" presetClass="emph" presetSubtype="0" fill="hold" grpId="1" nodeType="withEffect">
                                  <p:stCondLst>
                                    <p:cond delay="0"/>
                                  </p:stCondLst>
                                  <p:childTnLst>
                                    <p:animRot by="21600000">
                                      <p:cBhvr>
                                        <p:cTn id="457" dur="3000" fill="hold"/>
                                        <p:tgtEl>
                                          <p:spTgt spid="94"/>
                                        </p:tgtEl>
                                        <p:attrNameLst>
                                          <p:attrName>r</p:attrName>
                                        </p:attrNameLst>
                                      </p:cBhvr>
                                    </p:animRot>
                                  </p:childTnLst>
                                </p:cTn>
                              </p:par>
                              <p:par>
                                <p:cTn id="458" presetID="8" presetClass="emph" presetSubtype="0" fill="hold" grpId="1" nodeType="withEffect">
                                  <p:stCondLst>
                                    <p:cond delay="0"/>
                                  </p:stCondLst>
                                  <p:childTnLst>
                                    <p:animRot by="21600000">
                                      <p:cBhvr>
                                        <p:cTn id="459" dur="3000" fill="hold"/>
                                        <p:tgtEl>
                                          <p:spTgt spid="95"/>
                                        </p:tgtEl>
                                        <p:attrNameLst>
                                          <p:attrName>r</p:attrName>
                                        </p:attrNameLst>
                                      </p:cBhvr>
                                    </p:animRot>
                                  </p:childTnLst>
                                </p:cTn>
                              </p:par>
                              <p:par>
                                <p:cTn id="460" presetID="8" presetClass="emph" presetSubtype="0" fill="hold" grpId="1" nodeType="withEffect">
                                  <p:stCondLst>
                                    <p:cond delay="0"/>
                                  </p:stCondLst>
                                  <p:childTnLst>
                                    <p:animRot by="21600000">
                                      <p:cBhvr>
                                        <p:cTn id="461" dur="3000" fill="hold"/>
                                        <p:tgtEl>
                                          <p:spTgt spid="96"/>
                                        </p:tgtEl>
                                        <p:attrNameLst>
                                          <p:attrName>r</p:attrName>
                                        </p:attrNameLst>
                                      </p:cBhvr>
                                    </p:animRot>
                                  </p:childTnLst>
                                </p:cTn>
                              </p:par>
                              <p:par>
                                <p:cTn id="462" presetID="8" presetClass="emph" presetSubtype="0" fill="hold" grpId="1" nodeType="withEffect">
                                  <p:stCondLst>
                                    <p:cond delay="0"/>
                                  </p:stCondLst>
                                  <p:childTnLst>
                                    <p:animRot by="21600000">
                                      <p:cBhvr>
                                        <p:cTn id="463" dur="3000" fill="hold"/>
                                        <p:tgtEl>
                                          <p:spTgt spid="97"/>
                                        </p:tgtEl>
                                        <p:attrNameLst>
                                          <p:attrName>r</p:attrName>
                                        </p:attrNameLst>
                                      </p:cBhvr>
                                    </p:animRot>
                                  </p:childTnLst>
                                </p:cTn>
                              </p:par>
                              <p:par>
                                <p:cTn id="464" presetID="8" presetClass="emph" presetSubtype="0" fill="hold" grpId="1" nodeType="withEffect">
                                  <p:stCondLst>
                                    <p:cond delay="0"/>
                                  </p:stCondLst>
                                  <p:childTnLst>
                                    <p:animRot by="21600000">
                                      <p:cBhvr>
                                        <p:cTn id="465" dur="3000" fill="hold"/>
                                        <p:tgtEl>
                                          <p:spTgt spid="98"/>
                                        </p:tgtEl>
                                        <p:attrNameLst>
                                          <p:attrName>r</p:attrName>
                                        </p:attrNameLst>
                                      </p:cBhvr>
                                    </p:animRot>
                                  </p:childTnLst>
                                </p:cTn>
                              </p:par>
                              <p:par>
                                <p:cTn id="466" presetID="8" presetClass="emph" presetSubtype="0" fill="hold" grpId="1" nodeType="withEffect">
                                  <p:stCondLst>
                                    <p:cond delay="0"/>
                                  </p:stCondLst>
                                  <p:childTnLst>
                                    <p:animRot by="21600000">
                                      <p:cBhvr>
                                        <p:cTn id="467" dur="3000" fill="hold"/>
                                        <p:tgtEl>
                                          <p:spTgt spid="99"/>
                                        </p:tgtEl>
                                        <p:attrNameLst>
                                          <p:attrName>r</p:attrName>
                                        </p:attrNameLst>
                                      </p:cBhvr>
                                    </p:animRot>
                                  </p:childTnLst>
                                </p:cTn>
                              </p:par>
                            </p:childTnLst>
                          </p:cTn>
                        </p:par>
                        <p:par>
                          <p:cTn id="468" fill="hold">
                            <p:stCondLst>
                              <p:cond delay="3000"/>
                            </p:stCondLst>
                            <p:childTnLst>
                              <p:par>
                                <p:cTn id="469" presetID="2" presetClass="exit" presetSubtype="4" fill="hold" grpId="2" nodeType="afterEffect">
                                  <p:stCondLst>
                                    <p:cond delay="0"/>
                                  </p:stCondLst>
                                  <p:childTnLst>
                                    <p:anim calcmode="lin" valueType="num">
                                      <p:cBhvr additive="base">
                                        <p:cTn id="470" dur="3000"/>
                                        <p:tgtEl>
                                          <p:spTgt spid="5"/>
                                        </p:tgtEl>
                                        <p:attrNameLst>
                                          <p:attrName>ppt_x</p:attrName>
                                        </p:attrNameLst>
                                      </p:cBhvr>
                                      <p:tavLst>
                                        <p:tav tm="0">
                                          <p:val>
                                            <p:strVal val="ppt_x"/>
                                          </p:val>
                                        </p:tav>
                                        <p:tav tm="100000">
                                          <p:val>
                                            <p:strVal val="ppt_x"/>
                                          </p:val>
                                        </p:tav>
                                      </p:tavLst>
                                    </p:anim>
                                    <p:anim calcmode="lin" valueType="num">
                                      <p:cBhvr additive="base">
                                        <p:cTn id="471" dur="3000"/>
                                        <p:tgtEl>
                                          <p:spTgt spid="5"/>
                                        </p:tgtEl>
                                        <p:attrNameLst>
                                          <p:attrName>ppt_y</p:attrName>
                                        </p:attrNameLst>
                                      </p:cBhvr>
                                      <p:tavLst>
                                        <p:tav tm="0">
                                          <p:val>
                                            <p:strVal val="ppt_y"/>
                                          </p:val>
                                        </p:tav>
                                        <p:tav tm="100000">
                                          <p:val>
                                            <p:strVal val="1+ppt_h/2"/>
                                          </p:val>
                                        </p:tav>
                                      </p:tavLst>
                                    </p:anim>
                                    <p:set>
                                      <p:cBhvr>
                                        <p:cTn id="472" dur="1" fill="hold">
                                          <p:stCondLst>
                                            <p:cond delay="2999"/>
                                          </p:stCondLst>
                                        </p:cTn>
                                        <p:tgtEl>
                                          <p:spTgt spid="5"/>
                                        </p:tgtEl>
                                        <p:attrNameLst>
                                          <p:attrName>style.visibility</p:attrName>
                                        </p:attrNameLst>
                                      </p:cBhvr>
                                      <p:to>
                                        <p:strVal val="hidden"/>
                                      </p:to>
                                    </p:set>
                                  </p:childTnLst>
                                </p:cTn>
                              </p:par>
                              <p:par>
                                <p:cTn id="473" presetID="2" presetClass="exit" presetSubtype="4" fill="hold" grpId="2" nodeType="withEffect">
                                  <p:stCondLst>
                                    <p:cond delay="0"/>
                                  </p:stCondLst>
                                  <p:childTnLst>
                                    <p:anim calcmode="lin" valueType="num">
                                      <p:cBhvr additive="base">
                                        <p:cTn id="474" dur="3000"/>
                                        <p:tgtEl>
                                          <p:spTgt spid="6"/>
                                        </p:tgtEl>
                                        <p:attrNameLst>
                                          <p:attrName>ppt_x</p:attrName>
                                        </p:attrNameLst>
                                      </p:cBhvr>
                                      <p:tavLst>
                                        <p:tav tm="0">
                                          <p:val>
                                            <p:strVal val="ppt_x"/>
                                          </p:val>
                                        </p:tav>
                                        <p:tav tm="100000">
                                          <p:val>
                                            <p:strVal val="ppt_x"/>
                                          </p:val>
                                        </p:tav>
                                      </p:tavLst>
                                    </p:anim>
                                    <p:anim calcmode="lin" valueType="num">
                                      <p:cBhvr additive="base">
                                        <p:cTn id="475" dur="3000"/>
                                        <p:tgtEl>
                                          <p:spTgt spid="6"/>
                                        </p:tgtEl>
                                        <p:attrNameLst>
                                          <p:attrName>ppt_y</p:attrName>
                                        </p:attrNameLst>
                                      </p:cBhvr>
                                      <p:tavLst>
                                        <p:tav tm="0">
                                          <p:val>
                                            <p:strVal val="ppt_y"/>
                                          </p:val>
                                        </p:tav>
                                        <p:tav tm="100000">
                                          <p:val>
                                            <p:strVal val="1+ppt_h/2"/>
                                          </p:val>
                                        </p:tav>
                                      </p:tavLst>
                                    </p:anim>
                                    <p:set>
                                      <p:cBhvr>
                                        <p:cTn id="476" dur="1" fill="hold">
                                          <p:stCondLst>
                                            <p:cond delay="2999"/>
                                          </p:stCondLst>
                                        </p:cTn>
                                        <p:tgtEl>
                                          <p:spTgt spid="6"/>
                                        </p:tgtEl>
                                        <p:attrNameLst>
                                          <p:attrName>style.visibility</p:attrName>
                                        </p:attrNameLst>
                                      </p:cBhvr>
                                      <p:to>
                                        <p:strVal val="hidden"/>
                                      </p:to>
                                    </p:set>
                                  </p:childTnLst>
                                </p:cTn>
                              </p:par>
                              <p:par>
                                <p:cTn id="477" presetID="2" presetClass="exit" presetSubtype="4" fill="hold" grpId="2" nodeType="withEffect">
                                  <p:stCondLst>
                                    <p:cond delay="0"/>
                                  </p:stCondLst>
                                  <p:childTnLst>
                                    <p:anim calcmode="lin" valueType="num">
                                      <p:cBhvr additive="base">
                                        <p:cTn id="478" dur="3000"/>
                                        <p:tgtEl>
                                          <p:spTgt spid="7"/>
                                        </p:tgtEl>
                                        <p:attrNameLst>
                                          <p:attrName>ppt_x</p:attrName>
                                        </p:attrNameLst>
                                      </p:cBhvr>
                                      <p:tavLst>
                                        <p:tav tm="0">
                                          <p:val>
                                            <p:strVal val="ppt_x"/>
                                          </p:val>
                                        </p:tav>
                                        <p:tav tm="100000">
                                          <p:val>
                                            <p:strVal val="ppt_x"/>
                                          </p:val>
                                        </p:tav>
                                      </p:tavLst>
                                    </p:anim>
                                    <p:anim calcmode="lin" valueType="num">
                                      <p:cBhvr additive="base">
                                        <p:cTn id="479" dur="3000"/>
                                        <p:tgtEl>
                                          <p:spTgt spid="7"/>
                                        </p:tgtEl>
                                        <p:attrNameLst>
                                          <p:attrName>ppt_y</p:attrName>
                                        </p:attrNameLst>
                                      </p:cBhvr>
                                      <p:tavLst>
                                        <p:tav tm="0">
                                          <p:val>
                                            <p:strVal val="ppt_y"/>
                                          </p:val>
                                        </p:tav>
                                        <p:tav tm="100000">
                                          <p:val>
                                            <p:strVal val="1+ppt_h/2"/>
                                          </p:val>
                                        </p:tav>
                                      </p:tavLst>
                                    </p:anim>
                                    <p:set>
                                      <p:cBhvr>
                                        <p:cTn id="480" dur="1" fill="hold">
                                          <p:stCondLst>
                                            <p:cond delay="2999"/>
                                          </p:stCondLst>
                                        </p:cTn>
                                        <p:tgtEl>
                                          <p:spTgt spid="7"/>
                                        </p:tgtEl>
                                        <p:attrNameLst>
                                          <p:attrName>style.visibility</p:attrName>
                                        </p:attrNameLst>
                                      </p:cBhvr>
                                      <p:to>
                                        <p:strVal val="hidden"/>
                                      </p:to>
                                    </p:set>
                                  </p:childTnLst>
                                </p:cTn>
                              </p:par>
                              <p:par>
                                <p:cTn id="481" presetID="2" presetClass="exit" presetSubtype="4" fill="hold" grpId="2" nodeType="withEffect">
                                  <p:stCondLst>
                                    <p:cond delay="0"/>
                                  </p:stCondLst>
                                  <p:childTnLst>
                                    <p:anim calcmode="lin" valueType="num">
                                      <p:cBhvr additive="base">
                                        <p:cTn id="482" dur="3000"/>
                                        <p:tgtEl>
                                          <p:spTgt spid="8"/>
                                        </p:tgtEl>
                                        <p:attrNameLst>
                                          <p:attrName>ppt_x</p:attrName>
                                        </p:attrNameLst>
                                      </p:cBhvr>
                                      <p:tavLst>
                                        <p:tav tm="0">
                                          <p:val>
                                            <p:strVal val="ppt_x"/>
                                          </p:val>
                                        </p:tav>
                                        <p:tav tm="100000">
                                          <p:val>
                                            <p:strVal val="ppt_x"/>
                                          </p:val>
                                        </p:tav>
                                      </p:tavLst>
                                    </p:anim>
                                    <p:anim calcmode="lin" valueType="num">
                                      <p:cBhvr additive="base">
                                        <p:cTn id="483" dur="3000"/>
                                        <p:tgtEl>
                                          <p:spTgt spid="8"/>
                                        </p:tgtEl>
                                        <p:attrNameLst>
                                          <p:attrName>ppt_y</p:attrName>
                                        </p:attrNameLst>
                                      </p:cBhvr>
                                      <p:tavLst>
                                        <p:tav tm="0">
                                          <p:val>
                                            <p:strVal val="ppt_y"/>
                                          </p:val>
                                        </p:tav>
                                        <p:tav tm="100000">
                                          <p:val>
                                            <p:strVal val="1+ppt_h/2"/>
                                          </p:val>
                                        </p:tav>
                                      </p:tavLst>
                                    </p:anim>
                                    <p:set>
                                      <p:cBhvr>
                                        <p:cTn id="484" dur="1" fill="hold">
                                          <p:stCondLst>
                                            <p:cond delay="2999"/>
                                          </p:stCondLst>
                                        </p:cTn>
                                        <p:tgtEl>
                                          <p:spTgt spid="8"/>
                                        </p:tgtEl>
                                        <p:attrNameLst>
                                          <p:attrName>style.visibility</p:attrName>
                                        </p:attrNameLst>
                                      </p:cBhvr>
                                      <p:to>
                                        <p:strVal val="hidden"/>
                                      </p:to>
                                    </p:set>
                                  </p:childTnLst>
                                </p:cTn>
                              </p:par>
                              <p:par>
                                <p:cTn id="485" presetID="2" presetClass="exit" presetSubtype="4" fill="hold" grpId="2" nodeType="withEffect">
                                  <p:stCondLst>
                                    <p:cond delay="0"/>
                                  </p:stCondLst>
                                  <p:childTnLst>
                                    <p:anim calcmode="lin" valueType="num">
                                      <p:cBhvr additive="base">
                                        <p:cTn id="486" dur="3000"/>
                                        <p:tgtEl>
                                          <p:spTgt spid="9"/>
                                        </p:tgtEl>
                                        <p:attrNameLst>
                                          <p:attrName>ppt_x</p:attrName>
                                        </p:attrNameLst>
                                      </p:cBhvr>
                                      <p:tavLst>
                                        <p:tav tm="0">
                                          <p:val>
                                            <p:strVal val="ppt_x"/>
                                          </p:val>
                                        </p:tav>
                                        <p:tav tm="100000">
                                          <p:val>
                                            <p:strVal val="ppt_x"/>
                                          </p:val>
                                        </p:tav>
                                      </p:tavLst>
                                    </p:anim>
                                    <p:anim calcmode="lin" valueType="num">
                                      <p:cBhvr additive="base">
                                        <p:cTn id="487" dur="3000"/>
                                        <p:tgtEl>
                                          <p:spTgt spid="9"/>
                                        </p:tgtEl>
                                        <p:attrNameLst>
                                          <p:attrName>ppt_y</p:attrName>
                                        </p:attrNameLst>
                                      </p:cBhvr>
                                      <p:tavLst>
                                        <p:tav tm="0">
                                          <p:val>
                                            <p:strVal val="ppt_y"/>
                                          </p:val>
                                        </p:tav>
                                        <p:tav tm="100000">
                                          <p:val>
                                            <p:strVal val="1+ppt_h/2"/>
                                          </p:val>
                                        </p:tav>
                                      </p:tavLst>
                                    </p:anim>
                                    <p:set>
                                      <p:cBhvr>
                                        <p:cTn id="488" dur="1" fill="hold">
                                          <p:stCondLst>
                                            <p:cond delay="2999"/>
                                          </p:stCondLst>
                                        </p:cTn>
                                        <p:tgtEl>
                                          <p:spTgt spid="9"/>
                                        </p:tgtEl>
                                        <p:attrNameLst>
                                          <p:attrName>style.visibility</p:attrName>
                                        </p:attrNameLst>
                                      </p:cBhvr>
                                      <p:to>
                                        <p:strVal val="hidden"/>
                                      </p:to>
                                    </p:set>
                                  </p:childTnLst>
                                </p:cTn>
                              </p:par>
                              <p:par>
                                <p:cTn id="489" presetID="2" presetClass="exit" presetSubtype="4" fill="hold" grpId="2" nodeType="withEffect">
                                  <p:stCondLst>
                                    <p:cond delay="0"/>
                                  </p:stCondLst>
                                  <p:childTnLst>
                                    <p:anim calcmode="lin" valueType="num">
                                      <p:cBhvr additive="base">
                                        <p:cTn id="490" dur="3000"/>
                                        <p:tgtEl>
                                          <p:spTgt spid="10"/>
                                        </p:tgtEl>
                                        <p:attrNameLst>
                                          <p:attrName>ppt_x</p:attrName>
                                        </p:attrNameLst>
                                      </p:cBhvr>
                                      <p:tavLst>
                                        <p:tav tm="0">
                                          <p:val>
                                            <p:strVal val="ppt_x"/>
                                          </p:val>
                                        </p:tav>
                                        <p:tav tm="100000">
                                          <p:val>
                                            <p:strVal val="ppt_x"/>
                                          </p:val>
                                        </p:tav>
                                      </p:tavLst>
                                    </p:anim>
                                    <p:anim calcmode="lin" valueType="num">
                                      <p:cBhvr additive="base">
                                        <p:cTn id="491" dur="3000"/>
                                        <p:tgtEl>
                                          <p:spTgt spid="10"/>
                                        </p:tgtEl>
                                        <p:attrNameLst>
                                          <p:attrName>ppt_y</p:attrName>
                                        </p:attrNameLst>
                                      </p:cBhvr>
                                      <p:tavLst>
                                        <p:tav tm="0">
                                          <p:val>
                                            <p:strVal val="ppt_y"/>
                                          </p:val>
                                        </p:tav>
                                        <p:tav tm="100000">
                                          <p:val>
                                            <p:strVal val="1+ppt_h/2"/>
                                          </p:val>
                                        </p:tav>
                                      </p:tavLst>
                                    </p:anim>
                                    <p:set>
                                      <p:cBhvr>
                                        <p:cTn id="492" dur="1" fill="hold">
                                          <p:stCondLst>
                                            <p:cond delay="2999"/>
                                          </p:stCondLst>
                                        </p:cTn>
                                        <p:tgtEl>
                                          <p:spTgt spid="10"/>
                                        </p:tgtEl>
                                        <p:attrNameLst>
                                          <p:attrName>style.visibility</p:attrName>
                                        </p:attrNameLst>
                                      </p:cBhvr>
                                      <p:to>
                                        <p:strVal val="hidden"/>
                                      </p:to>
                                    </p:set>
                                  </p:childTnLst>
                                </p:cTn>
                              </p:par>
                              <p:par>
                                <p:cTn id="493" presetID="2" presetClass="exit" presetSubtype="4" fill="hold" grpId="2" nodeType="withEffect">
                                  <p:stCondLst>
                                    <p:cond delay="0"/>
                                  </p:stCondLst>
                                  <p:childTnLst>
                                    <p:anim calcmode="lin" valueType="num">
                                      <p:cBhvr additive="base">
                                        <p:cTn id="494" dur="3000"/>
                                        <p:tgtEl>
                                          <p:spTgt spid="11"/>
                                        </p:tgtEl>
                                        <p:attrNameLst>
                                          <p:attrName>ppt_x</p:attrName>
                                        </p:attrNameLst>
                                      </p:cBhvr>
                                      <p:tavLst>
                                        <p:tav tm="0">
                                          <p:val>
                                            <p:strVal val="ppt_x"/>
                                          </p:val>
                                        </p:tav>
                                        <p:tav tm="100000">
                                          <p:val>
                                            <p:strVal val="ppt_x"/>
                                          </p:val>
                                        </p:tav>
                                      </p:tavLst>
                                    </p:anim>
                                    <p:anim calcmode="lin" valueType="num">
                                      <p:cBhvr additive="base">
                                        <p:cTn id="495" dur="3000"/>
                                        <p:tgtEl>
                                          <p:spTgt spid="11"/>
                                        </p:tgtEl>
                                        <p:attrNameLst>
                                          <p:attrName>ppt_y</p:attrName>
                                        </p:attrNameLst>
                                      </p:cBhvr>
                                      <p:tavLst>
                                        <p:tav tm="0">
                                          <p:val>
                                            <p:strVal val="ppt_y"/>
                                          </p:val>
                                        </p:tav>
                                        <p:tav tm="100000">
                                          <p:val>
                                            <p:strVal val="1+ppt_h/2"/>
                                          </p:val>
                                        </p:tav>
                                      </p:tavLst>
                                    </p:anim>
                                    <p:set>
                                      <p:cBhvr>
                                        <p:cTn id="496" dur="1" fill="hold">
                                          <p:stCondLst>
                                            <p:cond delay="2999"/>
                                          </p:stCondLst>
                                        </p:cTn>
                                        <p:tgtEl>
                                          <p:spTgt spid="11"/>
                                        </p:tgtEl>
                                        <p:attrNameLst>
                                          <p:attrName>style.visibility</p:attrName>
                                        </p:attrNameLst>
                                      </p:cBhvr>
                                      <p:to>
                                        <p:strVal val="hidden"/>
                                      </p:to>
                                    </p:set>
                                  </p:childTnLst>
                                </p:cTn>
                              </p:par>
                              <p:par>
                                <p:cTn id="497" presetID="2" presetClass="exit" presetSubtype="4" fill="hold" grpId="2" nodeType="withEffect">
                                  <p:stCondLst>
                                    <p:cond delay="0"/>
                                  </p:stCondLst>
                                  <p:childTnLst>
                                    <p:anim calcmode="lin" valueType="num">
                                      <p:cBhvr additive="base">
                                        <p:cTn id="498" dur="3000"/>
                                        <p:tgtEl>
                                          <p:spTgt spid="12"/>
                                        </p:tgtEl>
                                        <p:attrNameLst>
                                          <p:attrName>ppt_x</p:attrName>
                                        </p:attrNameLst>
                                      </p:cBhvr>
                                      <p:tavLst>
                                        <p:tav tm="0">
                                          <p:val>
                                            <p:strVal val="ppt_x"/>
                                          </p:val>
                                        </p:tav>
                                        <p:tav tm="100000">
                                          <p:val>
                                            <p:strVal val="ppt_x"/>
                                          </p:val>
                                        </p:tav>
                                      </p:tavLst>
                                    </p:anim>
                                    <p:anim calcmode="lin" valueType="num">
                                      <p:cBhvr additive="base">
                                        <p:cTn id="499" dur="3000"/>
                                        <p:tgtEl>
                                          <p:spTgt spid="12"/>
                                        </p:tgtEl>
                                        <p:attrNameLst>
                                          <p:attrName>ppt_y</p:attrName>
                                        </p:attrNameLst>
                                      </p:cBhvr>
                                      <p:tavLst>
                                        <p:tav tm="0">
                                          <p:val>
                                            <p:strVal val="ppt_y"/>
                                          </p:val>
                                        </p:tav>
                                        <p:tav tm="100000">
                                          <p:val>
                                            <p:strVal val="1+ppt_h/2"/>
                                          </p:val>
                                        </p:tav>
                                      </p:tavLst>
                                    </p:anim>
                                    <p:set>
                                      <p:cBhvr>
                                        <p:cTn id="500" dur="1" fill="hold">
                                          <p:stCondLst>
                                            <p:cond delay="2999"/>
                                          </p:stCondLst>
                                        </p:cTn>
                                        <p:tgtEl>
                                          <p:spTgt spid="12"/>
                                        </p:tgtEl>
                                        <p:attrNameLst>
                                          <p:attrName>style.visibility</p:attrName>
                                        </p:attrNameLst>
                                      </p:cBhvr>
                                      <p:to>
                                        <p:strVal val="hidden"/>
                                      </p:to>
                                    </p:set>
                                  </p:childTnLst>
                                </p:cTn>
                              </p:par>
                              <p:par>
                                <p:cTn id="501" presetID="2" presetClass="exit" presetSubtype="4" fill="hold" grpId="2" nodeType="withEffect">
                                  <p:stCondLst>
                                    <p:cond delay="0"/>
                                  </p:stCondLst>
                                  <p:childTnLst>
                                    <p:anim calcmode="lin" valueType="num">
                                      <p:cBhvr additive="base">
                                        <p:cTn id="502" dur="3000"/>
                                        <p:tgtEl>
                                          <p:spTgt spid="13"/>
                                        </p:tgtEl>
                                        <p:attrNameLst>
                                          <p:attrName>ppt_x</p:attrName>
                                        </p:attrNameLst>
                                      </p:cBhvr>
                                      <p:tavLst>
                                        <p:tav tm="0">
                                          <p:val>
                                            <p:strVal val="ppt_x"/>
                                          </p:val>
                                        </p:tav>
                                        <p:tav tm="100000">
                                          <p:val>
                                            <p:strVal val="ppt_x"/>
                                          </p:val>
                                        </p:tav>
                                      </p:tavLst>
                                    </p:anim>
                                    <p:anim calcmode="lin" valueType="num">
                                      <p:cBhvr additive="base">
                                        <p:cTn id="503" dur="3000"/>
                                        <p:tgtEl>
                                          <p:spTgt spid="13"/>
                                        </p:tgtEl>
                                        <p:attrNameLst>
                                          <p:attrName>ppt_y</p:attrName>
                                        </p:attrNameLst>
                                      </p:cBhvr>
                                      <p:tavLst>
                                        <p:tav tm="0">
                                          <p:val>
                                            <p:strVal val="ppt_y"/>
                                          </p:val>
                                        </p:tav>
                                        <p:tav tm="100000">
                                          <p:val>
                                            <p:strVal val="1+ppt_h/2"/>
                                          </p:val>
                                        </p:tav>
                                      </p:tavLst>
                                    </p:anim>
                                    <p:set>
                                      <p:cBhvr>
                                        <p:cTn id="504" dur="1" fill="hold">
                                          <p:stCondLst>
                                            <p:cond delay="2999"/>
                                          </p:stCondLst>
                                        </p:cTn>
                                        <p:tgtEl>
                                          <p:spTgt spid="13"/>
                                        </p:tgtEl>
                                        <p:attrNameLst>
                                          <p:attrName>style.visibility</p:attrName>
                                        </p:attrNameLst>
                                      </p:cBhvr>
                                      <p:to>
                                        <p:strVal val="hidden"/>
                                      </p:to>
                                    </p:set>
                                  </p:childTnLst>
                                </p:cTn>
                              </p:par>
                              <p:par>
                                <p:cTn id="505" presetID="2" presetClass="exit" presetSubtype="4" fill="hold" grpId="2" nodeType="withEffect">
                                  <p:stCondLst>
                                    <p:cond delay="0"/>
                                  </p:stCondLst>
                                  <p:childTnLst>
                                    <p:anim calcmode="lin" valueType="num">
                                      <p:cBhvr additive="base">
                                        <p:cTn id="506" dur="3000"/>
                                        <p:tgtEl>
                                          <p:spTgt spid="14"/>
                                        </p:tgtEl>
                                        <p:attrNameLst>
                                          <p:attrName>ppt_x</p:attrName>
                                        </p:attrNameLst>
                                      </p:cBhvr>
                                      <p:tavLst>
                                        <p:tav tm="0">
                                          <p:val>
                                            <p:strVal val="ppt_x"/>
                                          </p:val>
                                        </p:tav>
                                        <p:tav tm="100000">
                                          <p:val>
                                            <p:strVal val="ppt_x"/>
                                          </p:val>
                                        </p:tav>
                                      </p:tavLst>
                                    </p:anim>
                                    <p:anim calcmode="lin" valueType="num">
                                      <p:cBhvr additive="base">
                                        <p:cTn id="507" dur="3000"/>
                                        <p:tgtEl>
                                          <p:spTgt spid="14"/>
                                        </p:tgtEl>
                                        <p:attrNameLst>
                                          <p:attrName>ppt_y</p:attrName>
                                        </p:attrNameLst>
                                      </p:cBhvr>
                                      <p:tavLst>
                                        <p:tav tm="0">
                                          <p:val>
                                            <p:strVal val="ppt_y"/>
                                          </p:val>
                                        </p:tav>
                                        <p:tav tm="100000">
                                          <p:val>
                                            <p:strVal val="1+ppt_h/2"/>
                                          </p:val>
                                        </p:tav>
                                      </p:tavLst>
                                    </p:anim>
                                    <p:set>
                                      <p:cBhvr>
                                        <p:cTn id="508" dur="1" fill="hold">
                                          <p:stCondLst>
                                            <p:cond delay="2999"/>
                                          </p:stCondLst>
                                        </p:cTn>
                                        <p:tgtEl>
                                          <p:spTgt spid="14"/>
                                        </p:tgtEl>
                                        <p:attrNameLst>
                                          <p:attrName>style.visibility</p:attrName>
                                        </p:attrNameLst>
                                      </p:cBhvr>
                                      <p:to>
                                        <p:strVal val="hidden"/>
                                      </p:to>
                                    </p:set>
                                  </p:childTnLst>
                                </p:cTn>
                              </p:par>
                              <p:par>
                                <p:cTn id="509" presetID="2" presetClass="exit" presetSubtype="4" fill="hold" grpId="2" nodeType="withEffect">
                                  <p:stCondLst>
                                    <p:cond delay="0"/>
                                  </p:stCondLst>
                                  <p:childTnLst>
                                    <p:anim calcmode="lin" valueType="num">
                                      <p:cBhvr additive="base">
                                        <p:cTn id="510" dur="3000"/>
                                        <p:tgtEl>
                                          <p:spTgt spid="15"/>
                                        </p:tgtEl>
                                        <p:attrNameLst>
                                          <p:attrName>ppt_x</p:attrName>
                                        </p:attrNameLst>
                                      </p:cBhvr>
                                      <p:tavLst>
                                        <p:tav tm="0">
                                          <p:val>
                                            <p:strVal val="ppt_x"/>
                                          </p:val>
                                        </p:tav>
                                        <p:tav tm="100000">
                                          <p:val>
                                            <p:strVal val="ppt_x"/>
                                          </p:val>
                                        </p:tav>
                                      </p:tavLst>
                                    </p:anim>
                                    <p:anim calcmode="lin" valueType="num">
                                      <p:cBhvr additive="base">
                                        <p:cTn id="511" dur="3000"/>
                                        <p:tgtEl>
                                          <p:spTgt spid="15"/>
                                        </p:tgtEl>
                                        <p:attrNameLst>
                                          <p:attrName>ppt_y</p:attrName>
                                        </p:attrNameLst>
                                      </p:cBhvr>
                                      <p:tavLst>
                                        <p:tav tm="0">
                                          <p:val>
                                            <p:strVal val="ppt_y"/>
                                          </p:val>
                                        </p:tav>
                                        <p:tav tm="100000">
                                          <p:val>
                                            <p:strVal val="1+ppt_h/2"/>
                                          </p:val>
                                        </p:tav>
                                      </p:tavLst>
                                    </p:anim>
                                    <p:set>
                                      <p:cBhvr>
                                        <p:cTn id="512" dur="1" fill="hold">
                                          <p:stCondLst>
                                            <p:cond delay="2999"/>
                                          </p:stCondLst>
                                        </p:cTn>
                                        <p:tgtEl>
                                          <p:spTgt spid="15"/>
                                        </p:tgtEl>
                                        <p:attrNameLst>
                                          <p:attrName>style.visibility</p:attrName>
                                        </p:attrNameLst>
                                      </p:cBhvr>
                                      <p:to>
                                        <p:strVal val="hidden"/>
                                      </p:to>
                                    </p:set>
                                  </p:childTnLst>
                                </p:cTn>
                              </p:par>
                              <p:par>
                                <p:cTn id="513" presetID="2" presetClass="exit" presetSubtype="4" fill="hold" grpId="2" nodeType="withEffect">
                                  <p:stCondLst>
                                    <p:cond delay="0"/>
                                  </p:stCondLst>
                                  <p:childTnLst>
                                    <p:anim calcmode="lin" valueType="num">
                                      <p:cBhvr additive="base">
                                        <p:cTn id="514" dur="3000"/>
                                        <p:tgtEl>
                                          <p:spTgt spid="16"/>
                                        </p:tgtEl>
                                        <p:attrNameLst>
                                          <p:attrName>ppt_x</p:attrName>
                                        </p:attrNameLst>
                                      </p:cBhvr>
                                      <p:tavLst>
                                        <p:tav tm="0">
                                          <p:val>
                                            <p:strVal val="ppt_x"/>
                                          </p:val>
                                        </p:tav>
                                        <p:tav tm="100000">
                                          <p:val>
                                            <p:strVal val="ppt_x"/>
                                          </p:val>
                                        </p:tav>
                                      </p:tavLst>
                                    </p:anim>
                                    <p:anim calcmode="lin" valueType="num">
                                      <p:cBhvr additive="base">
                                        <p:cTn id="515" dur="3000"/>
                                        <p:tgtEl>
                                          <p:spTgt spid="16"/>
                                        </p:tgtEl>
                                        <p:attrNameLst>
                                          <p:attrName>ppt_y</p:attrName>
                                        </p:attrNameLst>
                                      </p:cBhvr>
                                      <p:tavLst>
                                        <p:tav tm="0">
                                          <p:val>
                                            <p:strVal val="ppt_y"/>
                                          </p:val>
                                        </p:tav>
                                        <p:tav tm="100000">
                                          <p:val>
                                            <p:strVal val="1+ppt_h/2"/>
                                          </p:val>
                                        </p:tav>
                                      </p:tavLst>
                                    </p:anim>
                                    <p:set>
                                      <p:cBhvr>
                                        <p:cTn id="516" dur="1" fill="hold">
                                          <p:stCondLst>
                                            <p:cond delay="2999"/>
                                          </p:stCondLst>
                                        </p:cTn>
                                        <p:tgtEl>
                                          <p:spTgt spid="16"/>
                                        </p:tgtEl>
                                        <p:attrNameLst>
                                          <p:attrName>style.visibility</p:attrName>
                                        </p:attrNameLst>
                                      </p:cBhvr>
                                      <p:to>
                                        <p:strVal val="hidden"/>
                                      </p:to>
                                    </p:set>
                                  </p:childTnLst>
                                </p:cTn>
                              </p:par>
                              <p:par>
                                <p:cTn id="517" presetID="2" presetClass="exit" presetSubtype="4" fill="hold" grpId="2" nodeType="withEffect">
                                  <p:stCondLst>
                                    <p:cond delay="0"/>
                                  </p:stCondLst>
                                  <p:childTnLst>
                                    <p:anim calcmode="lin" valueType="num">
                                      <p:cBhvr additive="base">
                                        <p:cTn id="518" dur="3000"/>
                                        <p:tgtEl>
                                          <p:spTgt spid="17"/>
                                        </p:tgtEl>
                                        <p:attrNameLst>
                                          <p:attrName>ppt_x</p:attrName>
                                        </p:attrNameLst>
                                      </p:cBhvr>
                                      <p:tavLst>
                                        <p:tav tm="0">
                                          <p:val>
                                            <p:strVal val="ppt_x"/>
                                          </p:val>
                                        </p:tav>
                                        <p:tav tm="100000">
                                          <p:val>
                                            <p:strVal val="ppt_x"/>
                                          </p:val>
                                        </p:tav>
                                      </p:tavLst>
                                    </p:anim>
                                    <p:anim calcmode="lin" valueType="num">
                                      <p:cBhvr additive="base">
                                        <p:cTn id="519" dur="3000"/>
                                        <p:tgtEl>
                                          <p:spTgt spid="17"/>
                                        </p:tgtEl>
                                        <p:attrNameLst>
                                          <p:attrName>ppt_y</p:attrName>
                                        </p:attrNameLst>
                                      </p:cBhvr>
                                      <p:tavLst>
                                        <p:tav tm="0">
                                          <p:val>
                                            <p:strVal val="ppt_y"/>
                                          </p:val>
                                        </p:tav>
                                        <p:tav tm="100000">
                                          <p:val>
                                            <p:strVal val="1+ppt_h/2"/>
                                          </p:val>
                                        </p:tav>
                                      </p:tavLst>
                                    </p:anim>
                                    <p:set>
                                      <p:cBhvr>
                                        <p:cTn id="520" dur="1" fill="hold">
                                          <p:stCondLst>
                                            <p:cond delay="2999"/>
                                          </p:stCondLst>
                                        </p:cTn>
                                        <p:tgtEl>
                                          <p:spTgt spid="17"/>
                                        </p:tgtEl>
                                        <p:attrNameLst>
                                          <p:attrName>style.visibility</p:attrName>
                                        </p:attrNameLst>
                                      </p:cBhvr>
                                      <p:to>
                                        <p:strVal val="hidden"/>
                                      </p:to>
                                    </p:set>
                                  </p:childTnLst>
                                </p:cTn>
                              </p:par>
                              <p:par>
                                <p:cTn id="521" presetID="2" presetClass="exit" presetSubtype="4" fill="hold" grpId="2" nodeType="withEffect">
                                  <p:stCondLst>
                                    <p:cond delay="0"/>
                                  </p:stCondLst>
                                  <p:childTnLst>
                                    <p:anim calcmode="lin" valueType="num">
                                      <p:cBhvr additive="base">
                                        <p:cTn id="522" dur="3000"/>
                                        <p:tgtEl>
                                          <p:spTgt spid="18"/>
                                        </p:tgtEl>
                                        <p:attrNameLst>
                                          <p:attrName>ppt_x</p:attrName>
                                        </p:attrNameLst>
                                      </p:cBhvr>
                                      <p:tavLst>
                                        <p:tav tm="0">
                                          <p:val>
                                            <p:strVal val="ppt_x"/>
                                          </p:val>
                                        </p:tav>
                                        <p:tav tm="100000">
                                          <p:val>
                                            <p:strVal val="ppt_x"/>
                                          </p:val>
                                        </p:tav>
                                      </p:tavLst>
                                    </p:anim>
                                    <p:anim calcmode="lin" valueType="num">
                                      <p:cBhvr additive="base">
                                        <p:cTn id="523" dur="3000"/>
                                        <p:tgtEl>
                                          <p:spTgt spid="18"/>
                                        </p:tgtEl>
                                        <p:attrNameLst>
                                          <p:attrName>ppt_y</p:attrName>
                                        </p:attrNameLst>
                                      </p:cBhvr>
                                      <p:tavLst>
                                        <p:tav tm="0">
                                          <p:val>
                                            <p:strVal val="ppt_y"/>
                                          </p:val>
                                        </p:tav>
                                        <p:tav tm="100000">
                                          <p:val>
                                            <p:strVal val="1+ppt_h/2"/>
                                          </p:val>
                                        </p:tav>
                                      </p:tavLst>
                                    </p:anim>
                                    <p:set>
                                      <p:cBhvr>
                                        <p:cTn id="524" dur="1" fill="hold">
                                          <p:stCondLst>
                                            <p:cond delay="2999"/>
                                          </p:stCondLst>
                                        </p:cTn>
                                        <p:tgtEl>
                                          <p:spTgt spid="18"/>
                                        </p:tgtEl>
                                        <p:attrNameLst>
                                          <p:attrName>style.visibility</p:attrName>
                                        </p:attrNameLst>
                                      </p:cBhvr>
                                      <p:to>
                                        <p:strVal val="hidden"/>
                                      </p:to>
                                    </p:set>
                                  </p:childTnLst>
                                </p:cTn>
                              </p:par>
                              <p:par>
                                <p:cTn id="525" presetID="2" presetClass="exit" presetSubtype="4" fill="hold" grpId="2" nodeType="withEffect">
                                  <p:stCondLst>
                                    <p:cond delay="0"/>
                                  </p:stCondLst>
                                  <p:childTnLst>
                                    <p:anim calcmode="lin" valueType="num">
                                      <p:cBhvr additive="base">
                                        <p:cTn id="526" dur="3000"/>
                                        <p:tgtEl>
                                          <p:spTgt spid="19"/>
                                        </p:tgtEl>
                                        <p:attrNameLst>
                                          <p:attrName>ppt_x</p:attrName>
                                        </p:attrNameLst>
                                      </p:cBhvr>
                                      <p:tavLst>
                                        <p:tav tm="0">
                                          <p:val>
                                            <p:strVal val="ppt_x"/>
                                          </p:val>
                                        </p:tav>
                                        <p:tav tm="100000">
                                          <p:val>
                                            <p:strVal val="ppt_x"/>
                                          </p:val>
                                        </p:tav>
                                      </p:tavLst>
                                    </p:anim>
                                    <p:anim calcmode="lin" valueType="num">
                                      <p:cBhvr additive="base">
                                        <p:cTn id="527" dur="3000"/>
                                        <p:tgtEl>
                                          <p:spTgt spid="19"/>
                                        </p:tgtEl>
                                        <p:attrNameLst>
                                          <p:attrName>ppt_y</p:attrName>
                                        </p:attrNameLst>
                                      </p:cBhvr>
                                      <p:tavLst>
                                        <p:tav tm="0">
                                          <p:val>
                                            <p:strVal val="ppt_y"/>
                                          </p:val>
                                        </p:tav>
                                        <p:tav tm="100000">
                                          <p:val>
                                            <p:strVal val="1+ppt_h/2"/>
                                          </p:val>
                                        </p:tav>
                                      </p:tavLst>
                                    </p:anim>
                                    <p:set>
                                      <p:cBhvr>
                                        <p:cTn id="528" dur="1" fill="hold">
                                          <p:stCondLst>
                                            <p:cond delay="2999"/>
                                          </p:stCondLst>
                                        </p:cTn>
                                        <p:tgtEl>
                                          <p:spTgt spid="19"/>
                                        </p:tgtEl>
                                        <p:attrNameLst>
                                          <p:attrName>style.visibility</p:attrName>
                                        </p:attrNameLst>
                                      </p:cBhvr>
                                      <p:to>
                                        <p:strVal val="hidden"/>
                                      </p:to>
                                    </p:set>
                                  </p:childTnLst>
                                </p:cTn>
                              </p:par>
                              <p:par>
                                <p:cTn id="529" presetID="2" presetClass="exit" presetSubtype="4" fill="hold" grpId="2" nodeType="withEffect">
                                  <p:stCondLst>
                                    <p:cond delay="0"/>
                                  </p:stCondLst>
                                  <p:childTnLst>
                                    <p:anim calcmode="lin" valueType="num">
                                      <p:cBhvr additive="base">
                                        <p:cTn id="530" dur="3000"/>
                                        <p:tgtEl>
                                          <p:spTgt spid="20"/>
                                        </p:tgtEl>
                                        <p:attrNameLst>
                                          <p:attrName>ppt_x</p:attrName>
                                        </p:attrNameLst>
                                      </p:cBhvr>
                                      <p:tavLst>
                                        <p:tav tm="0">
                                          <p:val>
                                            <p:strVal val="ppt_x"/>
                                          </p:val>
                                        </p:tav>
                                        <p:tav tm="100000">
                                          <p:val>
                                            <p:strVal val="ppt_x"/>
                                          </p:val>
                                        </p:tav>
                                      </p:tavLst>
                                    </p:anim>
                                    <p:anim calcmode="lin" valueType="num">
                                      <p:cBhvr additive="base">
                                        <p:cTn id="531" dur="3000"/>
                                        <p:tgtEl>
                                          <p:spTgt spid="20"/>
                                        </p:tgtEl>
                                        <p:attrNameLst>
                                          <p:attrName>ppt_y</p:attrName>
                                        </p:attrNameLst>
                                      </p:cBhvr>
                                      <p:tavLst>
                                        <p:tav tm="0">
                                          <p:val>
                                            <p:strVal val="ppt_y"/>
                                          </p:val>
                                        </p:tav>
                                        <p:tav tm="100000">
                                          <p:val>
                                            <p:strVal val="1+ppt_h/2"/>
                                          </p:val>
                                        </p:tav>
                                      </p:tavLst>
                                    </p:anim>
                                    <p:set>
                                      <p:cBhvr>
                                        <p:cTn id="532" dur="1" fill="hold">
                                          <p:stCondLst>
                                            <p:cond delay="2999"/>
                                          </p:stCondLst>
                                        </p:cTn>
                                        <p:tgtEl>
                                          <p:spTgt spid="20"/>
                                        </p:tgtEl>
                                        <p:attrNameLst>
                                          <p:attrName>style.visibility</p:attrName>
                                        </p:attrNameLst>
                                      </p:cBhvr>
                                      <p:to>
                                        <p:strVal val="hidden"/>
                                      </p:to>
                                    </p:set>
                                  </p:childTnLst>
                                </p:cTn>
                              </p:par>
                              <p:par>
                                <p:cTn id="533" presetID="2" presetClass="exit" presetSubtype="4" fill="hold" grpId="2" nodeType="withEffect">
                                  <p:stCondLst>
                                    <p:cond delay="0"/>
                                  </p:stCondLst>
                                  <p:childTnLst>
                                    <p:anim calcmode="lin" valueType="num">
                                      <p:cBhvr additive="base">
                                        <p:cTn id="534" dur="3000"/>
                                        <p:tgtEl>
                                          <p:spTgt spid="21"/>
                                        </p:tgtEl>
                                        <p:attrNameLst>
                                          <p:attrName>ppt_x</p:attrName>
                                        </p:attrNameLst>
                                      </p:cBhvr>
                                      <p:tavLst>
                                        <p:tav tm="0">
                                          <p:val>
                                            <p:strVal val="ppt_x"/>
                                          </p:val>
                                        </p:tav>
                                        <p:tav tm="100000">
                                          <p:val>
                                            <p:strVal val="ppt_x"/>
                                          </p:val>
                                        </p:tav>
                                      </p:tavLst>
                                    </p:anim>
                                    <p:anim calcmode="lin" valueType="num">
                                      <p:cBhvr additive="base">
                                        <p:cTn id="535" dur="3000"/>
                                        <p:tgtEl>
                                          <p:spTgt spid="21"/>
                                        </p:tgtEl>
                                        <p:attrNameLst>
                                          <p:attrName>ppt_y</p:attrName>
                                        </p:attrNameLst>
                                      </p:cBhvr>
                                      <p:tavLst>
                                        <p:tav tm="0">
                                          <p:val>
                                            <p:strVal val="ppt_y"/>
                                          </p:val>
                                        </p:tav>
                                        <p:tav tm="100000">
                                          <p:val>
                                            <p:strVal val="1+ppt_h/2"/>
                                          </p:val>
                                        </p:tav>
                                      </p:tavLst>
                                    </p:anim>
                                    <p:set>
                                      <p:cBhvr>
                                        <p:cTn id="536" dur="1" fill="hold">
                                          <p:stCondLst>
                                            <p:cond delay="2999"/>
                                          </p:stCondLst>
                                        </p:cTn>
                                        <p:tgtEl>
                                          <p:spTgt spid="21"/>
                                        </p:tgtEl>
                                        <p:attrNameLst>
                                          <p:attrName>style.visibility</p:attrName>
                                        </p:attrNameLst>
                                      </p:cBhvr>
                                      <p:to>
                                        <p:strVal val="hidden"/>
                                      </p:to>
                                    </p:set>
                                  </p:childTnLst>
                                </p:cTn>
                              </p:par>
                              <p:par>
                                <p:cTn id="537" presetID="2" presetClass="exit" presetSubtype="4" fill="hold" grpId="2" nodeType="withEffect">
                                  <p:stCondLst>
                                    <p:cond delay="0"/>
                                  </p:stCondLst>
                                  <p:childTnLst>
                                    <p:anim calcmode="lin" valueType="num">
                                      <p:cBhvr additive="base">
                                        <p:cTn id="538" dur="3000"/>
                                        <p:tgtEl>
                                          <p:spTgt spid="22"/>
                                        </p:tgtEl>
                                        <p:attrNameLst>
                                          <p:attrName>ppt_x</p:attrName>
                                        </p:attrNameLst>
                                      </p:cBhvr>
                                      <p:tavLst>
                                        <p:tav tm="0">
                                          <p:val>
                                            <p:strVal val="ppt_x"/>
                                          </p:val>
                                        </p:tav>
                                        <p:tav tm="100000">
                                          <p:val>
                                            <p:strVal val="ppt_x"/>
                                          </p:val>
                                        </p:tav>
                                      </p:tavLst>
                                    </p:anim>
                                    <p:anim calcmode="lin" valueType="num">
                                      <p:cBhvr additive="base">
                                        <p:cTn id="539" dur="3000"/>
                                        <p:tgtEl>
                                          <p:spTgt spid="22"/>
                                        </p:tgtEl>
                                        <p:attrNameLst>
                                          <p:attrName>ppt_y</p:attrName>
                                        </p:attrNameLst>
                                      </p:cBhvr>
                                      <p:tavLst>
                                        <p:tav tm="0">
                                          <p:val>
                                            <p:strVal val="ppt_y"/>
                                          </p:val>
                                        </p:tav>
                                        <p:tav tm="100000">
                                          <p:val>
                                            <p:strVal val="1+ppt_h/2"/>
                                          </p:val>
                                        </p:tav>
                                      </p:tavLst>
                                    </p:anim>
                                    <p:set>
                                      <p:cBhvr>
                                        <p:cTn id="540" dur="1" fill="hold">
                                          <p:stCondLst>
                                            <p:cond delay="2999"/>
                                          </p:stCondLst>
                                        </p:cTn>
                                        <p:tgtEl>
                                          <p:spTgt spid="22"/>
                                        </p:tgtEl>
                                        <p:attrNameLst>
                                          <p:attrName>style.visibility</p:attrName>
                                        </p:attrNameLst>
                                      </p:cBhvr>
                                      <p:to>
                                        <p:strVal val="hidden"/>
                                      </p:to>
                                    </p:set>
                                  </p:childTnLst>
                                </p:cTn>
                              </p:par>
                              <p:par>
                                <p:cTn id="541" presetID="2" presetClass="exit" presetSubtype="4" fill="hold" grpId="2" nodeType="withEffect">
                                  <p:stCondLst>
                                    <p:cond delay="0"/>
                                  </p:stCondLst>
                                  <p:childTnLst>
                                    <p:anim calcmode="lin" valueType="num">
                                      <p:cBhvr additive="base">
                                        <p:cTn id="542" dur="3000"/>
                                        <p:tgtEl>
                                          <p:spTgt spid="23"/>
                                        </p:tgtEl>
                                        <p:attrNameLst>
                                          <p:attrName>ppt_x</p:attrName>
                                        </p:attrNameLst>
                                      </p:cBhvr>
                                      <p:tavLst>
                                        <p:tav tm="0">
                                          <p:val>
                                            <p:strVal val="ppt_x"/>
                                          </p:val>
                                        </p:tav>
                                        <p:tav tm="100000">
                                          <p:val>
                                            <p:strVal val="ppt_x"/>
                                          </p:val>
                                        </p:tav>
                                      </p:tavLst>
                                    </p:anim>
                                    <p:anim calcmode="lin" valueType="num">
                                      <p:cBhvr additive="base">
                                        <p:cTn id="543" dur="3000"/>
                                        <p:tgtEl>
                                          <p:spTgt spid="23"/>
                                        </p:tgtEl>
                                        <p:attrNameLst>
                                          <p:attrName>ppt_y</p:attrName>
                                        </p:attrNameLst>
                                      </p:cBhvr>
                                      <p:tavLst>
                                        <p:tav tm="0">
                                          <p:val>
                                            <p:strVal val="ppt_y"/>
                                          </p:val>
                                        </p:tav>
                                        <p:tav tm="100000">
                                          <p:val>
                                            <p:strVal val="1+ppt_h/2"/>
                                          </p:val>
                                        </p:tav>
                                      </p:tavLst>
                                    </p:anim>
                                    <p:set>
                                      <p:cBhvr>
                                        <p:cTn id="544" dur="1" fill="hold">
                                          <p:stCondLst>
                                            <p:cond delay="2999"/>
                                          </p:stCondLst>
                                        </p:cTn>
                                        <p:tgtEl>
                                          <p:spTgt spid="23"/>
                                        </p:tgtEl>
                                        <p:attrNameLst>
                                          <p:attrName>style.visibility</p:attrName>
                                        </p:attrNameLst>
                                      </p:cBhvr>
                                      <p:to>
                                        <p:strVal val="hidden"/>
                                      </p:to>
                                    </p:set>
                                  </p:childTnLst>
                                </p:cTn>
                              </p:par>
                              <p:par>
                                <p:cTn id="545" presetID="2" presetClass="exit" presetSubtype="4" fill="hold" grpId="2" nodeType="withEffect">
                                  <p:stCondLst>
                                    <p:cond delay="0"/>
                                  </p:stCondLst>
                                  <p:childTnLst>
                                    <p:anim calcmode="lin" valueType="num">
                                      <p:cBhvr additive="base">
                                        <p:cTn id="546" dur="3000"/>
                                        <p:tgtEl>
                                          <p:spTgt spid="24"/>
                                        </p:tgtEl>
                                        <p:attrNameLst>
                                          <p:attrName>ppt_x</p:attrName>
                                        </p:attrNameLst>
                                      </p:cBhvr>
                                      <p:tavLst>
                                        <p:tav tm="0">
                                          <p:val>
                                            <p:strVal val="ppt_x"/>
                                          </p:val>
                                        </p:tav>
                                        <p:tav tm="100000">
                                          <p:val>
                                            <p:strVal val="ppt_x"/>
                                          </p:val>
                                        </p:tav>
                                      </p:tavLst>
                                    </p:anim>
                                    <p:anim calcmode="lin" valueType="num">
                                      <p:cBhvr additive="base">
                                        <p:cTn id="547" dur="3000"/>
                                        <p:tgtEl>
                                          <p:spTgt spid="24"/>
                                        </p:tgtEl>
                                        <p:attrNameLst>
                                          <p:attrName>ppt_y</p:attrName>
                                        </p:attrNameLst>
                                      </p:cBhvr>
                                      <p:tavLst>
                                        <p:tav tm="0">
                                          <p:val>
                                            <p:strVal val="ppt_y"/>
                                          </p:val>
                                        </p:tav>
                                        <p:tav tm="100000">
                                          <p:val>
                                            <p:strVal val="1+ppt_h/2"/>
                                          </p:val>
                                        </p:tav>
                                      </p:tavLst>
                                    </p:anim>
                                    <p:set>
                                      <p:cBhvr>
                                        <p:cTn id="548" dur="1" fill="hold">
                                          <p:stCondLst>
                                            <p:cond delay="2999"/>
                                          </p:stCondLst>
                                        </p:cTn>
                                        <p:tgtEl>
                                          <p:spTgt spid="24"/>
                                        </p:tgtEl>
                                        <p:attrNameLst>
                                          <p:attrName>style.visibility</p:attrName>
                                        </p:attrNameLst>
                                      </p:cBhvr>
                                      <p:to>
                                        <p:strVal val="hidden"/>
                                      </p:to>
                                    </p:set>
                                  </p:childTnLst>
                                </p:cTn>
                              </p:par>
                              <p:par>
                                <p:cTn id="549" presetID="2" presetClass="exit" presetSubtype="4" fill="hold" grpId="2" nodeType="withEffect">
                                  <p:stCondLst>
                                    <p:cond delay="0"/>
                                  </p:stCondLst>
                                  <p:childTnLst>
                                    <p:anim calcmode="lin" valueType="num">
                                      <p:cBhvr additive="base">
                                        <p:cTn id="550" dur="3000"/>
                                        <p:tgtEl>
                                          <p:spTgt spid="25"/>
                                        </p:tgtEl>
                                        <p:attrNameLst>
                                          <p:attrName>ppt_x</p:attrName>
                                        </p:attrNameLst>
                                      </p:cBhvr>
                                      <p:tavLst>
                                        <p:tav tm="0">
                                          <p:val>
                                            <p:strVal val="ppt_x"/>
                                          </p:val>
                                        </p:tav>
                                        <p:tav tm="100000">
                                          <p:val>
                                            <p:strVal val="ppt_x"/>
                                          </p:val>
                                        </p:tav>
                                      </p:tavLst>
                                    </p:anim>
                                    <p:anim calcmode="lin" valueType="num">
                                      <p:cBhvr additive="base">
                                        <p:cTn id="551" dur="3000"/>
                                        <p:tgtEl>
                                          <p:spTgt spid="25"/>
                                        </p:tgtEl>
                                        <p:attrNameLst>
                                          <p:attrName>ppt_y</p:attrName>
                                        </p:attrNameLst>
                                      </p:cBhvr>
                                      <p:tavLst>
                                        <p:tav tm="0">
                                          <p:val>
                                            <p:strVal val="ppt_y"/>
                                          </p:val>
                                        </p:tav>
                                        <p:tav tm="100000">
                                          <p:val>
                                            <p:strVal val="1+ppt_h/2"/>
                                          </p:val>
                                        </p:tav>
                                      </p:tavLst>
                                    </p:anim>
                                    <p:set>
                                      <p:cBhvr>
                                        <p:cTn id="552" dur="1" fill="hold">
                                          <p:stCondLst>
                                            <p:cond delay="2999"/>
                                          </p:stCondLst>
                                        </p:cTn>
                                        <p:tgtEl>
                                          <p:spTgt spid="25"/>
                                        </p:tgtEl>
                                        <p:attrNameLst>
                                          <p:attrName>style.visibility</p:attrName>
                                        </p:attrNameLst>
                                      </p:cBhvr>
                                      <p:to>
                                        <p:strVal val="hidden"/>
                                      </p:to>
                                    </p:set>
                                  </p:childTnLst>
                                </p:cTn>
                              </p:par>
                              <p:par>
                                <p:cTn id="553" presetID="2" presetClass="exit" presetSubtype="4" fill="hold" grpId="2" nodeType="withEffect">
                                  <p:stCondLst>
                                    <p:cond delay="0"/>
                                  </p:stCondLst>
                                  <p:childTnLst>
                                    <p:anim calcmode="lin" valueType="num">
                                      <p:cBhvr additive="base">
                                        <p:cTn id="554" dur="3000"/>
                                        <p:tgtEl>
                                          <p:spTgt spid="26"/>
                                        </p:tgtEl>
                                        <p:attrNameLst>
                                          <p:attrName>ppt_x</p:attrName>
                                        </p:attrNameLst>
                                      </p:cBhvr>
                                      <p:tavLst>
                                        <p:tav tm="0">
                                          <p:val>
                                            <p:strVal val="ppt_x"/>
                                          </p:val>
                                        </p:tav>
                                        <p:tav tm="100000">
                                          <p:val>
                                            <p:strVal val="ppt_x"/>
                                          </p:val>
                                        </p:tav>
                                      </p:tavLst>
                                    </p:anim>
                                    <p:anim calcmode="lin" valueType="num">
                                      <p:cBhvr additive="base">
                                        <p:cTn id="555" dur="3000"/>
                                        <p:tgtEl>
                                          <p:spTgt spid="26"/>
                                        </p:tgtEl>
                                        <p:attrNameLst>
                                          <p:attrName>ppt_y</p:attrName>
                                        </p:attrNameLst>
                                      </p:cBhvr>
                                      <p:tavLst>
                                        <p:tav tm="0">
                                          <p:val>
                                            <p:strVal val="ppt_y"/>
                                          </p:val>
                                        </p:tav>
                                        <p:tav tm="100000">
                                          <p:val>
                                            <p:strVal val="1+ppt_h/2"/>
                                          </p:val>
                                        </p:tav>
                                      </p:tavLst>
                                    </p:anim>
                                    <p:set>
                                      <p:cBhvr>
                                        <p:cTn id="556" dur="1" fill="hold">
                                          <p:stCondLst>
                                            <p:cond delay="2999"/>
                                          </p:stCondLst>
                                        </p:cTn>
                                        <p:tgtEl>
                                          <p:spTgt spid="26"/>
                                        </p:tgtEl>
                                        <p:attrNameLst>
                                          <p:attrName>style.visibility</p:attrName>
                                        </p:attrNameLst>
                                      </p:cBhvr>
                                      <p:to>
                                        <p:strVal val="hidden"/>
                                      </p:to>
                                    </p:set>
                                  </p:childTnLst>
                                </p:cTn>
                              </p:par>
                              <p:par>
                                <p:cTn id="557" presetID="2" presetClass="exit" presetSubtype="4" fill="hold" grpId="2" nodeType="withEffect">
                                  <p:stCondLst>
                                    <p:cond delay="0"/>
                                  </p:stCondLst>
                                  <p:childTnLst>
                                    <p:anim calcmode="lin" valueType="num">
                                      <p:cBhvr additive="base">
                                        <p:cTn id="558" dur="3000"/>
                                        <p:tgtEl>
                                          <p:spTgt spid="27"/>
                                        </p:tgtEl>
                                        <p:attrNameLst>
                                          <p:attrName>ppt_x</p:attrName>
                                        </p:attrNameLst>
                                      </p:cBhvr>
                                      <p:tavLst>
                                        <p:tav tm="0">
                                          <p:val>
                                            <p:strVal val="ppt_x"/>
                                          </p:val>
                                        </p:tav>
                                        <p:tav tm="100000">
                                          <p:val>
                                            <p:strVal val="ppt_x"/>
                                          </p:val>
                                        </p:tav>
                                      </p:tavLst>
                                    </p:anim>
                                    <p:anim calcmode="lin" valueType="num">
                                      <p:cBhvr additive="base">
                                        <p:cTn id="559" dur="3000"/>
                                        <p:tgtEl>
                                          <p:spTgt spid="27"/>
                                        </p:tgtEl>
                                        <p:attrNameLst>
                                          <p:attrName>ppt_y</p:attrName>
                                        </p:attrNameLst>
                                      </p:cBhvr>
                                      <p:tavLst>
                                        <p:tav tm="0">
                                          <p:val>
                                            <p:strVal val="ppt_y"/>
                                          </p:val>
                                        </p:tav>
                                        <p:tav tm="100000">
                                          <p:val>
                                            <p:strVal val="1+ppt_h/2"/>
                                          </p:val>
                                        </p:tav>
                                      </p:tavLst>
                                    </p:anim>
                                    <p:set>
                                      <p:cBhvr>
                                        <p:cTn id="560" dur="1" fill="hold">
                                          <p:stCondLst>
                                            <p:cond delay="2999"/>
                                          </p:stCondLst>
                                        </p:cTn>
                                        <p:tgtEl>
                                          <p:spTgt spid="27"/>
                                        </p:tgtEl>
                                        <p:attrNameLst>
                                          <p:attrName>style.visibility</p:attrName>
                                        </p:attrNameLst>
                                      </p:cBhvr>
                                      <p:to>
                                        <p:strVal val="hidden"/>
                                      </p:to>
                                    </p:set>
                                  </p:childTnLst>
                                </p:cTn>
                              </p:par>
                              <p:par>
                                <p:cTn id="561" presetID="2" presetClass="exit" presetSubtype="4" fill="hold" grpId="2" nodeType="withEffect">
                                  <p:stCondLst>
                                    <p:cond delay="0"/>
                                  </p:stCondLst>
                                  <p:childTnLst>
                                    <p:anim calcmode="lin" valueType="num">
                                      <p:cBhvr additive="base">
                                        <p:cTn id="562" dur="3000"/>
                                        <p:tgtEl>
                                          <p:spTgt spid="28"/>
                                        </p:tgtEl>
                                        <p:attrNameLst>
                                          <p:attrName>ppt_x</p:attrName>
                                        </p:attrNameLst>
                                      </p:cBhvr>
                                      <p:tavLst>
                                        <p:tav tm="0">
                                          <p:val>
                                            <p:strVal val="ppt_x"/>
                                          </p:val>
                                        </p:tav>
                                        <p:tav tm="100000">
                                          <p:val>
                                            <p:strVal val="ppt_x"/>
                                          </p:val>
                                        </p:tav>
                                      </p:tavLst>
                                    </p:anim>
                                    <p:anim calcmode="lin" valueType="num">
                                      <p:cBhvr additive="base">
                                        <p:cTn id="563" dur="3000"/>
                                        <p:tgtEl>
                                          <p:spTgt spid="28"/>
                                        </p:tgtEl>
                                        <p:attrNameLst>
                                          <p:attrName>ppt_y</p:attrName>
                                        </p:attrNameLst>
                                      </p:cBhvr>
                                      <p:tavLst>
                                        <p:tav tm="0">
                                          <p:val>
                                            <p:strVal val="ppt_y"/>
                                          </p:val>
                                        </p:tav>
                                        <p:tav tm="100000">
                                          <p:val>
                                            <p:strVal val="1+ppt_h/2"/>
                                          </p:val>
                                        </p:tav>
                                      </p:tavLst>
                                    </p:anim>
                                    <p:set>
                                      <p:cBhvr>
                                        <p:cTn id="564" dur="1" fill="hold">
                                          <p:stCondLst>
                                            <p:cond delay="2999"/>
                                          </p:stCondLst>
                                        </p:cTn>
                                        <p:tgtEl>
                                          <p:spTgt spid="28"/>
                                        </p:tgtEl>
                                        <p:attrNameLst>
                                          <p:attrName>style.visibility</p:attrName>
                                        </p:attrNameLst>
                                      </p:cBhvr>
                                      <p:to>
                                        <p:strVal val="hidden"/>
                                      </p:to>
                                    </p:set>
                                  </p:childTnLst>
                                </p:cTn>
                              </p:par>
                              <p:par>
                                <p:cTn id="565" presetID="2" presetClass="exit" presetSubtype="4" fill="hold" grpId="2" nodeType="withEffect">
                                  <p:stCondLst>
                                    <p:cond delay="0"/>
                                  </p:stCondLst>
                                  <p:childTnLst>
                                    <p:anim calcmode="lin" valueType="num">
                                      <p:cBhvr additive="base">
                                        <p:cTn id="566" dur="3000"/>
                                        <p:tgtEl>
                                          <p:spTgt spid="29"/>
                                        </p:tgtEl>
                                        <p:attrNameLst>
                                          <p:attrName>ppt_x</p:attrName>
                                        </p:attrNameLst>
                                      </p:cBhvr>
                                      <p:tavLst>
                                        <p:tav tm="0">
                                          <p:val>
                                            <p:strVal val="ppt_x"/>
                                          </p:val>
                                        </p:tav>
                                        <p:tav tm="100000">
                                          <p:val>
                                            <p:strVal val="ppt_x"/>
                                          </p:val>
                                        </p:tav>
                                      </p:tavLst>
                                    </p:anim>
                                    <p:anim calcmode="lin" valueType="num">
                                      <p:cBhvr additive="base">
                                        <p:cTn id="567" dur="3000"/>
                                        <p:tgtEl>
                                          <p:spTgt spid="29"/>
                                        </p:tgtEl>
                                        <p:attrNameLst>
                                          <p:attrName>ppt_y</p:attrName>
                                        </p:attrNameLst>
                                      </p:cBhvr>
                                      <p:tavLst>
                                        <p:tav tm="0">
                                          <p:val>
                                            <p:strVal val="ppt_y"/>
                                          </p:val>
                                        </p:tav>
                                        <p:tav tm="100000">
                                          <p:val>
                                            <p:strVal val="1+ppt_h/2"/>
                                          </p:val>
                                        </p:tav>
                                      </p:tavLst>
                                    </p:anim>
                                    <p:set>
                                      <p:cBhvr>
                                        <p:cTn id="568" dur="1" fill="hold">
                                          <p:stCondLst>
                                            <p:cond delay="2999"/>
                                          </p:stCondLst>
                                        </p:cTn>
                                        <p:tgtEl>
                                          <p:spTgt spid="29"/>
                                        </p:tgtEl>
                                        <p:attrNameLst>
                                          <p:attrName>style.visibility</p:attrName>
                                        </p:attrNameLst>
                                      </p:cBhvr>
                                      <p:to>
                                        <p:strVal val="hidden"/>
                                      </p:to>
                                    </p:set>
                                  </p:childTnLst>
                                </p:cTn>
                              </p:par>
                              <p:par>
                                <p:cTn id="569" presetID="2" presetClass="exit" presetSubtype="4" fill="hold" grpId="2" nodeType="withEffect">
                                  <p:stCondLst>
                                    <p:cond delay="0"/>
                                  </p:stCondLst>
                                  <p:childTnLst>
                                    <p:anim calcmode="lin" valueType="num">
                                      <p:cBhvr additive="base">
                                        <p:cTn id="570" dur="3000"/>
                                        <p:tgtEl>
                                          <p:spTgt spid="30"/>
                                        </p:tgtEl>
                                        <p:attrNameLst>
                                          <p:attrName>ppt_x</p:attrName>
                                        </p:attrNameLst>
                                      </p:cBhvr>
                                      <p:tavLst>
                                        <p:tav tm="0">
                                          <p:val>
                                            <p:strVal val="ppt_x"/>
                                          </p:val>
                                        </p:tav>
                                        <p:tav tm="100000">
                                          <p:val>
                                            <p:strVal val="ppt_x"/>
                                          </p:val>
                                        </p:tav>
                                      </p:tavLst>
                                    </p:anim>
                                    <p:anim calcmode="lin" valueType="num">
                                      <p:cBhvr additive="base">
                                        <p:cTn id="571" dur="3000"/>
                                        <p:tgtEl>
                                          <p:spTgt spid="30"/>
                                        </p:tgtEl>
                                        <p:attrNameLst>
                                          <p:attrName>ppt_y</p:attrName>
                                        </p:attrNameLst>
                                      </p:cBhvr>
                                      <p:tavLst>
                                        <p:tav tm="0">
                                          <p:val>
                                            <p:strVal val="ppt_y"/>
                                          </p:val>
                                        </p:tav>
                                        <p:tav tm="100000">
                                          <p:val>
                                            <p:strVal val="1+ppt_h/2"/>
                                          </p:val>
                                        </p:tav>
                                      </p:tavLst>
                                    </p:anim>
                                    <p:set>
                                      <p:cBhvr>
                                        <p:cTn id="572" dur="1" fill="hold">
                                          <p:stCondLst>
                                            <p:cond delay="2999"/>
                                          </p:stCondLst>
                                        </p:cTn>
                                        <p:tgtEl>
                                          <p:spTgt spid="30"/>
                                        </p:tgtEl>
                                        <p:attrNameLst>
                                          <p:attrName>style.visibility</p:attrName>
                                        </p:attrNameLst>
                                      </p:cBhvr>
                                      <p:to>
                                        <p:strVal val="hidden"/>
                                      </p:to>
                                    </p:set>
                                  </p:childTnLst>
                                </p:cTn>
                              </p:par>
                              <p:par>
                                <p:cTn id="573" presetID="2" presetClass="exit" presetSubtype="4" fill="hold" grpId="2" nodeType="withEffect">
                                  <p:stCondLst>
                                    <p:cond delay="0"/>
                                  </p:stCondLst>
                                  <p:childTnLst>
                                    <p:anim calcmode="lin" valueType="num">
                                      <p:cBhvr additive="base">
                                        <p:cTn id="574" dur="3000"/>
                                        <p:tgtEl>
                                          <p:spTgt spid="31"/>
                                        </p:tgtEl>
                                        <p:attrNameLst>
                                          <p:attrName>ppt_x</p:attrName>
                                        </p:attrNameLst>
                                      </p:cBhvr>
                                      <p:tavLst>
                                        <p:tav tm="0">
                                          <p:val>
                                            <p:strVal val="ppt_x"/>
                                          </p:val>
                                        </p:tav>
                                        <p:tav tm="100000">
                                          <p:val>
                                            <p:strVal val="ppt_x"/>
                                          </p:val>
                                        </p:tav>
                                      </p:tavLst>
                                    </p:anim>
                                    <p:anim calcmode="lin" valueType="num">
                                      <p:cBhvr additive="base">
                                        <p:cTn id="575" dur="3000"/>
                                        <p:tgtEl>
                                          <p:spTgt spid="31"/>
                                        </p:tgtEl>
                                        <p:attrNameLst>
                                          <p:attrName>ppt_y</p:attrName>
                                        </p:attrNameLst>
                                      </p:cBhvr>
                                      <p:tavLst>
                                        <p:tav tm="0">
                                          <p:val>
                                            <p:strVal val="ppt_y"/>
                                          </p:val>
                                        </p:tav>
                                        <p:tav tm="100000">
                                          <p:val>
                                            <p:strVal val="1+ppt_h/2"/>
                                          </p:val>
                                        </p:tav>
                                      </p:tavLst>
                                    </p:anim>
                                    <p:set>
                                      <p:cBhvr>
                                        <p:cTn id="576" dur="1" fill="hold">
                                          <p:stCondLst>
                                            <p:cond delay="2999"/>
                                          </p:stCondLst>
                                        </p:cTn>
                                        <p:tgtEl>
                                          <p:spTgt spid="31"/>
                                        </p:tgtEl>
                                        <p:attrNameLst>
                                          <p:attrName>style.visibility</p:attrName>
                                        </p:attrNameLst>
                                      </p:cBhvr>
                                      <p:to>
                                        <p:strVal val="hidden"/>
                                      </p:to>
                                    </p:set>
                                  </p:childTnLst>
                                </p:cTn>
                              </p:par>
                              <p:par>
                                <p:cTn id="577" presetID="2" presetClass="exit" presetSubtype="4" fill="hold" grpId="2" nodeType="withEffect">
                                  <p:stCondLst>
                                    <p:cond delay="0"/>
                                  </p:stCondLst>
                                  <p:childTnLst>
                                    <p:anim calcmode="lin" valueType="num">
                                      <p:cBhvr additive="base">
                                        <p:cTn id="578" dur="3000"/>
                                        <p:tgtEl>
                                          <p:spTgt spid="32"/>
                                        </p:tgtEl>
                                        <p:attrNameLst>
                                          <p:attrName>ppt_x</p:attrName>
                                        </p:attrNameLst>
                                      </p:cBhvr>
                                      <p:tavLst>
                                        <p:tav tm="0">
                                          <p:val>
                                            <p:strVal val="ppt_x"/>
                                          </p:val>
                                        </p:tav>
                                        <p:tav tm="100000">
                                          <p:val>
                                            <p:strVal val="ppt_x"/>
                                          </p:val>
                                        </p:tav>
                                      </p:tavLst>
                                    </p:anim>
                                    <p:anim calcmode="lin" valueType="num">
                                      <p:cBhvr additive="base">
                                        <p:cTn id="579" dur="3000"/>
                                        <p:tgtEl>
                                          <p:spTgt spid="32"/>
                                        </p:tgtEl>
                                        <p:attrNameLst>
                                          <p:attrName>ppt_y</p:attrName>
                                        </p:attrNameLst>
                                      </p:cBhvr>
                                      <p:tavLst>
                                        <p:tav tm="0">
                                          <p:val>
                                            <p:strVal val="ppt_y"/>
                                          </p:val>
                                        </p:tav>
                                        <p:tav tm="100000">
                                          <p:val>
                                            <p:strVal val="1+ppt_h/2"/>
                                          </p:val>
                                        </p:tav>
                                      </p:tavLst>
                                    </p:anim>
                                    <p:set>
                                      <p:cBhvr>
                                        <p:cTn id="580" dur="1" fill="hold">
                                          <p:stCondLst>
                                            <p:cond delay="2999"/>
                                          </p:stCondLst>
                                        </p:cTn>
                                        <p:tgtEl>
                                          <p:spTgt spid="32"/>
                                        </p:tgtEl>
                                        <p:attrNameLst>
                                          <p:attrName>style.visibility</p:attrName>
                                        </p:attrNameLst>
                                      </p:cBhvr>
                                      <p:to>
                                        <p:strVal val="hidden"/>
                                      </p:to>
                                    </p:set>
                                  </p:childTnLst>
                                </p:cTn>
                              </p:par>
                              <p:par>
                                <p:cTn id="581" presetID="2" presetClass="exit" presetSubtype="4" fill="hold" grpId="2" nodeType="withEffect">
                                  <p:stCondLst>
                                    <p:cond delay="0"/>
                                  </p:stCondLst>
                                  <p:childTnLst>
                                    <p:anim calcmode="lin" valueType="num">
                                      <p:cBhvr additive="base">
                                        <p:cTn id="582" dur="3000"/>
                                        <p:tgtEl>
                                          <p:spTgt spid="33"/>
                                        </p:tgtEl>
                                        <p:attrNameLst>
                                          <p:attrName>ppt_x</p:attrName>
                                        </p:attrNameLst>
                                      </p:cBhvr>
                                      <p:tavLst>
                                        <p:tav tm="0">
                                          <p:val>
                                            <p:strVal val="ppt_x"/>
                                          </p:val>
                                        </p:tav>
                                        <p:tav tm="100000">
                                          <p:val>
                                            <p:strVal val="ppt_x"/>
                                          </p:val>
                                        </p:tav>
                                      </p:tavLst>
                                    </p:anim>
                                    <p:anim calcmode="lin" valueType="num">
                                      <p:cBhvr additive="base">
                                        <p:cTn id="583" dur="3000"/>
                                        <p:tgtEl>
                                          <p:spTgt spid="33"/>
                                        </p:tgtEl>
                                        <p:attrNameLst>
                                          <p:attrName>ppt_y</p:attrName>
                                        </p:attrNameLst>
                                      </p:cBhvr>
                                      <p:tavLst>
                                        <p:tav tm="0">
                                          <p:val>
                                            <p:strVal val="ppt_y"/>
                                          </p:val>
                                        </p:tav>
                                        <p:tav tm="100000">
                                          <p:val>
                                            <p:strVal val="1+ppt_h/2"/>
                                          </p:val>
                                        </p:tav>
                                      </p:tavLst>
                                    </p:anim>
                                    <p:set>
                                      <p:cBhvr>
                                        <p:cTn id="584" dur="1" fill="hold">
                                          <p:stCondLst>
                                            <p:cond delay="2999"/>
                                          </p:stCondLst>
                                        </p:cTn>
                                        <p:tgtEl>
                                          <p:spTgt spid="33"/>
                                        </p:tgtEl>
                                        <p:attrNameLst>
                                          <p:attrName>style.visibility</p:attrName>
                                        </p:attrNameLst>
                                      </p:cBhvr>
                                      <p:to>
                                        <p:strVal val="hidden"/>
                                      </p:to>
                                    </p:set>
                                  </p:childTnLst>
                                </p:cTn>
                              </p:par>
                              <p:par>
                                <p:cTn id="585" presetID="2" presetClass="exit" presetSubtype="4" fill="hold" grpId="2" nodeType="withEffect">
                                  <p:stCondLst>
                                    <p:cond delay="0"/>
                                  </p:stCondLst>
                                  <p:childTnLst>
                                    <p:anim calcmode="lin" valueType="num">
                                      <p:cBhvr additive="base">
                                        <p:cTn id="586" dur="3000"/>
                                        <p:tgtEl>
                                          <p:spTgt spid="34"/>
                                        </p:tgtEl>
                                        <p:attrNameLst>
                                          <p:attrName>ppt_x</p:attrName>
                                        </p:attrNameLst>
                                      </p:cBhvr>
                                      <p:tavLst>
                                        <p:tav tm="0">
                                          <p:val>
                                            <p:strVal val="ppt_x"/>
                                          </p:val>
                                        </p:tav>
                                        <p:tav tm="100000">
                                          <p:val>
                                            <p:strVal val="ppt_x"/>
                                          </p:val>
                                        </p:tav>
                                      </p:tavLst>
                                    </p:anim>
                                    <p:anim calcmode="lin" valueType="num">
                                      <p:cBhvr additive="base">
                                        <p:cTn id="587" dur="3000"/>
                                        <p:tgtEl>
                                          <p:spTgt spid="34"/>
                                        </p:tgtEl>
                                        <p:attrNameLst>
                                          <p:attrName>ppt_y</p:attrName>
                                        </p:attrNameLst>
                                      </p:cBhvr>
                                      <p:tavLst>
                                        <p:tav tm="0">
                                          <p:val>
                                            <p:strVal val="ppt_y"/>
                                          </p:val>
                                        </p:tav>
                                        <p:tav tm="100000">
                                          <p:val>
                                            <p:strVal val="1+ppt_h/2"/>
                                          </p:val>
                                        </p:tav>
                                      </p:tavLst>
                                    </p:anim>
                                    <p:set>
                                      <p:cBhvr>
                                        <p:cTn id="588" dur="1" fill="hold">
                                          <p:stCondLst>
                                            <p:cond delay="2999"/>
                                          </p:stCondLst>
                                        </p:cTn>
                                        <p:tgtEl>
                                          <p:spTgt spid="34"/>
                                        </p:tgtEl>
                                        <p:attrNameLst>
                                          <p:attrName>style.visibility</p:attrName>
                                        </p:attrNameLst>
                                      </p:cBhvr>
                                      <p:to>
                                        <p:strVal val="hidden"/>
                                      </p:to>
                                    </p:set>
                                  </p:childTnLst>
                                </p:cTn>
                              </p:par>
                              <p:par>
                                <p:cTn id="589" presetID="2" presetClass="exit" presetSubtype="4" fill="hold" grpId="2" nodeType="withEffect">
                                  <p:stCondLst>
                                    <p:cond delay="0"/>
                                  </p:stCondLst>
                                  <p:childTnLst>
                                    <p:anim calcmode="lin" valueType="num">
                                      <p:cBhvr additive="base">
                                        <p:cTn id="590" dur="3000"/>
                                        <p:tgtEl>
                                          <p:spTgt spid="35"/>
                                        </p:tgtEl>
                                        <p:attrNameLst>
                                          <p:attrName>ppt_x</p:attrName>
                                        </p:attrNameLst>
                                      </p:cBhvr>
                                      <p:tavLst>
                                        <p:tav tm="0">
                                          <p:val>
                                            <p:strVal val="ppt_x"/>
                                          </p:val>
                                        </p:tav>
                                        <p:tav tm="100000">
                                          <p:val>
                                            <p:strVal val="ppt_x"/>
                                          </p:val>
                                        </p:tav>
                                      </p:tavLst>
                                    </p:anim>
                                    <p:anim calcmode="lin" valueType="num">
                                      <p:cBhvr additive="base">
                                        <p:cTn id="591" dur="3000"/>
                                        <p:tgtEl>
                                          <p:spTgt spid="35"/>
                                        </p:tgtEl>
                                        <p:attrNameLst>
                                          <p:attrName>ppt_y</p:attrName>
                                        </p:attrNameLst>
                                      </p:cBhvr>
                                      <p:tavLst>
                                        <p:tav tm="0">
                                          <p:val>
                                            <p:strVal val="ppt_y"/>
                                          </p:val>
                                        </p:tav>
                                        <p:tav tm="100000">
                                          <p:val>
                                            <p:strVal val="1+ppt_h/2"/>
                                          </p:val>
                                        </p:tav>
                                      </p:tavLst>
                                    </p:anim>
                                    <p:set>
                                      <p:cBhvr>
                                        <p:cTn id="592" dur="1" fill="hold">
                                          <p:stCondLst>
                                            <p:cond delay="2999"/>
                                          </p:stCondLst>
                                        </p:cTn>
                                        <p:tgtEl>
                                          <p:spTgt spid="35"/>
                                        </p:tgtEl>
                                        <p:attrNameLst>
                                          <p:attrName>style.visibility</p:attrName>
                                        </p:attrNameLst>
                                      </p:cBhvr>
                                      <p:to>
                                        <p:strVal val="hidden"/>
                                      </p:to>
                                    </p:set>
                                  </p:childTnLst>
                                </p:cTn>
                              </p:par>
                              <p:par>
                                <p:cTn id="593" presetID="2" presetClass="exit" presetSubtype="4" fill="hold" grpId="2" nodeType="withEffect">
                                  <p:stCondLst>
                                    <p:cond delay="0"/>
                                  </p:stCondLst>
                                  <p:childTnLst>
                                    <p:anim calcmode="lin" valueType="num">
                                      <p:cBhvr additive="base">
                                        <p:cTn id="594" dur="3000"/>
                                        <p:tgtEl>
                                          <p:spTgt spid="36"/>
                                        </p:tgtEl>
                                        <p:attrNameLst>
                                          <p:attrName>ppt_x</p:attrName>
                                        </p:attrNameLst>
                                      </p:cBhvr>
                                      <p:tavLst>
                                        <p:tav tm="0">
                                          <p:val>
                                            <p:strVal val="ppt_x"/>
                                          </p:val>
                                        </p:tav>
                                        <p:tav tm="100000">
                                          <p:val>
                                            <p:strVal val="ppt_x"/>
                                          </p:val>
                                        </p:tav>
                                      </p:tavLst>
                                    </p:anim>
                                    <p:anim calcmode="lin" valueType="num">
                                      <p:cBhvr additive="base">
                                        <p:cTn id="595" dur="3000"/>
                                        <p:tgtEl>
                                          <p:spTgt spid="36"/>
                                        </p:tgtEl>
                                        <p:attrNameLst>
                                          <p:attrName>ppt_y</p:attrName>
                                        </p:attrNameLst>
                                      </p:cBhvr>
                                      <p:tavLst>
                                        <p:tav tm="0">
                                          <p:val>
                                            <p:strVal val="ppt_y"/>
                                          </p:val>
                                        </p:tav>
                                        <p:tav tm="100000">
                                          <p:val>
                                            <p:strVal val="1+ppt_h/2"/>
                                          </p:val>
                                        </p:tav>
                                      </p:tavLst>
                                    </p:anim>
                                    <p:set>
                                      <p:cBhvr>
                                        <p:cTn id="596" dur="1" fill="hold">
                                          <p:stCondLst>
                                            <p:cond delay="2999"/>
                                          </p:stCondLst>
                                        </p:cTn>
                                        <p:tgtEl>
                                          <p:spTgt spid="36"/>
                                        </p:tgtEl>
                                        <p:attrNameLst>
                                          <p:attrName>style.visibility</p:attrName>
                                        </p:attrNameLst>
                                      </p:cBhvr>
                                      <p:to>
                                        <p:strVal val="hidden"/>
                                      </p:to>
                                    </p:set>
                                  </p:childTnLst>
                                </p:cTn>
                              </p:par>
                              <p:par>
                                <p:cTn id="597" presetID="2" presetClass="exit" presetSubtype="4" fill="hold" grpId="2" nodeType="withEffect">
                                  <p:stCondLst>
                                    <p:cond delay="0"/>
                                  </p:stCondLst>
                                  <p:childTnLst>
                                    <p:anim calcmode="lin" valueType="num">
                                      <p:cBhvr additive="base">
                                        <p:cTn id="598" dur="3000"/>
                                        <p:tgtEl>
                                          <p:spTgt spid="37"/>
                                        </p:tgtEl>
                                        <p:attrNameLst>
                                          <p:attrName>ppt_x</p:attrName>
                                        </p:attrNameLst>
                                      </p:cBhvr>
                                      <p:tavLst>
                                        <p:tav tm="0">
                                          <p:val>
                                            <p:strVal val="ppt_x"/>
                                          </p:val>
                                        </p:tav>
                                        <p:tav tm="100000">
                                          <p:val>
                                            <p:strVal val="ppt_x"/>
                                          </p:val>
                                        </p:tav>
                                      </p:tavLst>
                                    </p:anim>
                                    <p:anim calcmode="lin" valueType="num">
                                      <p:cBhvr additive="base">
                                        <p:cTn id="599" dur="3000"/>
                                        <p:tgtEl>
                                          <p:spTgt spid="37"/>
                                        </p:tgtEl>
                                        <p:attrNameLst>
                                          <p:attrName>ppt_y</p:attrName>
                                        </p:attrNameLst>
                                      </p:cBhvr>
                                      <p:tavLst>
                                        <p:tav tm="0">
                                          <p:val>
                                            <p:strVal val="ppt_y"/>
                                          </p:val>
                                        </p:tav>
                                        <p:tav tm="100000">
                                          <p:val>
                                            <p:strVal val="1+ppt_h/2"/>
                                          </p:val>
                                        </p:tav>
                                      </p:tavLst>
                                    </p:anim>
                                    <p:set>
                                      <p:cBhvr>
                                        <p:cTn id="600" dur="1" fill="hold">
                                          <p:stCondLst>
                                            <p:cond delay="2999"/>
                                          </p:stCondLst>
                                        </p:cTn>
                                        <p:tgtEl>
                                          <p:spTgt spid="37"/>
                                        </p:tgtEl>
                                        <p:attrNameLst>
                                          <p:attrName>style.visibility</p:attrName>
                                        </p:attrNameLst>
                                      </p:cBhvr>
                                      <p:to>
                                        <p:strVal val="hidden"/>
                                      </p:to>
                                    </p:set>
                                  </p:childTnLst>
                                </p:cTn>
                              </p:par>
                              <p:par>
                                <p:cTn id="601" presetID="2" presetClass="exit" presetSubtype="4" fill="hold" grpId="2" nodeType="withEffect">
                                  <p:stCondLst>
                                    <p:cond delay="0"/>
                                  </p:stCondLst>
                                  <p:childTnLst>
                                    <p:anim calcmode="lin" valueType="num">
                                      <p:cBhvr additive="base">
                                        <p:cTn id="602" dur="3000"/>
                                        <p:tgtEl>
                                          <p:spTgt spid="38"/>
                                        </p:tgtEl>
                                        <p:attrNameLst>
                                          <p:attrName>ppt_x</p:attrName>
                                        </p:attrNameLst>
                                      </p:cBhvr>
                                      <p:tavLst>
                                        <p:tav tm="0">
                                          <p:val>
                                            <p:strVal val="ppt_x"/>
                                          </p:val>
                                        </p:tav>
                                        <p:tav tm="100000">
                                          <p:val>
                                            <p:strVal val="ppt_x"/>
                                          </p:val>
                                        </p:tav>
                                      </p:tavLst>
                                    </p:anim>
                                    <p:anim calcmode="lin" valueType="num">
                                      <p:cBhvr additive="base">
                                        <p:cTn id="603" dur="3000"/>
                                        <p:tgtEl>
                                          <p:spTgt spid="38"/>
                                        </p:tgtEl>
                                        <p:attrNameLst>
                                          <p:attrName>ppt_y</p:attrName>
                                        </p:attrNameLst>
                                      </p:cBhvr>
                                      <p:tavLst>
                                        <p:tav tm="0">
                                          <p:val>
                                            <p:strVal val="ppt_y"/>
                                          </p:val>
                                        </p:tav>
                                        <p:tav tm="100000">
                                          <p:val>
                                            <p:strVal val="1+ppt_h/2"/>
                                          </p:val>
                                        </p:tav>
                                      </p:tavLst>
                                    </p:anim>
                                    <p:set>
                                      <p:cBhvr>
                                        <p:cTn id="604" dur="1" fill="hold">
                                          <p:stCondLst>
                                            <p:cond delay="2999"/>
                                          </p:stCondLst>
                                        </p:cTn>
                                        <p:tgtEl>
                                          <p:spTgt spid="38"/>
                                        </p:tgtEl>
                                        <p:attrNameLst>
                                          <p:attrName>style.visibility</p:attrName>
                                        </p:attrNameLst>
                                      </p:cBhvr>
                                      <p:to>
                                        <p:strVal val="hidden"/>
                                      </p:to>
                                    </p:set>
                                  </p:childTnLst>
                                </p:cTn>
                              </p:par>
                              <p:par>
                                <p:cTn id="605" presetID="2" presetClass="exit" presetSubtype="4" fill="hold" grpId="2" nodeType="withEffect">
                                  <p:stCondLst>
                                    <p:cond delay="0"/>
                                  </p:stCondLst>
                                  <p:childTnLst>
                                    <p:anim calcmode="lin" valueType="num">
                                      <p:cBhvr additive="base">
                                        <p:cTn id="606" dur="3000"/>
                                        <p:tgtEl>
                                          <p:spTgt spid="39"/>
                                        </p:tgtEl>
                                        <p:attrNameLst>
                                          <p:attrName>ppt_x</p:attrName>
                                        </p:attrNameLst>
                                      </p:cBhvr>
                                      <p:tavLst>
                                        <p:tav tm="0">
                                          <p:val>
                                            <p:strVal val="ppt_x"/>
                                          </p:val>
                                        </p:tav>
                                        <p:tav tm="100000">
                                          <p:val>
                                            <p:strVal val="ppt_x"/>
                                          </p:val>
                                        </p:tav>
                                      </p:tavLst>
                                    </p:anim>
                                    <p:anim calcmode="lin" valueType="num">
                                      <p:cBhvr additive="base">
                                        <p:cTn id="607" dur="3000"/>
                                        <p:tgtEl>
                                          <p:spTgt spid="39"/>
                                        </p:tgtEl>
                                        <p:attrNameLst>
                                          <p:attrName>ppt_y</p:attrName>
                                        </p:attrNameLst>
                                      </p:cBhvr>
                                      <p:tavLst>
                                        <p:tav tm="0">
                                          <p:val>
                                            <p:strVal val="ppt_y"/>
                                          </p:val>
                                        </p:tav>
                                        <p:tav tm="100000">
                                          <p:val>
                                            <p:strVal val="1+ppt_h/2"/>
                                          </p:val>
                                        </p:tav>
                                      </p:tavLst>
                                    </p:anim>
                                    <p:set>
                                      <p:cBhvr>
                                        <p:cTn id="608" dur="1" fill="hold">
                                          <p:stCondLst>
                                            <p:cond delay="2999"/>
                                          </p:stCondLst>
                                        </p:cTn>
                                        <p:tgtEl>
                                          <p:spTgt spid="39"/>
                                        </p:tgtEl>
                                        <p:attrNameLst>
                                          <p:attrName>style.visibility</p:attrName>
                                        </p:attrNameLst>
                                      </p:cBhvr>
                                      <p:to>
                                        <p:strVal val="hidden"/>
                                      </p:to>
                                    </p:set>
                                  </p:childTnLst>
                                </p:cTn>
                              </p:par>
                              <p:par>
                                <p:cTn id="609" presetID="2" presetClass="exit" presetSubtype="4" fill="hold" grpId="2" nodeType="withEffect">
                                  <p:stCondLst>
                                    <p:cond delay="0"/>
                                  </p:stCondLst>
                                  <p:childTnLst>
                                    <p:anim calcmode="lin" valueType="num">
                                      <p:cBhvr additive="base">
                                        <p:cTn id="610" dur="3000"/>
                                        <p:tgtEl>
                                          <p:spTgt spid="40"/>
                                        </p:tgtEl>
                                        <p:attrNameLst>
                                          <p:attrName>ppt_x</p:attrName>
                                        </p:attrNameLst>
                                      </p:cBhvr>
                                      <p:tavLst>
                                        <p:tav tm="0">
                                          <p:val>
                                            <p:strVal val="ppt_x"/>
                                          </p:val>
                                        </p:tav>
                                        <p:tav tm="100000">
                                          <p:val>
                                            <p:strVal val="ppt_x"/>
                                          </p:val>
                                        </p:tav>
                                      </p:tavLst>
                                    </p:anim>
                                    <p:anim calcmode="lin" valueType="num">
                                      <p:cBhvr additive="base">
                                        <p:cTn id="611" dur="3000"/>
                                        <p:tgtEl>
                                          <p:spTgt spid="40"/>
                                        </p:tgtEl>
                                        <p:attrNameLst>
                                          <p:attrName>ppt_y</p:attrName>
                                        </p:attrNameLst>
                                      </p:cBhvr>
                                      <p:tavLst>
                                        <p:tav tm="0">
                                          <p:val>
                                            <p:strVal val="ppt_y"/>
                                          </p:val>
                                        </p:tav>
                                        <p:tav tm="100000">
                                          <p:val>
                                            <p:strVal val="1+ppt_h/2"/>
                                          </p:val>
                                        </p:tav>
                                      </p:tavLst>
                                    </p:anim>
                                    <p:set>
                                      <p:cBhvr>
                                        <p:cTn id="612" dur="1" fill="hold">
                                          <p:stCondLst>
                                            <p:cond delay="2999"/>
                                          </p:stCondLst>
                                        </p:cTn>
                                        <p:tgtEl>
                                          <p:spTgt spid="40"/>
                                        </p:tgtEl>
                                        <p:attrNameLst>
                                          <p:attrName>style.visibility</p:attrName>
                                        </p:attrNameLst>
                                      </p:cBhvr>
                                      <p:to>
                                        <p:strVal val="hidden"/>
                                      </p:to>
                                    </p:set>
                                  </p:childTnLst>
                                </p:cTn>
                              </p:par>
                              <p:par>
                                <p:cTn id="613" presetID="2" presetClass="exit" presetSubtype="4" fill="hold" grpId="2" nodeType="withEffect">
                                  <p:stCondLst>
                                    <p:cond delay="0"/>
                                  </p:stCondLst>
                                  <p:childTnLst>
                                    <p:anim calcmode="lin" valueType="num">
                                      <p:cBhvr additive="base">
                                        <p:cTn id="614" dur="3000"/>
                                        <p:tgtEl>
                                          <p:spTgt spid="41"/>
                                        </p:tgtEl>
                                        <p:attrNameLst>
                                          <p:attrName>ppt_x</p:attrName>
                                        </p:attrNameLst>
                                      </p:cBhvr>
                                      <p:tavLst>
                                        <p:tav tm="0">
                                          <p:val>
                                            <p:strVal val="ppt_x"/>
                                          </p:val>
                                        </p:tav>
                                        <p:tav tm="100000">
                                          <p:val>
                                            <p:strVal val="ppt_x"/>
                                          </p:val>
                                        </p:tav>
                                      </p:tavLst>
                                    </p:anim>
                                    <p:anim calcmode="lin" valueType="num">
                                      <p:cBhvr additive="base">
                                        <p:cTn id="615" dur="3000"/>
                                        <p:tgtEl>
                                          <p:spTgt spid="41"/>
                                        </p:tgtEl>
                                        <p:attrNameLst>
                                          <p:attrName>ppt_y</p:attrName>
                                        </p:attrNameLst>
                                      </p:cBhvr>
                                      <p:tavLst>
                                        <p:tav tm="0">
                                          <p:val>
                                            <p:strVal val="ppt_y"/>
                                          </p:val>
                                        </p:tav>
                                        <p:tav tm="100000">
                                          <p:val>
                                            <p:strVal val="1+ppt_h/2"/>
                                          </p:val>
                                        </p:tav>
                                      </p:tavLst>
                                    </p:anim>
                                    <p:set>
                                      <p:cBhvr>
                                        <p:cTn id="616" dur="1" fill="hold">
                                          <p:stCondLst>
                                            <p:cond delay="2999"/>
                                          </p:stCondLst>
                                        </p:cTn>
                                        <p:tgtEl>
                                          <p:spTgt spid="41"/>
                                        </p:tgtEl>
                                        <p:attrNameLst>
                                          <p:attrName>style.visibility</p:attrName>
                                        </p:attrNameLst>
                                      </p:cBhvr>
                                      <p:to>
                                        <p:strVal val="hidden"/>
                                      </p:to>
                                    </p:set>
                                  </p:childTnLst>
                                </p:cTn>
                              </p:par>
                              <p:par>
                                <p:cTn id="617" presetID="2" presetClass="exit" presetSubtype="4" fill="hold" grpId="2" nodeType="withEffect">
                                  <p:stCondLst>
                                    <p:cond delay="0"/>
                                  </p:stCondLst>
                                  <p:childTnLst>
                                    <p:anim calcmode="lin" valueType="num">
                                      <p:cBhvr additive="base">
                                        <p:cTn id="618" dur="3000"/>
                                        <p:tgtEl>
                                          <p:spTgt spid="42"/>
                                        </p:tgtEl>
                                        <p:attrNameLst>
                                          <p:attrName>ppt_x</p:attrName>
                                        </p:attrNameLst>
                                      </p:cBhvr>
                                      <p:tavLst>
                                        <p:tav tm="0">
                                          <p:val>
                                            <p:strVal val="ppt_x"/>
                                          </p:val>
                                        </p:tav>
                                        <p:tav tm="100000">
                                          <p:val>
                                            <p:strVal val="ppt_x"/>
                                          </p:val>
                                        </p:tav>
                                      </p:tavLst>
                                    </p:anim>
                                    <p:anim calcmode="lin" valueType="num">
                                      <p:cBhvr additive="base">
                                        <p:cTn id="619" dur="3000"/>
                                        <p:tgtEl>
                                          <p:spTgt spid="42"/>
                                        </p:tgtEl>
                                        <p:attrNameLst>
                                          <p:attrName>ppt_y</p:attrName>
                                        </p:attrNameLst>
                                      </p:cBhvr>
                                      <p:tavLst>
                                        <p:tav tm="0">
                                          <p:val>
                                            <p:strVal val="ppt_y"/>
                                          </p:val>
                                        </p:tav>
                                        <p:tav tm="100000">
                                          <p:val>
                                            <p:strVal val="1+ppt_h/2"/>
                                          </p:val>
                                        </p:tav>
                                      </p:tavLst>
                                    </p:anim>
                                    <p:set>
                                      <p:cBhvr>
                                        <p:cTn id="620" dur="1" fill="hold">
                                          <p:stCondLst>
                                            <p:cond delay="2999"/>
                                          </p:stCondLst>
                                        </p:cTn>
                                        <p:tgtEl>
                                          <p:spTgt spid="42"/>
                                        </p:tgtEl>
                                        <p:attrNameLst>
                                          <p:attrName>style.visibility</p:attrName>
                                        </p:attrNameLst>
                                      </p:cBhvr>
                                      <p:to>
                                        <p:strVal val="hidden"/>
                                      </p:to>
                                    </p:set>
                                  </p:childTnLst>
                                </p:cTn>
                              </p:par>
                              <p:par>
                                <p:cTn id="621" presetID="2" presetClass="exit" presetSubtype="4" fill="hold" grpId="2" nodeType="withEffect">
                                  <p:stCondLst>
                                    <p:cond delay="0"/>
                                  </p:stCondLst>
                                  <p:childTnLst>
                                    <p:anim calcmode="lin" valueType="num">
                                      <p:cBhvr additive="base">
                                        <p:cTn id="622" dur="3000"/>
                                        <p:tgtEl>
                                          <p:spTgt spid="43"/>
                                        </p:tgtEl>
                                        <p:attrNameLst>
                                          <p:attrName>ppt_x</p:attrName>
                                        </p:attrNameLst>
                                      </p:cBhvr>
                                      <p:tavLst>
                                        <p:tav tm="0">
                                          <p:val>
                                            <p:strVal val="ppt_x"/>
                                          </p:val>
                                        </p:tav>
                                        <p:tav tm="100000">
                                          <p:val>
                                            <p:strVal val="ppt_x"/>
                                          </p:val>
                                        </p:tav>
                                      </p:tavLst>
                                    </p:anim>
                                    <p:anim calcmode="lin" valueType="num">
                                      <p:cBhvr additive="base">
                                        <p:cTn id="623" dur="3000"/>
                                        <p:tgtEl>
                                          <p:spTgt spid="43"/>
                                        </p:tgtEl>
                                        <p:attrNameLst>
                                          <p:attrName>ppt_y</p:attrName>
                                        </p:attrNameLst>
                                      </p:cBhvr>
                                      <p:tavLst>
                                        <p:tav tm="0">
                                          <p:val>
                                            <p:strVal val="ppt_y"/>
                                          </p:val>
                                        </p:tav>
                                        <p:tav tm="100000">
                                          <p:val>
                                            <p:strVal val="1+ppt_h/2"/>
                                          </p:val>
                                        </p:tav>
                                      </p:tavLst>
                                    </p:anim>
                                    <p:set>
                                      <p:cBhvr>
                                        <p:cTn id="624" dur="1" fill="hold">
                                          <p:stCondLst>
                                            <p:cond delay="2999"/>
                                          </p:stCondLst>
                                        </p:cTn>
                                        <p:tgtEl>
                                          <p:spTgt spid="43"/>
                                        </p:tgtEl>
                                        <p:attrNameLst>
                                          <p:attrName>style.visibility</p:attrName>
                                        </p:attrNameLst>
                                      </p:cBhvr>
                                      <p:to>
                                        <p:strVal val="hidden"/>
                                      </p:to>
                                    </p:set>
                                  </p:childTnLst>
                                </p:cTn>
                              </p:par>
                              <p:par>
                                <p:cTn id="625" presetID="2" presetClass="exit" presetSubtype="4" fill="hold" grpId="2" nodeType="withEffect">
                                  <p:stCondLst>
                                    <p:cond delay="0"/>
                                  </p:stCondLst>
                                  <p:childTnLst>
                                    <p:anim calcmode="lin" valueType="num">
                                      <p:cBhvr additive="base">
                                        <p:cTn id="626" dur="3000"/>
                                        <p:tgtEl>
                                          <p:spTgt spid="44"/>
                                        </p:tgtEl>
                                        <p:attrNameLst>
                                          <p:attrName>ppt_x</p:attrName>
                                        </p:attrNameLst>
                                      </p:cBhvr>
                                      <p:tavLst>
                                        <p:tav tm="0">
                                          <p:val>
                                            <p:strVal val="ppt_x"/>
                                          </p:val>
                                        </p:tav>
                                        <p:tav tm="100000">
                                          <p:val>
                                            <p:strVal val="ppt_x"/>
                                          </p:val>
                                        </p:tav>
                                      </p:tavLst>
                                    </p:anim>
                                    <p:anim calcmode="lin" valueType="num">
                                      <p:cBhvr additive="base">
                                        <p:cTn id="627" dur="3000"/>
                                        <p:tgtEl>
                                          <p:spTgt spid="44"/>
                                        </p:tgtEl>
                                        <p:attrNameLst>
                                          <p:attrName>ppt_y</p:attrName>
                                        </p:attrNameLst>
                                      </p:cBhvr>
                                      <p:tavLst>
                                        <p:tav tm="0">
                                          <p:val>
                                            <p:strVal val="ppt_y"/>
                                          </p:val>
                                        </p:tav>
                                        <p:tav tm="100000">
                                          <p:val>
                                            <p:strVal val="1+ppt_h/2"/>
                                          </p:val>
                                        </p:tav>
                                      </p:tavLst>
                                    </p:anim>
                                    <p:set>
                                      <p:cBhvr>
                                        <p:cTn id="628" dur="1" fill="hold">
                                          <p:stCondLst>
                                            <p:cond delay="2999"/>
                                          </p:stCondLst>
                                        </p:cTn>
                                        <p:tgtEl>
                                          <p:spTgt spid="44"/>
                                        </p:tgtEl>
                                        <p:attrNameLst>
                                          <p:attrName>style.visibility</p:attrName>
                                        </p:attrNameLst>
                                      </p:cBhvr>
                                      <p:to>
                                        <p:strVal val="hidden"/>
                                      </p:to>
                                    </p:set>
                                  </p:childTnLst>
                                </p:cTn>
                              </p:par>
                              <p:par>
                                <p:cTn id="629" presetID="2" presetClass="exit" presetSubtype="4" fill="hold" grpId="2" nodeType="withEffect">
                                  <p:stCondLst>
                                    <p:cond delay="0"/>
                                  </p:stCondLst>
                                  <p:childTnLst>
                                    <p:anim calcmode="lin" valueType="num">
                                      <p:cBhvr additive="base">
                                        <p:cTn id="630" dur="3000"/>
                                        <p:tgtEl>
                                          <p:spTgt spid="45"/>
                                        </p:tgtEl>
                                        <p:attrNameLst>
                                          <p:attrName>ppt_x</p:attrName>
                                        </p:attrNameLst>
                                      </p:cBhvr>
                                      <p:tavLst>
                                        <p:tav tm="0">
                                          <p:val>
                                            <p:strVal val="ppt_x"/>
                                          </p:val>
                                        </p:tav>
                                        <p:tav tm="100000">
                                          <p:val>
                                            <p:strVal val="ppt_x"/>
                                          </p:val>
                                        </p:tav>
                                      </p:tavLst>
                                    </p:anim>
                                    <p:anim calcmode="lin" valueType="num">
                                      <p:cBhvr additive="base">
                                        <p:cTn id="631" dur="3000"/>
                                        <p:tgtEl>
                                          <p:spTgt spid="45"/>
                                        </p:tgtEl>
                                        <p:attrNameLst>
                                          <p:attrName>ppt_y</p:attrName>
                                        </p:attrNameLst>
                                      </p:cBhvr>
                                      <p:tavLst>
                                        <p:tav tm="0">
                                          <p:val>
                                            <p:strVal val="ppt_y"/>
                                          </p:val>
                                        </p:tav>
                                        <p:tav tm="100000">
                                          <p:val>
                                            <p:strVal val="1+ppt_h/2"/>
                                          </p:val>
                                        </p:tav>
                                      </p:tavLst>
                                    </p:anim>
                                    <p:set>
                                      <p:cBhvr>
                                        <p:cTn id="632" dur="1" fill="hold">
                                          <p:stCondLst>
                                            <p:cond delay="2999"/>
                                          </p:stCondLst>
                                        </p:cTn>
                                        <p:tgtEl>
                                          <p:spTgt spid="45"/>
                                        </p:tgtEl>
                                        <p:attrNameLst>
                                          <p:attrName>style.visibility</p:attrName>
                                        </p:attrNameLst>
                                      </p:cBhvr>
                                      <p:to>
                                        <p:strVal val="hidden"/>
                                      </p:to>
                                    </p:set>
                                  </p:childTnLst>
                                </p:cTn>
                              </p:par>
                              <p:par>
                                <p:cTn id="633" presetID="2" presetClass="exit" presetSubtype="4" fill="hold" grpId="2" nodeType="withEffect">
                                  <p:stCondLst>
                                    <p:cond delay="0"/>
                                  </p:stCondLst>
                                  <p:childTnLst>
                                    <p:anim calcmode="lin" valueType="num">
                                      <p:cBhvr additive="base">
                                        <p:cTn id="634" dur="3000"/>
                                        <p:tgtEl>
                                          <p:spTgt spid="46"/>
                                        </p:tgtEl>
                                        <p:attrNameLst>
                                          <p:attrName>ppt_x</p:attrName>
                                        </p:attrNameLst>
                                      </p:cBhvr>
                                      <p:tavLst>
                                        <p:tav tm="0">
                                          <p:val>
                                            <p:strVal val="ppt_x"/>
                                          </p:val>
                                        </p:tav>
                                        <p:tav tm="100000">
                                          <p:val>
                                            <p:strVal val="ppt_x"/>
                                          </p:val>
                                        </p:tav>
                                      </p:tavLst>
                                    </p:anim>
                                    <p:anim calcmode="lin" valueType="num">
                                      <p:cBhvr additive="base">
                                        <p:cTn id="635" dur="3000"/>
                                        <p:tgtEl>
                                          <p:spTgt spid="46"/>
                                        </p:tgtEl>
                                        <p:attrNameLst>
                                          <p:attrName>ppt_y</p:attrName>
                                        </p:attrNameLst>
                                      </p:cBhvr>
                                      <p:tavLst>
                                        <p:tav tm="0">
                                          <p:val>
                                            <p:strVal val="ppt_y"/>
                                          </p:val>
                                        </p:tav>
                                        <p:tav tm="100000">
                                          <p:val>
                                            <p:strVal val="1+ppt_h/2"/>
                                          </p:val>
                                        </p:tav>
                                      </p:tavLst>
                                    </p:anim>
                                    <p:set>
                                      <p:cBhvr>
                                        <p:cTn id="636" dur="1" fill="hold">
                                          <p:stCondLst>
                                            <p:cond delay="2999"/>
                                          </p:stCondLst>
                                        </p:cTn>
                                        <p:tgtEl>
                                          <p:spTgt spid="46"/>
                                        </p:tgtEl>
                                        <p:attrNameLst>
                                          <p:attrName>style.visibility</p:attrName>
                                        </p:attrNameLst>
                                      </p:cBhvr>
                                      <p:to>
                                        <p:strVal val="hidden"/>
                                      </p:to>
                                    </p:set>
                                  </p:childTnLst>
                                </p:cTn>
                              </p:par>
                              <p:par>
                                <p:cTn id="637" presetID="2" presetClass="exit" presetSubtype="4" fill="hold" grpId="2" nodeType="withEffect">
                                  <p:stCondLst>
                                    <p:cond delay="0"/>
                                  </p:stCondLst>
                                  <p:childTnLst>
                                    <p:anim calcmode="lin" valueType="num">
                                      <p:cBhvr additive="base">
                                        <p:cTn id="638" dur="3000"/>
                                        <p:tgtEl>
                                          <p:spTgt spid="47"/>
                                        </p:tgtEl>
                                        <p:attrNameLst>
                                          <p:attrName>ppt_x</p:attrName>
                                        </p:attrNameLst>
                                      </p:cBhvr>
                                      <p:tavLst>
                                        <p:tav tm="0">
                                          <p:val>
                                            <p:strVal val="ppt_x"/>
                                          </p:val>
                                        </p:tav>
                                        <p:tav tm="100000">
                                          <p:val>
                                            <p:strVal val="ppt_x"/>
                                          </p:val>
                                        </p:tav>
                                      </p:tavLst>
                                    </p:anim>
                                    <p:anim calcmode="lin" valueType="num">
                                      <p:cBhvr additive="base">
                                        <p:cTn id="639" dur="3000"/>
                                        <p:tgtEl>
                                          <p:spTgt spid="47"/>
                                        </p:tgtEl>
                                        <p:attrNameLst>
                                          <p:attrName>ppt_y</p:attrName>
                                        </p:attrNameLst>
                                      </p:cBhvr>
                                      <p:tavLst>
                                        <p:tav tm="0">
                                          <p:val>
                                            <p:strVal val="ppt_y"/>
                                          </p:val>
                                        </p:tav>
                                        <p:tav tm="100000">
                                          <p:val>
                                            <p:strVal val="1+ppt_h/2"/>
                                          </p:val>
                                        </p:tav>
                                      </p:tavLst>
                                    </p:anim>
                                    <p:set>
                                      <p:cBhvr>
                                        <p:cTn id="640" dur="1" fill="hold">
                                          <p:stCondLst>
                                            <p:cond delay="2999"/>
                                          </p:stCondLst>
                                        </p:cTn>
                                        <p:tgtEl>
                                          <p:spTgt spid="47"/>
                                        </p:tgtEl>
                                        <p:attrNameLst>
                                          <p:attrName>style.visibility</p:attrName>
                                        </p:attrNameLst>
                                      </p:cBhvr>
                                      <p:to>
                                        <p:strVal val="hidden"/>
                                      </p:to>
                                    </p:set>
                                  </p:childTnLst>
                                </p:cTn>
                              </p:par>
                              <p:par>
                                <p:cTn id="641" presetID="2" presetClass="exit" presetSubtype="4" fill="hold" grpId="2" nodeType="withEffect">
                                  <p:stCondLst>
                                    <p:cond delay="0"/>
                                  </p:stCondLst>
                                  <p:childTnLst>
                                    <p:anim calcmode="lin" valueType="num">
                                      <p:cBhvr additive="base">
                                        <p:cTn id="642" dur="3000"/>
                                        <p:tgtEl>
                                          <p:spTgt spid="48"/>
                                        </p:tgtEl>
                                        <p:attrNameLst>
                                          <p:attrName>ppt_x</p:attrName>
                                        </p:attrNameLst>
                                      </p:cBhvr>
                                      <p:tavLst>
                                        <p:tav tm="0">
                                          <p:val>
                                            <p:strVal val="ppt_x"/>
                                          </p:val>
                                        </p:tav>
                                        <p:tav tm="100000">
                                          <p:val>
                                            <p:strVal val="ppt_x"/>
                                          </p:val>
                                        </p:tav>
                                      </p:tavLst>
                                    </p:anim>
                                    <p:anim calcmode="lin" valueType="num">
                                      <p:cBhvr additive="base">
                                        <p:cTn id="643" dur="3000"/>
                                        <p:tgtEl>
                                          <p:spTgt spid="48"/>
                                        </p:tgtEl>
                                        <p:attrNameLst>
                                          <p:attrName>ppt_y</p:attrName>
                                        </p:attrNameLst>
                                      </p:cBhvr>
                                      <p:tavLst>
                                        <p:tav tm="0">
                                          <p:val>
                                            <p:strVal val="ppt_y"/>
                                          </p:val>
                                        </p:tav>
                                        <p:tav tm="100000">
                                          <p:val>
                                            <p:strVal val="1+ppt_h/2"/>
                                          </p:val>
                                        </p:tav>
                                      </p:tavLst>
                                    </p:anim>
                                    <p:set>
                                      <p:cBhvr>
                                        <p:cTn id="644" dur="1" fill="hold">
                                          <p:stCondLst>
                                            <p:cond delay="2999"/>
                                          </p:stCondLst>
                                        </p:cTn>
                                        <p:tgtEl>
                                          <p:spTgt spid="48"/>
                                        </p:tgtEl>
                                        <p:attrNameLst>
                                          <p:attrName>style.visibility</p:attrName>
                                        </p:attrNameLst>
                                      </p:cBhvr>
                                      <p:to>
                                        <p:strVal val="hidden"/>
                                      </p:to>
                                    </p:set>
                                  </p:childTnLst>
                                </p:cTn>
                              </p:par>
                              <p:par>
                                <p:cTn id="645" presetID="2" presetClass="exit" presetSubtype="4" fill="hold" grpId="2" nodeType="withEffect">
                                  <p:stCondLst>
                                    <p:cond delay="0"/>
                                  </p:stCondLst>
                                  <p:childTnLst>
                                    <p:anim calcmode="lin" valueType="num">
                                      <p:cBhvr additive="base">
                                        <p:cTn id="646" dur="3000"/>
                                        <p:tgtEl>
                                          <p:spTgt spid="49"/>
                                        </p:tgtEl>
                                        <p:attrNameLst>
                                          <p:attrName>ppt_x</p:attrName>
                                        </p:attrNameLst>
                                      </p:cBhvr>
                                      <p:tavLst>
                                        <p:tav tm="0">
                                          <p:val>
                                            <p:strVal val="ppt_x"/>
                                          </p:val>
                                        </p:tav>
                                        <p:tav tm="100000">
                                          <p:val>
                                            <p:strVal val="ppt_x"/>
                                          </p:val>
                                        </p:tav>
                                      </p:tavLst>
                                    </p:anim>
                                    <p:anim calcmode="lin" valueType="num">
                                      <p:cBhvr additive="base">
                                        <p:cTn id="647" dur="3000"/>
                                        <p:tgtEl>
                                          <p:spTgt spid="49"/>
                                        </p:tgtEl>
                                        <p:attrNameLst>
                                          <p:attrName>ppt_y</p:attrName>
                                        </p:attrNameLst>
                                      </p:cBhvr>
                                      <p:tavLst>
                                        <p:tav tm="0">
                                          <p:val>
                                            <p:strVal val="ppt_y"/>
                                          </p:val>
                                        </p:tav>
                                        <p:tav tm="100000">
                                          <p:val>
                                            <p:strVal val="1+ppt_h/2"/>
                                          </p:val>
                                        </p:tav>
                                      </p:tavLst>
                                    </p:anim>
                                    <p:set>
                                      <p:cBhvr>
                                        <p:cTn id="648" dur="1" fill="hold">
                                          <p:stCondLst>
                                            <p:cond delay="2999"/>
                                          </p:stCondLst>
                                        </p:cTn>
                                        <p:tgtEl>
                                          <p:spTgt spid="49"/>
                                        </p:tgtEl>
                                        <p:attrNameLst>
                                          <p:attrName>style.visibility</p:attrName>
                                        </p:attrNameLst>
                                      </p:cBhvr>
                                      <p:to>
                                        <p:strVal val="hidden"/>
                                      </p:to>
                                    </p:set>
                                  </p:childTnLst>
                                </p:cTn>
                              </p:par>
                              <p:par>
                                <p:cTn id="649" presetID="2" presetClass="exit" presetSubtype="4" fill="hold" grpId="2" nodeType="withEffect">
                                  <p:stCondLst>
                                    <p:cond delay="0"/>
                                  </p:stCondLst>
                                  <p:childTnLst>
                                    <p:anim calcmode="lin" valueType="num">
                                      <p:cBhvr additive="base">
                                        <p:cTn id="650" dur="3000"/>
                                        <p:tgtEl>
                                          <p:spTgt spid="53"/>
                                        </p:tgtEl>
                                        <p:attrNameLst>
                                          <p:attrName>ppt_x</p:attrName>
                                        </p:attrNameLst>
                                      </p:cBhvr>
                                      <p:tavLst>
                                        <p:tav tm="0">
                                          <p:val>
                                            <p:strVal val="ppt_x"/>
                                          </p:val>
                                        </p:tav>
                                        <p:tav tm="100000">
                                          <p:val>
                                            <p:strVal val="ppt_x"/>
                                          </p:val>
                                        </p:tav>
                                      </p:tavLst>
                                    </p:anim>
                                    <p:anim calcmode="lin" valueType="num">
                                      <p:cBhvr additive="base">
                                        <p:cTn id="651" dur="3000"/>
                                        <p:tgtEl>
                                          <p:spTgt spid="53"/>
                                        </p:tgtEl>
                                        <p:attrNameLst>
                                          <p:attrName>ppt_y</p:attrName>
                                        </p:attrNameLst>
                                      </p:cBhvr>
                                      <p:tavLst>
                                        <p:tav tm="0">
                                          <p:val>
                                            <p:strVal val="ppt_y"/>
                                          </p:val>
                                        </p:tav>
                                        <p:tav tm="100000">
                                          <p:val>
                                            <p:strVal val="1+ppt_h/2"/>
                                          </p:val>
                                        </p:tav>
                                      </p:tavLst>
                                    </p:anim>
                                    <p:set>
                                      <p:cBhvr>
                                        <p:cTn id="652" dur="1" fill="hold">
                                          <p:stCondLst>
                                            <p:cond delay="2999"/>
                                          </p:stCondLst>
                                        </p:cTn>
                                        <p:tgtEl>
                                          <p:spTgt spid="53"/>
                                        </p:tgtEl>
                                        <p:attrNameLst>
                                          <p:attrName>style.visibility</p:attrName>
                                        </p:attrNameLst>
                                      </p:cBhvr>
                                      <p:to>
                                        <p:strVal val="hidden"/>
                                      </p:to>
                                    </p:set>
                                  </p:childTnLst>
                                </p:cTn>
                              </p:par>
                              <p:par>
                                <p:cTn id="653" presetID="2" presetClass="exit" presetSubtype="1" fill="hold" grpId="2" nodeType="withEffect">
                                  <p:stCondLst>
                                    <p:cond delay="0"/>
                                  </p:stCondLst>
                                  <p:childTnLst>
                                    <p:anim calcmode="lin" valueType="num">
                                      <p:cBhvr additive="base">
                                        <p:cTn id="654" dur="3000"/>
                                        <p:tgtEl>
                                          <p:spTgt spid="54"/>
                                        </p:tgtEl>
                                        <p:attrNameLst>
                                          <p:attrName>ppt_x</p:attrName>
                                        </p:attrNameLst>
                                      </p:cBhvr>
                                      <p:tavLst>
                                        <p:tav tm="0">
                                          <p:val>
                                            <p:strVal val="ppt_x"/>
                                          </p:val>
                                        </p:tav>
                                        <p:tav tm="100000">
                                          <p:val>
                                            <p:strVal val="ppt_x"/>
                                          </p:val>
                                        </p:tav>
                                      </p:tavLst>
                                    </p:anim>
                                    <p:anim calcmode="lin" valueType="num">
                                      <p:cBhvr additive="base">
                                        <p:cTn id="655" dur="3000"/>
                                        <p:tgtEl>
                                          <p:spTgt spid="54"/>
                                        </p:tgtEl>
                                        <p:attrNameLst>
                                          <p:attrName>ppt_y</p:attrName>
                                        </p:attrNameLst>
                                      </p:cBhvr>
                                      <p:tavLst>
                                        <p:tav tm="0">
                                          <p:val>
                                            <p:strVal val="ppt_y"/>
                                          </p:val>
                                        </p:tav>
                                        <p:tav tm="100000">
                                          <p:val>
                                            <p:strVal val="0-ppt_h/2"/>
                                          </p:val>
                                        </p:tav>
                                      </p:tavLst>
                                    </p:anim>
                                    <p:set>
                                      <p:cBhvr>
                                        <p:cTn id="656" dur="1" fill="hold">
                                          <p:stCondLst>
                                            <p:cond delay="2999"/>
                                          </p:stCondLst>
                                        </p:cTn>
                                        <p:tgtEl>
                                          <p:spTgt spid="54"/>
                                        </p:tgtEl>
                                        <p:attrNameLst>
                                          <p:attrName>style.visibility</p:attrName>
                                        </p:attrNameLst>
                                      </p:cBhvr>
                                      <p:to>
                                        <p:strVal val="hidden"/>
                                      </p:to>
                                    </p:set>
                                  </p:childTnLst>
                                </p:cTn>
                              </p:par>
                              <p:par>
                                <p:cTn id="657" presetID="2" presetClass="exit" presetSubtype="1" fill="hold" grpId="2" nodeType="withEffect">
                                  <p:stCondLst>
                                    <p:cond delay="0"/>
                                  </p:stCondLst>
                                  <p:childTnLst>
                                    <p:anim calcmode="lin" valueType="num">
                                      <p:cBhvr additive="base">
                                        <p:cTn id="658" dur="3000"/>
                                        <p:tgtEl>
                                          <p:spTgt spid="55"/>
                                        </p:tgtEl>
                                        <p:attrNameLst>
                                          <p:attrName>ppt_x</p:attrName>
                                        </p:attrNameLst>
                                      </p:cBhvr>
                                      <p:tavLst>
                                        <p:tav tm="0">
                                          <p:val>
                                            <p:strVal val="ppt_x"/>
                                          </p:val>
                                        </p:tav>
                                        <p:tav tm="100000">
                                          <p:val>
                                            <p:strVal val="ppt_x"/>
                                          </p:val>
                                        </p:tav>
                                      </p:tavLst>
                                    </p:anim>
                                    <p:anim calcmode="lin" valueType="num">
                                      <p:cBhvr additive="base">
                                        <p:cTn id="659" dur="3000"/>
                                        <p:tgtEl>
                                          <p:spTgt spid="55"/>
                                        </p:tgtEl>
                                        <p:attrNameLst>
                                          <p:attrName>ppt_y</p:attrName>
                                        </p:attrNameLst>
                                      </p:cBhvr>
                                      <p:tavLst>
                                        <p:tav tm="0">
                                          <p:val>
                                            <p:strVal val="ppt_y"/>
                                          </p:val>
                                        </p:tav>
                                        <p:tav tm="100000">
                                          <p:val>
                                            <p:strVal val="0-ppt_h/2"/>
                                          </p:val>
                                        </p:tav>
                                      </p:tavLst>
                                    </p:anim>
                                    <p:set>
                                      <p:cBhvr>
                                        <p:cTn id="660" dur="1" fill="hold">
                                          <p:stCondLst>
                                            <p:cond delay="2999"/>
                                          </p:stCondLst>
                                        </p:cTn>
                                        <p:tgtEl>
                                          <p:spTgt spid="55"/>
                                        </p:tgtEl>
                                        <p:attrNameLst>
                                          <p:attrName>style.visibility</p:attrName>
                                        </p:attrNameLst>
                                      </p:cBhvr>
                                      <p:to>
                                        <p:strVal val="hidden"/>
                                      </p:to>
                                    </p:set>
                                  </p:childTnLst>
                                </p:cTn>
                              </p:par>
                              <p:par>
                                <p:cTn id="661" presetID="2" presetClass="exit" presetSubtype="1" fill="hold" grpId="2" nodeType="withEffect">
                                  <p:stCondLst>
                                    <p:cond delay="0"/>
                                  </p:stCondLst>
                                  <p:childTnLst>
                                    <p:anim calcmode="lin" valueType="num">
                                      <p:cBhvr additive="base">
                                        <p:cTn id="662" dur="3000"/>
                                        <p:tgtEl>
                                          <p:spTgt spid="56"/>
                                        </p:tgtEl>
                                        <p:attrNameLst>
                                          <p:attrName>ppt_x</p:attrName>
                                        </p:attrNameLst>
                                      </p:cBhvr>
                                      <p:tavLst>
                                        <p:tav tm="0">
                                          <p:val>
                                            <p:strVal val="ppt_x"/>
                                          </p:val>
                                        </p:tav>
                                        <p:tav tm="100000">
                                          <p:val>
                                            <p:strVal val="ppt_x"/>
                                          </p:val>
                                        </p:tav>
                                      </p:tavLst>
                                    </p:anim>
                                    <p:anim calcmode="lin" valueType="num">
                                      <p:cBhvr additive="base">
                                        <p:cTn id="663" dur="3000"/>
                                        <p:tgtEl>
                                          <p:spTgt spid="56"/>
                                        </p:tgtEl>
                                        <p:attrNameLst>
                                          <p:attrName>ppt_y</p:attrName>
                                        </p:attrNameLst>
                                      </p:cBhvr>
                                      <p:tavLst>
                                        <p:tav tm="0">
                                          <p:val>
                                            <p:strVal val="ppt_y"/>
                                          </p:val>
                                        </p:tav>
                                        <p:tav tm="100000">
                                          <p:val>
                                            <p:strVal val="0-ppt_h/2"/>
                                          </p:val>
                                        </p:tav>
                                      </p:tavLst>
                                    </p:anim>
                                    <p:set>
                                      <p:cBhvr>
                                        <p:cTn id="664" dur="1" fill="hold">
                                          <p:stCondLst>
                                            <p:cond delay="2999"/>
                                          </p:stCondLst>
                                        </p:cTn>
                                        <p:tgtEl>
                                          <p:spTgt spid="56"/>
                                        </p:tgtEl>
                                        <p:attrNameLst>
                                          <p:attrName>style.visibility</p:attrName>
                                        </p:attrNameLst>
                                      </p:cBhvr>
                                      <p:to>
                                        <p:strVal val="hidden"/>
                                      </p:to>
                                    </p:set>
                                  </p:childTnLst>
                                </p:cTn>
                              </p:par>
                              <p:par>
                                <p:cTn id="665" presetID="2" presetClass="exit" presetSubtype="1" fill="hold" grpId="2" nodeType="withEffect">
                                  <p:stCondLst>
                                    <p:cond delay="0"/>
                                  </p:stCondLst>
                                  <p:childTnLst>
                                    <p:anim calcmode="lin" valueType="num">
                                      <p:cBhvr additive="base">
                                        <p:cTn id="666" dur="3000"/>
                                        <p:tgtEl>
                                          <p:spTgt spid="57"/>
                                        </p:tgtEl>
                                        <p:attrNameLst>
                                          <p:attrName>ppt_x</p:attrName>
                                        </p:attrNameLst>
                                      </p:cBhvr>
                                      <p:tavLst>
                                        <p:tav tm="0">
                                          <p:val>
                                            <p:strVal val="ppt_x"/>
                                          </p:val>
                                        </p:tav>
                                        <p:tav tm="100000">
                                          <p:val>
                                            <p:strVal val="ppt_x"/>
                                          </p:val>
                                        </p:tav>
                                      </p:tavLst>
                                    </p:anim>
                                    <p:anim calcmode="lin" valueType="num">
                                      <p:cBhvr additive="base">
                                        <p:cTn id="667" dur="3000"/>
                                        <p:tgtEl>
                                          <p:spTgt spid="57"/>
                                        </p:tgtEl>
                                        <p:attrNameLst>
                                          <p:attrName>ppt_y</p:attrName>
                                        </p:attrNameLst>
                                      </p:cBhvr>
                                      <p:tavLst>
                                        <p:tav tm="0">
                                          <p:val>
                                            <p:strVal val="ppt_y"/>
                                          </p:val>
                                        </p:tav>
                                        <p:tav tm="100000">
                                          <p:val>
                                            <p:strVal val="0-ppt_h/2"/>
                                          </p:val>
                                        </p:tav>
                                      </p:tavLst>
                                    </p:anim>
                                    <p:set>
                                      <p:cBhvr>
                                        <p:cTn id="668" dur="1" fill="hold">
                                          <p:stCondLst>
                                            <p:cond delay="2999"/>
                                          </p:stCondLst>
                                        </p:cTn>
                                        <p:tgtEl>
                                          <p:spTgt spid="57"/>
                                        </p:tgtEl>
                                        <p:attrNameLst>
                                          <p:attrName>style.visibility</p:attrName>
                                        </p:attrNameLst>
                                      </p:cBhvr>
                                      <p:to>
                                        <p:strVal val="hidden"/>
                                      </p:to>
                                    </p:set>
                                  </p:childTnLst>
                                </p:cTn>
                              </p:par>
                              <p:par>
                                <p:cTn id="669" presetID="2" presetClass="exit" presetSubtype="1" fill="hold" grpId="2" nodeType="withEffect">
                                  <p:stCondLst>
                                    <p:cond delay="0"/>
                                  </p:stCondLst>
                                  <p:childTnLst>
                                    <p:anim calcmode="lin" valueType="num">
                                      <p:cBhvr additive="base">
                                        <p:cTn id="670" dur="3000"/>
                                        <p:tgtEl>
                                          <p:spTgt spid="58"/>
                                        </p:tgtEl>
                                        <p:attrNameLst>
                                          <p:attrName>ppt_x</p:attrName>
                                        </p:attrNameLst>
                                      </p:cBhvr>
                                      <p:tavLst>
                                        <p:tav tm="0">
                                          <p:val>
                                            <p:strVal val="ppt_x"/>
                                          </p:val>
                                        </p:tav>
                                        <p:tav tm="100000">
                                          <p:val>
                                            <p:strVal val="ppt_x"/>
                                          </p:val>
                                        </p:tav>
                                      </p:tavLst>
                                    </p:anim>
                                    <p:anim calcmode="lin" valueType="num">
                                      <p:cBhvr additive="base">
                                        <p:cTn id="671" dur="3000"/>
                                        <p:tgtEl>
                                          <p:spTgt spid="58"/>
                                        </p:tgtEl>
                                        <p:attrNameLst>
                                          <p:attrName>ppt_y</p:attrName>
                                        </p:attrNameLst>
                                      </p:cBhvr>
                                      <p:tavLst>
                                        <p:tav tm="0">
                                          <p:val>
                                            <p:strVal val="ppt_y"/>
                                          </p:val>
                                        </p:tav>
                                        <p:tav tm="100000">
                                          <p:val>
                                            <p:strVal val="0-ppt_h/2"/>
                                          </p:val>
                                        </p:tav>
                                      </p:tavLst>
                                    </p:anim>
                                    <p:set>
                                      <p:cBhvr>
                                        <p:cTn id="672" dur="1" fill="hold">
                                          <p:stCondLst>
                                            <p:cond delay="2999"/>
                                          </p:stCondLst>
                                        </p:cTn>
                                        <p:tgtEl>
                                          <p:spTgt spid="58"/>
                                        </p:tgtEl>
                                        <p:attrNameLst>
                                          <p:attrName>style.visibility</p:attrName>
                                        </p:attrNameLst>
                                      </p:cBhvr>
                                      <p:to>
                                        <p:strVal val="hidden"/>
                                      </p:to>
                                    </p:set>
                                  </p:childTnLst>
                                </p:cTn>
                              </p:par>
                              <p:par>
                                <p:cTn id="673" presetID="2" presetClass="exit" presetSubtype="1" fill="hold" grpId="2" nodeType="withEffect">
                                  <p:stCondLst>
                                    <p:cond delay="0"/>
                                  </p:stCondLst>
                                  <p:childTnLst>
                                    <p:anim calcmode="lin" valueType="num">
                                      <p:cBhvr additive="base">
                                        <p:cTn id="674" dur="3000"/>
                                        <p:tgtEl>
                                          <p:spTgt spid="59"/>
                                        </p:tgtEl>
                                        <p:attrNameLst>
                                          <p:attrName>ppt_x</p:attrName>
                                        </p:attrNameLst>
                                      </p:cBhvr>
                                      <p:tavLst>
                                        <p:tav tm="0">
                                          <p:val>
                                            <p:strVal val="ppt_x"/>
                                          </p:val>
                                        </p:tav>
                                        <p:tav tm="100000">
                                          <p:val>
                                            <p:strVal val="ppt_x"/>
                                          </p:val>
                                        </p:tav>
                                      </p:tavLst>
                                    </p:anim>
                                    <p:anim calcmode="lin" valueType="num">
                                      <p:cBhvr additive="base">
                                        <p:cTn id="675" dur="3000"/>
                                        <p:tgtEl>
                                          <p:spTgt spid="59"/>
                                        </p:tgtEl>
                                        <p:attrNameLst>
                                          <p:attrName>ppt_y</p:attrName>
                                        </p:attrNameLst>
                                      </p:cBhvr>
                                      <p:tavLst>
                                        <p:tav tm="0">
                                          <p:val>
                                            <p:strVal val="ppt_y"/>
                                          </p:val>
                                        </p:tav>
                                        <p:tav tm="100000">
                                          <p:val>
                                            <p:strVal val="0-ppt_h/2"/>
                                          </p:val>
                                        </p:tav>
                                      </p:tavLst>
                                    </p:anim>
                                    <p:set>
                                      <p:cBhvr>
                                        <p:cTn id="676" dur="1" fill="hold">
                                          <p:stCondLst>
                                            <p:cond delay="2999"/>
                                          </p:stCondLst>
                                        </p:cTn>
                                        <p:tgtEl>
                                          <p:spTgt spid="59"/>
                                        </p:tgtEl>
                                        <p:attrNameLst>
                                          <p:attrName>style.visibility</p:attrName>
                                        </p:attrNameLst>
                                      </p:cBhvr>
                                      <p:to>
                                        <p:strVal val="hidden"/>
                                      </p:to>
                                    </p:set>
                                  </p:childTnLst>
                                </p:cTn>
                              </p:par>
                              <p:par>
                                <p:cTn id="677" presetID="2" presetClass="exit" presetSubtype="1" fill="hold" grpId="2" nodeType="withEffect">
                                  <p:stCondLst>
                                    <p:cond delay="0"/>
                                  </p:stCondLst>
                                  <p:childTnLst>
                                    <p:anim calcmode="lin" valueType="num">
                                      <p:cBhvr additive="base">
                                        <p:cTn id="678" dur="3000"/>
                                        <p:tgtEl>
                                          <p:spTgt spid="60"/>
                                        </p:tgtEl>
                                        <p:attrNameLst>
                                          <p:attrName>ppt_x</p:attrName>
                                        </p:attrNameLst>
                                      </p:cBhvr>
                                      <p:tavLst>
                                        <p:tav tm="0">
                                          <p:val>
                                            <p:strVal val="ppt_x"/>
                                          </p:val>
                                        </p:tav>
                                        <p:tav tm="100000">
                                          <p:val>
                                            <p:strVal val="ppt_x"/>
                                          </p:val>
                                        </p:tav>
                                      </p:tavLst>
                                    </p:anim>
                                    <p:anim calcmode="lin" valueType="num">
                                      <p:cBhvr additive="base">
                                        <p:cTn id="679" dur="3000"/>
                                        <p:tgtEl>
                                          <p:spTgt spid="60"/>
                                        </p:tgtEl>
                                        <p:attrNameLst>
                                          <p:attrName>ppt_y</p:attrName>
                                        </p:attrNameLst>
                                      </p:cBhvr>
                                      <p:tavLst>
                                        <p:tav tm="0">
                                          <p:val>
                                            <p:strVal val="ppt_y"/>
                                          </p:val>
                                        </p:tav>
                                        <p:tav tm="100000">
                                          <p:val>
                                            <p:strVal val="0-ppt_h/2"/>
                                          </p:val>
                                        </p:tav>
                                      </p:tavLst>
                                    </p:anim>
                                    <p:set>
                                      <p:cBhvr>
                                        <p:cTn id="680" dur="1" fill="hold">
                                          <p:stCondLst>
                                            <p:cond delay="2999"/>
                                          </p:stCondLst>
                                        </p:cTn>
                                        <p:tgtEl>
                                          <p:spTgt spid="60"/>
                                        </p:tgtEl>
                                        <p:attrNameLst>
                                          <p:attrName>style.visibility</p:attrName>
                                        </p:attrNameLst>
                                      </p:cBhvr>
                                      <p:to>
                                        <p:strVal val="hidden"/>
                                      </p:to>
                                    </p:set>
                                  </p:childTnLst>
                                </p:cTn>
                              </p:par>
                              <p:par>
                                <p:cTn id="681" presetID="2" presetClass="exit" presetSubtype="1" fill="hold" grpId="2" nodeType="withEffect">
                                  <p:stCondLst>
                                    <p:cond delay="0"/>
                                  </p:stCondLst>
                                  <p:childTnLst>
                                    <p:anim calcmode="lin" valueType="num">
                                      <p:cBhvr additive="base">
                                        <p:cTn id="682" dur="3000"/>
                                        <p:tgtEl>
                                          <p:spTgt spid="61"/>
                                        </p:tgtEl>
                                        <p:attrNameLst>
                                          <p:attrName>ppt_x</p:attrName>
                                        </p:attrNameLst>
                                      </p:cBhvr>
                                      <p:tavLst>
                                        <p:tav tm="0">
                                          <p:val>
                                            <p:strVal val="ppt_x"/>
                                          </p:val>
                                        </p:tav>
                                        <p:tav tm="100000">
                                          <p:val>
                                            <p:strVal val="ppt_x"/>
                                          </p:val>
                                        </p:tav>
                                      </p:tavLst>
                                    </p:anim>
                                    <p:anim calcmode="lin" valueType="num">
                                      <p:cBhvr additive="base">
                                        <p:cTn id="683" dur="3000"/>
                                        <p:tgtEl>
                                          <p:spTgt spid="61"/>
                                        </p:tgtEl>
                                        <p:attrNameLst>
                                          <p:attrName>ppt_y</p:attrName>
                                        </p:attrNameLst>
                                      </p:cBhvr>
                                      <p:tavLst>
                                        <p:tav tm="0">
                                          <p:val>
                                            <p:strVal val="ppt_y"/>
                                          </p:val>
                                        </p:tav>
                                        <p:tav tm="100000">
                                          <p:val>
                                            <p:strVal val="0-ppt_h/2"/>
                                          </p:val>
                                        </p:tav>
                                      </p:tavLst>
                                    </p:anim>
                                    <p:set>
                                      <p:cBhvr>
                                        <p:cTn id="684" dur="1" fill="hold">
                                          <p:stCondLst>
                                            <p:cond delay="2999"/>
                                          </p:stCondLst>
                                        </p:cTn>
                                        <p:tgtEl>
                                          <p:spTgt spid="61"/>
                                        </p:tgtEl>
                                        <p:attrNameLst>
                                          <p:attrName>style.visibility</p:attrName>
                                        </p:attrNameLst>
                                      </p:cBhvr>
                                      <p:to>
                                        <p:strVal val="hidden"/>
                                      </p:to>
                                    </p:set>
                                  </p:childTnLst>
                                </p:cTn>
                              </p:par>
                              <p:par>
                                <p:cTn id="685" presetID="2" presetClass="exit" presetSubtype="1" fill="hold" grpId="2" nodeType="withEffect">
                                  <p:stCondLst>
                                    <p:cond delay="0"/>
                                  </p:stCondLst>
                                  <p:childTnLst>
                                    <p:anim calcmode="lin" valueType="num">
                                      <p:cBhvr additive="base">
                                        <p:cTn id="686" dur="3000"/>
                                        <p:tgtEl>
                                          <p:spTgt spid="62"/>
                                        </p:tgtEl>
                                        <p:attrNameLst>
                                          <p:attrName>ppt_x</p:attrName>
                                        </p:attrNameLst>
                                      </p:cBhvr>
                                      <p:tavLst>
                                        <p:tav tm="0">
                                          <p:val>
                                            <p:strVal val="ppt_x"/>
                                          </p:val>
                                        </p:tav>
                                        <p:tav tm="100000">
                                          <p:val>
                                            <p:strVal val="ppt_x"/>
                                          </p:val>
                                        </p:tav>
                                      </p:tavLst>
                                    </p:anim>
                                    <p:anim calcmode="lin" valueType="num">
                                      <p:cBhvr additive="base">
                                        <p:cTn id="687" dur="3000"/>
                                        <p:tgtEl>
                                          <p:spTgt spid="62"/>
                                        </p:tgtEl>
                                        <p:attrNameLst>
                                          <p:attrName>ppt_y</p:attrName>
                                        </p:attrNameLst>
                                      </p:cBhvr>
                                      <p:tavLst>
                                        <p:tav tm="0">
                                          <p:val>
                                            <p:strVal val="ppt_y"/>
                                          </p:val>
                                        </p:tav>
                                        <p:tav tm="100000">
                                          <p:val>
                                            <p:strVal val="0-ppt_h/2"/>
                                          </p:val>
                                        </p:tav>
                                      </p:tavLst>
                                    </p:anim>
                                    <p:set>
                                      <p:cBhvr>
                                        <p:cTn id="688" dur="1" fill="hold">
                                          <p:stCondLst>
                                            <p:cond delay="2999"/>
                                          </p:stCondLst>
                                        </p:cTn>
                                        <p:tgtEl>
                                          <p:spTgt spid="62"/>
                                        </p:tgtEl>
                                        <p:attrNameLst>
                                          <p:attrName>style.visibility</p:attrName>
                                        </p:attrNameLst>
                                      </p:cBhvr>
                                      <p:to>
                                        <p:strVal val="hidden"/>
                                      </p:to>
                                    </p:set>
                                  </p:childTnLst>
                                </p:cTn>
                              </p:par>
                              <p:par>
                                <p:cTn id="689" presetID="2" presetClass="exit" presetSubtype="1" fill="hold" grpId="2" nodeType="withEffect">
                                  <p:stCondLst>
                                    <p:cond delay="0"/>
                                  </p:stCondLst>
                                  <p:childTnLst>
                                    <p:anim calcmode="lin" valueType="num">
                                      <p:cBhvr additive="base">
                                        <p:cTn id="690" dur="3000"/>
                                        <p:tgtEl>
                                          <p:spTgt spid="63"/>
                                        </p:tgtEl>
                                        <p:attrNameLst>
                                          <p:attrName>ppt_x</p:attrName>
                                        </p:attrNameLst>
                                      </p:cBhvr>
                                      <p:tavLst>
                                        <p:tav tm="0">
                                          <p:val>
                                            <p:strVal val="ppt_x"/>
                                          </p:val>
                                        </p:tav>
                                        <p:tav tm="100000">
                                          <p:val>
                                            <p:strVal val="ppt_x"/>
                                          </p:val>
                                        </p:tav>
                                      </p:tavLst>
                                    </p:anim>
                                    <p:anim calcmode="lin" valueType="num">
                                      <p:cBhvr additive="base">
                                        <p:cTn id="691" dur="3000"/>
                                        <p:tgtEl>
                                          <p:spTgt spid="63"/>
                                        </p:tgtEl>
                                        <p:attrNameLst>
                                          <p:attrName>ppt_y</p:attrName>
                                        </p:attrNameLst>
                                      </p:cBhvr>
                                      <p:tavLst>
                                        <p:tav tm="0">
                                          <p:val>
                                            <p:strVal val="ppt_y"/>
                                          </p:val>
                                        </p:tav>
                                        <p:tav tm="100000">
                                          <p:val>
                                            <p:strVal val="0-ppt_h/2"/>
                                          </p:val>
                                        </p:tav>
                                      </p:tavLst>
                                    </p:anim>
                                    <p:set>
                                      <p:cBhvr>
                                        <p:cTn id="692" dur="1" fill="hold">
                                          <p:stCondLst>
                                            <p:cond delay="2999"/>
                                          </p:stCondLst>
                                        </p:cTn>
                                        <p:tgtEl>
                                          <p:spTgt spid="63"/>
                                        </p:tgtEl>
                                        <p:attrNameLst>
                                          <p:attrName>style.visibility</p:attrName>
                                        </p:attrNameLst>
                                      </p:cBhvr>
                                      <p:to>
                                        <p:strVal val="hidden"/>
                                      </p:to>
                                    </p:set>
                                  </p:childTnLst>
                                </p:cTn>
                              </p:par>
                              <p:par>
                                <p:cTn id="693" presetID="2" presetClass="exit" presetSubtype="1" fill="hold" grpId="2" nodeType="withEffect">
                                  <p:stCondLst>
                                    <p:cond delay="0"/>
                                  </p:stCondLst>
                                  <p:childTnLst>
                                    <p:anim calcmode="lin" valueType="num">
                                      <p:cBhvr additive="base">
                                        <p:cTn id="694" dur="3000"/>
                                        <p:tgtEl>
                                          <p:spTgt spid="64"/>
                                        </p:tgtEl>
                                        <p:attrNameLst>
                                          <p:attrName>ppt_x</p:attrName>
                                        </p:attrNameLst>
                                      </p:cBhvr>
                                      <p:tavLst>
                                        <p:tav tm="0">
                                          <p:val>
                                            <p:strVal val="ppt_x"/>
                                          </p:val>
                                        </p:tav>
                                        <p:tav tm="100000">
                                          <p:val>
                                            <p:strVal val="ppt_x"/>
                                          </p:val>
                                        </p:tav>
                                      </p:tavLst>
                                    </p:anim>
                                    <p:anim calcmode="lin" valueType="num">
                                      <p:cBhvr additive="base">
                                        <p:cTn id="695" dur="3000"/>
                                        <p:tgtEl>
                                          <p:spTgt spid="64"/>
                                        </p:tgtEl>
                                        <p:attrNameLst>
                                          <p:attrName>ppt_y</p:attrName>
                                        </p:attrNameLst>
                                      </p:cBhvr>
                                      <p:tavLst>
                                        <p:tav tm="0">
                                          <p:val>
                                            <p:strVal val="ppt_y"/>
                                          </p:val>
                                        </p:tav>
                                        <p:tav tm="100000">
                                          <p:val>
                                            <p:strVal val="0-ppt_h/2"/>
                                          </p:val>
                                        </p:tav>
                                      </p:tavLst>
                                    </p:anim>
                                    <p:set>
                                      <p:cBhvr>
                                        <p:cTn id="696" dur="1" fill="hold">
                                          <p:stCondLst>
                                            <p:cond delay="2999"/>
                                          </p:stCondLst>
                                        </p:cTn>
                                        <p:tgtEl>
                                          <p:spTgt spid="64"/>
                                        </p:tgtEl>
                                        <p:attrNameLst>
                                          <p:attrName>style.visibility</p:attrName>
                                        </p:attrNameLst>
                                      </p:cBhvr>
                                      <p:to>
                                        <p:strVal val="hidden"/>
                                      </p:to>
                                    </p:set>
                                  </p:childTnLst>
                                </p:cTn>
                              </p:par>
                              <p:par>
                                <p:cTn id="697" presetID="2" presetClass="exit" presetSubtype="1" fill="hold" grpId="2" nodeType="withEffect">
                                  <p:stCondLst>
                                    <p:cond delay="0"/>
                                  </p:stCondLst>
                                  <p:childTnLst>
                                    <p:anim calcmode="lin" valueType="num">
                                      <p:cBhvr additive="base">
                                        <p:cTn id="698" dur="3000"/>
                                        <p:tgtEl>
                                          <p:spTgt spid="65"/>
                                        </p:tgtEl>
                                        <p:attrNameLst>
                                          <p:attrName>ppt_x</p:attrName>
                                        </p:attrNameLst>
                                      </p:cBhvr>
                                      <p:tavLst>
                                        <p:tav tm="0">
                                          <p:val>
                                            <p:strVal val="ppt_x"/>
                                          </p:val>
                                        </p:tav>
                                        <p:tav tm="100000">
                                          <p:val>
                                            <p:strVal val="ppt_x"/>
                                          </p:val>
                                        </p:tav>
                                      </p:tavLst>
                                    </p:anim>
                                    <p:anim calcmode="lin" valueType="num">
                                      <p:cBhvr additive="base">
                                        <p:cTn id="699" dur="3000"/>
                                        <p:tgtEl>
                                          <p:spTgt spid="65"/>
                                        </p:tgtEl>
                                        <p:attrNameLst>
                                          <p:attrName>ppt_y</p:attrName>
                                        </p:attrNameLst>
                                      </p:cBhvr>
                                      <p:tavLst>
                                        <p:tav tm="0">
                                          <p:val>
                                            <p:strVal val="ppt_y"/>
                                          </p:val>
                                        </p:tav>
                                        <p:tav tm="100000">
                                          <p:val>
                                            <p:strVal val="0-ppt_h/2"/>
                                          </p:val>
                                        </p:tav>
                                      </p:tavLst>
                                    </p:anim>
                                    <p:set>
                                      <p:cBhvr>
                                        <p:cTn id="700" dur="1" fill="hold">
                                          <p:stCondLst>
                                            <p:cond delay="2999"/>
                                          </p:stCondLst>
                                        </p:cTn>
                                        <p:tgtEl>
                                          <p:spTgt spid="65"/>
                                        </p:tgtEl>
                                        <p:attrNameLst>
                                          <p:attrName>style.visibility</p:attrName>
                                        </p:attrNameLst>
                                      </p:cBhvr>
                                      <p:to>
                                        <p:strVal val="hidden"/>
                                      </p:to>
                                    </p:set>
                                  </p:childTnLst>
                                </p:cTn>
                              </p:par>
                              <p:par>
                                <p:cTn id="701" presetID="2" presetClass="exit" presetSubtype="1" fill="hold" grpId="2" nodeType="withEffect">
                                  <p:stCondLst>
                                    <p:cond delay="0"/>
                                  </p:stCondLst>
                                  <p:childTnLst>
                                    <p:anim calcmode="lin" valueType="num">
                                      <p:cBhvr additive="base">
                                        <p:cTn id="702" dur="3000"/>
                                        <p:tgtEl>
                                          <p:spTgt spid="66"/>
                                        </p:tgtEl>
                                        <p:attrNameLst>
                                          <p:attrName>ppt_x</p:attrName>
                                        </p:attrNameLst>
                                      </p:cBhvr>
                                      <p:tavLst>
                                        <p:tav tm="0">
                                          <p:val>
                                            <p:strVal val="ppt_x"/>
                                          </p:val>
                                        </p:tav>
                                        <p:tav tm="100000">
                                          <p:val>
                                            <p:strVal val="ppt_x"/>
                                          </p:val>
                                        </p:tav>
                                      </p:tavLst>
                                    </p:anim>
                                    <p:anim calcmode="lin" valueType="num">
                                      <p:cBhvr additive="base">
                                        <p:cTn id="703" dur="3000"/>
                                        <p:tgtEl>
                                          <p:spTgt spid="66"/>
                                        </p:tgtEl>
                                        <p:attrNameLst>
                                          <p:attrName>ppt_y</p:attrName>
                                        </p:attrNameLst>
                                      </p:cBhvr>
                                      <p:tavLst>
                                        <p:tav tm="0">
                                          <p:val>
                                            <p:strVal val="ppt_y"/>
                                          </p:val>
                                        </p:tav>
                                        <p:tav tm="100000">
                                          <p:val>
                                            <p:strVal val="0-ppt_h/2"/>
                                          </p:val>
                                        </p:tav>
                                      </p:tavLst>
                                    </p:anim>
                                    <p:set>
                                      <p:cBhvr>
                                        <p:cTn id="704" dur="1" fill="hold">
                                          <p:stCondLst>
                                            <p:cond delay="2999"/>
                                          </p:stCondLst>
                                        </p:cTn>
                                        <p:tgtEl>
                                          <p:spTgt spid="66"/>
                                        </p:tgtEl>
                                        <p:attrNameLst>
                                          <p:attrName>style.visibility</p:attrName>
                                        </p:attrNameLst>
                                      </p:cBhvr>
                                      <p:to>
                                        <p:strVal val="hidden"/>
                                      </p:to>
                                    </p:set>
                                  </p:childTnLst>
                                </p:cTn>
                              </p:par>
                              <p:par>
                                <p:cTn id="705" presetID="2" presetClass="exit" presetSubtype="1" fill="hold" grpId="2" nodeType="withEffect">
                                  <p:stCondLst>
                                    <p:cond delay="0"/>
                                  </p:stCondLst>
                                  <p:childTnLst>
                                    <p:anim calcmode="lin" valueType="num">
                                      <p:cBhvr additive="base">
                                        <p:cTn id="706" dur="3000"/>
                                        <p:tgtEl>
                                          <p:spTgt spid="67"/>
                                        </p:tgtEl>
                                        <p:attrNameLst>
                                          <p:attrName>ppt_x</p:attrName>
                                        </p:attrNameLst>
                                      </p:cBhvr>
                                      <p:tavLst>
                                        <p:tav tm="0">
                                          <p:val>
                                            <p:strVal val="ppt_x"/>
                                          </p:val>
                                        </p:tav>
                                        <p:tav tm="100000">
                                          <p:val>
                                            <p:strVal val="ppt_x"/>
                                          </p:val>
                                        </p:tav>
                                      </p:tavLst>
                                    </p:anim>
                                    <p:anim calcmode="lin" valueType="num">
                                      <p:cBhvr additive="base">
                                        <p:cTn id="707" dur="3000"/>
                                        <p:tgtEl>
                                          <p:spTgt spid="67"/>
                                        </p:tgtEl>
                                        <p:attrNameLst>
                                          <p:attrName>ppt_y</p:attrName>
                                        </p:attrNameLst>
                                      </p:cBhvr>
                                      <p:tavLst>
                                        <p:tav tm="0">
                                          <p:val>
                                            <p:strVal val="ppt_y"/>
                                          </p:val>
                                        </p:tav>
                                        <p:tav tm="100000">
                                          <p:val>
                                            <p:strVal val="0-ppt_h/2"/>
                                          </p:val>
                                        </p:tav>
                                      </p:tavLst>
                                    </p:anim>
                                    <p:set>
                                      <p:cBhvr>
                                        <p:cTn id="708" dur="1" fill="hold">
                                          <p:stCondLst>
                                            <p:cond delay="2999"/>
                                          </p:stCondLst>
                                        </p:cTn>
                                        <p:tgtEl>
                                          <p:spTgt spid="67"/>
                                        </p:tgtEl>
                                        <p:attrNameLst>
                                          <p:attrName>style.visibility</p:attrName>
                                        </p:attrNameLst>
                                      </p:cBhvr>
                                      <p:to>
                                        <p:strVal val="hidden"/>
                                      </p:to>
                                    </p:set>
                                  </p:childTnLst>
                                </p:cTn>
                              </p:par>
                              <p:par>
                                <p:cTn id="709" presetID="2" presetClass="exit" presetSubtype="1" fill="hold" grpId="2" nodeType="withEffect">
                                  <p:stCondLst>
                                    <p:cond delay="0"/>
                                  </p:stCondLst>
                                  <p:childTnLst>
                                    <p:anim calcmode="lin" valueType="num">
                                      <p:cBhvr additive="base">
                                        <p:cTn id="710" dur="3000"/>
                                        <p:tgtEl>
                                          <p:spTgt spid="68"/>
                                        </p:tgtEl>
                                        <p:attrNameLst>
                                          <p:attrName>ppt_x</p:attrName>
                                        </p:attrNameLst>
                                      </p:cBhvr>
                                      <p:tavLst>
                                        <p:tav tm="0">
                                          <p:val>
                                            <p:strVal val="ppt_x"/>
                                          </p:val>
                                        </p:tav>
                                        <p:tav tm="100000">
                                          <p:val>
                                            <p:strVal val="ppt_x"/>
                                          </p:val>
                                        </p:tav>
                                      </p:tavLst>
                                    </p:anim>
                                    <p:anim calcmode="lin" valueType="num">
                                      <p:cBhvr additive="base">
                                        <p:cTn id="711" dur="3000"/>
                                        <p:tgtEl>
                                          <p:spTgt spid="68"/>
                                        </p:tgtEl>
                                        <p:attrNameLst>
                                          <p:attrName>ppt_y</p:attrName>
                                        </p:attrNameLst>
                                      </p:cBhvr>
                                      <p:tavLst>
                                        <p:tav tm="0">
                                          <p:val>
                                            <p:strVal val="ppt_y"/>
                                          </p:val>
                                        </p:tav>
                                        <p:tav tm="100000">
                                          <p:val>
                                            <p:strVal val="0-ppt_h/2"/>
                                          </p:val>
                                        </p:tav>
                                      </p:tavLst>
                                    </p:anim>
                                    <p:set>
                                      <p:cBhvr>
                                        <p:cTn id="712" dur="1" fill="hold">
                                          <p:stCondLst>
                                            <p:cond delay="2999"/>
                                          </p:stCondLst>
                                        </p:cTn>
                                        <p:tgtEl>
                                          <p:spTgt spid="68"/>
                                        </p:tgtEl>
                                        <p:attrNameLst>
                                          <p:attrName>style.visibility</p:attrName>
                                        </p:attrNameLst>
                                      </p:cBhvr>
                                      <p:to>
                                        <p:strVal val="hidden"/>
                                      </p:to>
                                    </p:set>
                                  </p:childTnLst>
                                </p:cTn>
                              </p:par>
                              <p:par>
                                <p:cTn id="713" presetID="2" presetClass="exit" presetSubtype="1" fill="hold" grpId="2" nodeType="withEffect">
                                  <p:stCondLst>
                                    <p:cond delay="0"/>
                                  </p:stCondLst>
                                  <p:childTnLst>
                                    <p:anim calcmode="lin" valueType="num">
                                      <p:cBhvr additive="base">
                                        <p:cTn id="714" dur="3000"/>
                                        <p:tgtEl>
                                          <p:spTgt spid="69"/>
                                        </p:tgtEl>
                                        <p:attrNameLst>
                                          <p:attrName>ppt_x</p:attrName>
                                        </p:attrNameLst>
                                      </p:cBhvr>
                                      <p:tavLst>
                                        <p:tav tm="0">
                                          <p:val>
                                            <p:strVal val="ppt_x"/>
                                          </p:val>
                                        </p:tav>
                                        <p:tav tm="100000">
                                          <p:val>
                                            <p:strVal val="ppt_x"/>
                                          </p:val>
                                        </p:tav>
                                      </p:tavLst>
                                    </p:anim>
                                    <p:anim calcmode="lin" valueType="num">
                                      <p:cBhvr additive="base">
                                        <p:cTn id="715" dur="3000"/>
                                        <p:tgtEl>
                                          <p:spTgt spid="69"/>
                                        </p:tgtEl>
                                        <p:attrNameLst>
                                          <p:attrName>ppt_y</p:attrName>
                                        </p:attrNameLst>
                                      </p:cBhvr>
                                      <p:tavLst>
                                        <p:tav tm="0">
                                          <p:val>
                                            <p:strVal val="ppt_y"/>
                                          </p:val>
                                        </p:tav>
                                        <p:tav tm="100000">
                                          <p:val>
                                            <p:strVal val="0-ppt_h/2"/>
                                          </p:val>
                                        </p:tav>
                                      </p:tavLst>
                                    </p:anim>
                                    <p:set>
                                      <p:cBhvr>
                                        <p:cTn id="716" dur="1" fill="hold">
                                          <p:stCondLst>
                                            <p:cond delay="2999"/>
                                          </p:stCondLst>
                                        </p:cTn>
                                        <p:tgtEl>
                                          <p:spTgt spid="69"/>
                                        </p:tgtEl>
                                        <p:attrNameLst>
                                          <p:attrName>style.visibility</p:attrName>
                                        </p:attrNameLst>
                                      </p:cBhvr>
                                      <p:to>
                                        <p:strVal val="hidden"/>
                                      </p:to>
                                    </p:set>
                                  </p:childTnLst>
                                </p:cTn>
                              </p:par>
                              <p:par>
                                <p:cTn id="717" presetID="2" presetClass="exit" presetSubtype="1" fill="hold" grpId="2" nodeType="withEffect">
                                  <p:stCondLst>
                                    <p:cond delay="0"/>
                                  </p:stCondLst>
                                  <p:childTnLst>
                                    <p:anim calcmode="lin" valueType="num">
                                      <p:cBhvr additive="base">
                                        <p:cTn id="718" dur="3000"/>
                                        <p:tgtEl>
                                          <p:spTgt spid="70"/>
                                        </p:tgtEl>
                                        <p:attrNameLst>
                                          <p:attrName>ppt_x</p:attrName>
                                        </p:attrNameLst>
                                      </p:cBhvr>
                                      <p:tavLst>
                                        <p:tav tm="0">
                                          <p:val>
                                            <p:strVal val="ppt_x"/>
                                          </p:val>
                                        </p:tav>
                                        <p:tav tm="100000">
                                          <p:val>
                                            <p:strVal val="ppt_x"/>
                                          </p:val>
                                        </p:tav>
                                      </p:tavLst>
                                    </p:anim>
                                    <p:anim calcmode="lin" valueType="num">
                                      <p:cBhvr additive="base">
                                        <p:cTn id="719" dur="3000"/>
                                        <p:tgtEl>
                                          <p:spTgt spid="70"/>
                                        </p:tgtEl>
                                        <p:attrNameLst>
                                          <p:attrName>ppt_y</p:attrName>
                                        </p:attrNameLst>
                                      </p:cBhvr>
                                      <p:tavLst>
                                        <p:tav tm="0">
                                          <p:val>
                                            <p:strVal val="ppt_y"/>
                                          </p:val>
                                        </p:tav>
                                        <p:tav tm="100000">
                                          <p:val>
                                            <p:strVal val="0-ppt_h/2"/>
                                          </p:val>
                                        </p:tav>
                                      </p:tavLst>
                                    </p:anim>
                                    <p:set>
                                      <p:cBhvr>
                                        <p:cTn id="720" dur="1" fill="hold">
                                          <p:stCondLst>
                                            <p:cond delay="2999"/>
                                          </p:stCondLst>
                                        </p:cTn>
                                        <p:tgtEl>
                                          <p:spTgt spid="70"/>
                                        </p:tgtEl>
                                        <p:attrNameLst>
                                          <p:attrName>style.visibility</p:attrName>
                                        </p:attrNameLst>
                                      </p:cBhvr>
                                      <p:to>
                                        <p:strVal val="hidden"/>
                                      </p:to>
                                    </p:set>
                                  </p:childTnLst>
                                </p:cTn>
                              </p:par>
                              <p:par>
                                <p:cTn id="721" presetID="2" presetClass="exit" presetSubtype="1" fill="hold" grpId="2" nodeType="withEffect">
                                  <p:stCondLst>
                                    <p:cond delay="0"/>
                                  </p:stCondLst>
                                  <p:childTnLst>
                                    <p:anim calcmode="lin" valueType="num">
                                      <p:cBhvr additive="base">
                                        <p:cTn id="722" dur="3000"/>
                                        <p:tgtEl>
                                          <p:spTgt spid="71"/>
                                        </p:tgtEl>
                                        <p:attrNameLst>
                                          <p:attrName>ppt_x</p:attrName>
                                        </p:attrNameLst>
                                      </p:cBhvr>
                                      <p:tavLst>
                                        <p:tav tm="0">
                                          <p:val>
                                            <p:strVal val="ppt_x"/>
                                          </p:val>
                                        </p:tav>
                                        <p:tav tm="100000">
                                          <p:val>
                                            <p:strVal val="ppt_x"/>
                                          </p:val>
                                        </p:tav>
                                      </p:tavLst>
                                    </p:anim>
                                    <p:anim calcmode="lin" valueType="num">
                                      <p:cBhvr additive="base">
                                        <p:cTn id="723" dur="3000"/>
                                        <p:tgtEl>
                                          <p:spTgt spid="71"/>
                                        </p:tgtEl>
                                        <p:attrNameLst>
                                          <p:attrName>ppt_y</p:attrName>
                                        </p:attrNameLst>
                                      </p:cBhvr>
                                      <p:tavLst>
                                        <p:tav tm="0">
                                          <p:val>
                                            <p:strVal val="ppt_y"/>
                                          </p:val>
                                        </p:tav>
                                        <p:tav tm="100000">
                                          <p:val>
                                            <p:strVal val="0-ppt_h/2"/>
                                          </p:val>
                                        </p:tav>
                                      </p:tavLst>
                                    </p:anim>
                                    <p:set>
                                      <p:cBhvr>
                                        <p:cTn id="724" dur="1" fill="hold">
                                          <p:stCondLst>
                                            <p:cond delay="2999"/>
                                          </p:stCondLst>
                                        </p:cTn>
                                        <p:tgtEl>
                                          <p:spTgt spid="71"/>
                                        </p:tgtEl>
                                        <p:attrNameLst>
                                          <p:attrName>style.visibility</p:attrName>
                                        </p:attrNameLst>
                                      </p:cBhvr>
                                      <p:to>
                                        <p:strVal val="hidden"/>
                                      </p:to>
                                    </p:set>
                                  </p:childTnLst>
                                </p:cTn>
                              </p:par>
                              <p:par>
                                <p:cTn id="725" presetID="2" presetClass="exit" presetSubtype="1" fill="hold" grpId="2" nodeType="withEffect">
                                  <p:stCondLst>
                                    <p:cond delay="0"/>
                                  </p:stCondLst>
                                  <p:childTnLst>
                                    <p:anim calcmode="lin" valueType="num">
                                      <p:cBhvr additive="base">
                                        <p:cTn id="726" dur="3000"/>
                                        <p:tgtEl>
                                          <p:spTgt spid="72"/>
                                        </p:tgtEl>
                                        <p:attrNameLst>
                                          <p:attrName>ppt_x</p:attrName>
                                        </p:attrNameLst>
                                      </p:cBhvr>
                                      <p:tavLst>
                                        <p:tav tm="0">
                                          <p:val>
                                            <p:strVal val="ppt_x"/>
                                          </p:val>
                                        </p:tav>
                                        <p:tav tm="100000">
                                          <p:val>
                                            <p:strVal val="ppt_x"/>
                                          </p:val>
                                        </p:tav>
                                      </p:tavLst>
                                    </p:anim>
                                    <p:anim calcmode="lin" valueType="num">
                                      <p:cBhvr additive="base">
                                        <p:cTn id="727" dur="3000"/>
                                        <p:tgtEl>
                                          <p:spTgt spid="72"/>
                                        </p:tgtEl>
                                        <p:attrNameLst>
                                          <p:attrName>ppt_y</p:attrName>
                                        </p:attrNameLst>
                                      </p:cBhvr>
                                      <p:tavLst>
                                        <p:tav tm="0">
                                          <p:val>
                                            <p:strVal val="ppt_y"/>
                                          </p:val>
                                        </p:tav>
                                        <p:tav tm="100000">
                                          <p:val>
                                            <p:strVal val="0-ppt_h/2"/>
                                          </p:val>
                                        </p:tav>
                                      </p:tavLst>
                                    </p:anim>
                                    <p:set>
                                      <p:cBhvr>
                                        <p:cTn id="728" dur="1" fill="hold">
                                          <p:stCondLst>
                                            <p:cond delay="2999"/>
                                          </p:stCondLst>
                                        </p:cTn>
                                        <p:tgtEl>
                                          <p:spTgt spid="72"/>
                                        </p:tgtEl>
                                        <p:attrNameLst>
                                          <p:attrName>style.visibility</p:attrName>
                                        </p:attrNameLst>
                                      </p:cBhvr>
                                      <p:to>
                                        <p:strVal val="hidden"/>
                                      </p:to>
                                    </p:set>
                                  </p:childTnLst>
                                </p:cTn>
                              </p:par>
                              <p:par>
                                <p:cTn id="729" presetID="2" presetClass="exit" presetSubtype="1" fill="hold" grpId="2" nodeType="withEffect">
                                  <p:stCondLst>
                                    <p:cond delay="0"/>
                                  </p:stCondLst>
                                  <p:childTnLst>
                                    <p:anim calcmode="lin" valueType="num">
                                      <p:cBhvr additive="base">
                                        <p:cTn id="730" dur="3000"/>
                                        <p:tgtEl>
                                          <p:spTgt spid="73"/>
                                        </p:tgtEl>
                                        <p:attrNameLst>
                                          <p:attrName>ppt_x</p:attrName>
                                        </p:attrNameLst>
                                      </p:cBhvr>
                                      <p:tavLst>
                                        <p:tav tm="0">
                                          <p:val>
                                            <p:strVal val="ppt_x"/>
                                          </p:val>
                                        </p:tav>
                                        <p:tav tm="100000">
                                          <p:val>
                                            <p:strVal val="ppt_x"/>
                                          </p:val>
                                        </p:tav>
                                      </p:tavLst>
                                    </p:anim>
                                    <p:anim calcmode="lin" valueType="num">
                                      <p:cBhvr additive="base">
                                        <p:cTn id="731" dur="3000"/>
                                        <p:tgtEl>
                                          <p:spTgt spid="73"/>
                                        </p:tgtEl>
                                        <p:attrNameLst>
                                          <p:attrName>ppt_y</p:attrName>
                                        </p:attrNameLst>
                                      </p:cBhvr>
                                      <p:tavLst>
                                        <p:tav tm="0">
                                          <p:val>
                                            <p:strVal val="ppt_y"/>
                                          </p:val>
                                        </p:tav>
                                        <p:tav tm="100000">
                                          <p:val>
                                            <p:strVal val="0-ppt_h/2"/>
                                          </p:val>
                                        </p:tav>
                                      </p:tavLst>
                                    </p:anim>
                                    <p:set>
                                      <p:cBhvr>
                                        <p:cTn id="732" dur="1" fill="hold">
                                          <p:stCondLst>
                                            <p:cond delay="2999"/>
                                          </p:stCondLst>
                                        </p:cTn>
                                        <p:tgtEl>
                                          <p:spTgt spid="73"/>
                                        </p:tgtEl>
                                        <p:attrNameLst>
                                          <p:attrName>style.visibility</p:attrName>
                                        </p:attrNameLst>
                                      </p:cBhvr>
                                      <p:to>
                                        <p:strVal val="hidden"/>
                                      </p:to>
                                    </p:set>
                                  </p:childTnLst>
                                </p:cTn>
                              </p:par>
                              <p:par>
                                <p:cTn id="733" presetID="2" presetClass="exit" presetSubtype="1" fill="hold" grpId="2" nodeType="withEffect">
                                  <p:stCondLst>
                                    <p:cond delay="0"/>
                                  </p:stCondLst>
                                  <p:childTnLst>
                                    <p:anim calcmode="lin" valueType="num">
                                      <p:cBhvr additive="base">
                                        <p:cTn id="734" dur="3000"/>
                                        <p:tgtEl>
                                          <p:spTgt spid="74"/>
                                        </p:tgtEl>
                                        <p:attrNameLst>
                                          <p:attrName>ppt_x</p:attrName>
                                        </p:attrNameLst>
                                      </p:cBhvr>
                                      <p:tavLst>
                                        <p:tav tm="0">
                                          <p:val>
                                            <p:strVal val="ppt_x"/>
                                          </p:val>
                                        </p:tav>
                                        <p:tav tm="100000">
                                          <p:val>
                                            <p:strVal val="ppt_x"/>
                                          </p:val>
                                        </p:tav>
                                      </p:tavLst>
                                    </p:anim>
                                    <p:anim calcmode="lin" valueType="num">
                                      <p:cBhvr additive="base">
                                        <p:cTn id="735" dur="3000"/>
                                        <p:tgtEl>
                                          <p:spTgt spid="74"/>
                                        </p:tgtEl>
                                        <p:attrNameLst>
                                          <p:attrName>ppt_y</p:attrName>
                                        </p:attrNameLst>
                                      </p:cBhvr>
                                      <p:tavLst>
                                        <p:tav tm="0">
                                          <p:val>
                                            <p:strVal val="ppt_y"/>
                                          </p:val>
                                        </p:tav>
                                        <p:tav tm="100000">
                                          <p:val>
                                            <p:strVal val="0-ppt_h/2"/>
                                          </p:val>
                                        </p:tav>
                                      </p:tavLst>
                                    </p:anim>
                                    <p:set>
                                      <p:cBhvr>
                                        <p:cTn id="736" dur="1" fill="hold">
                                          <p:stCondLst>
                                            <p:cond delay="2999"/>
                                          </p:stCondLst>
                                        </p:cTn>
                                        <p:tgtEl>
                                          <p:spTgt spid="74"/>
                                        </p:tgtEl>
                                        <p:attrNameLst>
                                          <p:attrName>style.visibility</p:attrName>
                                        </p:attrNameLst>
                                      </p:cBhvr>
                                      <p:to>
                                        <p:strVal val="hidden"/>
                                      </p:to>
                                    </p:set>
                                  </p:childTnLst>
                                </p:cTn>
                              </p:par>
                              <p:par>
                                <p:cTn id="737" presetID="2" presetClass="exit" presetSubtype="1" fill="hold" grpId="2" nodeType="withEffect">
                                  <p:stCondLst>
                                    <p:cond delay="0"/>
                                  </p:stCondLst>
                                  <p:childTnLst>
                                    <p:anim calcmode="lin" valueType="num">
                                      <p:cBhvr additive="base">
                                        <p:cTn id="738" dur="3000"/>
                                        <p:tgtEl>
                                          <p:spTgt spid="75"/>
                                        </p:tgtEl>
                                        <p:attrNameLst>
                                          <p:attrName>ppt_x</p:attrName>
                                        </p:attrNameLst>
                                      </p:cBhvr>
                                      <p:tavLst>
                                        <p:tav tm="0">
                                          <p:val>
                                            <p:strVal val="ppt_x"/>
                                          </p:val>
                                        </p:tav>
                                        <p:tav tm="100000">
                                          <p:val>
                                            <p:strVal val="ppt_x"/>
                                          </p:val>
                                        </p:tav>
                                      </p:tavLst>
                                    </p:anim>
                                    <p:anim calcmode="lin" valueType="num">
                                      <p:cBhvr additive="base">
                                        <p:cTn id="739" dur="3000"/>
                                        <p:tgtEl>
                                          <p:spTgt spid="75"/>
                                        </p:tgtEl>
                                        <p:attrNameLst>
                                          <p:attrName>ppt_y</p:attrName>
                                        </p:attrNameLst>
                                      </p:cBhvr>
                                      <p:tavLst>
                                        <p:tav tm="0">
                                          <p:val>
                                            <p:strVal val="ppt_y"/>
                                          </p:val>
                                        </p:tav>
                                        <p:tav tm="100000">
                                          <p:val>
                                            <p:strVal val="0-ppt_h/2"/>
                                          </p:val>
                                        </p:tav>
                                      </p:tavLst>
                                    </p:anim>
                                    <p:set>
                                      <p:cBhvr>
                                        <p:cTn id="740" dur="1" fill="hold">
                                          <p:stCondLst>
                                            <p:cond delay="2999"/>
                                          </p:stCondLst>
                                        </p:cTn>
                                        <p:tgtEl>
                                          <p:spTgt spid="75"/>
                                        </p:tgtEl>
                                        <p:attrNameLst>
                                          <p:attrName>style.visibility</p:attrName>
                                        </p:attrNameLst>
                                      </p:cBhvr>
                                      <p:to>
                                        <p:strVal val="hidden"/>
                                      </p:to>
                                    </p:set>
                                  </p:childTnLst>
                                </p:cTn>
                              </p:par>
                              <p:par>
                                <p:cTn id="741" presetID="2" presetClass="exit" presetSubtype="1" fill="hold" grpId="2" nodeType="withEffect">
                                  <p:stCondLst>
                                    <p:cond delay="0"/>
                                  </p:stCondLst>
                                  <p:childTnLst>
                                    <p:anim calcmode="lin" valueType="num">
                                      <p:cBhvr additive="base">
                                        <p:cTn id="742" dur="3000"/>
                                        <p:tgtEl>
                                          <p:spTgt spid="76"/>
                                        </p:tgtEl>
                                        <p:attrNameLst>
                                          <p:attrName>ppt_x</p:attrName>
                                        </p:attrNameLst>
                                      </p:cBhvr>
                                      <p:tavLst>
                                        <p:tav tm="0">
                                          <p:val>
                                            <p:strVal val="ppt_x"/>
                                          </p:val>
                                        </p:tav>
                                        <p:tav tm="100000">
                                          <p:val>
                                            <p:strVal val="ppt_x"/>
                                          </p:val>
                                        </p:tav>
                                      </p:tavLst>
                                    </p:anim>
                                    <p:anim calcmode="lin" valueType="num">
                                      <p:cBhvr additive="base">
                                        <p:cTn id="743" dur="3000"/>
                                        <p:tgtEl>
                                          <p:spTgt spid="76"/>
                                        </p:tgtEl>
                                        <p:attrNameLst>
                                          <p:attrName>ppt_y</p:attrName>
                                        </p:attrNameLst>
                                      </p:cBhvr>
                                      <p:tavLst>
                                        <p:tav tm="0">
                                          <p:val>
                                            <p:strVal val="ppt_y"/>
                                          </p:val>
                                        </p:tav>
                                        <p:tav tm="100000">
                                          <p:val>
                                            <p:strVal val="0-ppt_h/2"/>
                                          </p:val>
                                        </p:tav>
                                      </p:tavLst>
                                    </p:anim>
                                    <p:set>
                                      <p:cBhvr>
                                        <p:cTn id="744" dur="1" fill="hold">
                                          <p:stCondLst>
                                            <p:cond delay="2999"/>
                                          </p:stCondLst>
                                        </p:cTn>
                                        <p:tgtEl>
                                          <p:spTgt spid="76"/>
                                        </p:tgtEl>
                                        <p:attrNameLst>
                                          <p:attrName>style.visibility</p:attrName>
                                        </p:attrNameLst>
                                      </p:cBhvr>
                                      <p:to>
                                        <p:strVal val="hidden"/>
                                      </p:to>
                                    </p:set>
                                  </p:childTnLst>
                                </p:cTn>
                              </p:par>
                              <p:par>
                                <p:cTn id="745" presetID="2" presetClass="exit" presetSubtype="1" fill="hold" grpId="2" nodeType="withEffect">
                                  <p:stCondLst>
                                    <p:cond delay="0"/>
                                  </p:stCondLst>
                                  <p:childTnLst>
                                    <p:anim calcmode="lin" valueType="num">
                                      <p:cBhvr additive="base">
                                        <p:cTn id="746" dur="3000"/>
                                        <p:tgtEl>
                                          <p:spTgt spid="77"/>
                                        </p:tgtEl>
                                        <p:attrNameLst>
                                          <p:attrName>ppt_x</p:attrName>
                                        </p:attrNameLst>
                                      </p:cBhvr>
                                      <p:tavLst>
                                        <p:tav tm="0">
                                          <p:val>
                                            <p:strVal val="ppt_x"/>
                                          </p:val>
                                        </p:tav>
                                        <p:tav tm="100000">
                                          <p:val>
                                            <p:strVal val="ppt_x"/>
                                          </p:val>
                                        </p:tav>
                                      </p:tavLst>
                                    </p:anim>
                                    <p:anim calcmode="lin" valueType="num">
                                      <p:cBhvr additive="base">
                                        <p:cTn id="747" dur="3000"/>
                                        <p:tgtEl>
                                          <p:spTgt spid="77"/>
                                        </p:tgtEl>
                                        <p:attrNameLst>
                                          <p:attrName>ppt_y</p:attrName>
                                        </p:attrNameLst>
                                      </p:cBhvr>
                                      <p:tavLst>
                                        <p:tav tm="0">
                                          <p:val>
                                            <p:strVal val="ppt_y"/>
                                          </p:val>
                                        </p:tav>
                                        <p:tav tm="100000">
                                          <p:val>
                                            <p:strVal val="0-ppt_h/2"/>
                                          </p:val>
                                        </p:tav>
                                      </p:tavLst>
                                    </p:anim>
                                    <p:set>
                                      <p:cBhvr>
                                        <p:cTn id="748" dur="1" fill="hold">
                                          <p:stCondLst>
                                            <p:cond delay="2999"/>
                                          </p:stCondLst>
                                        </p:cTn>
                                        <p:tgtEl>
                                          <p:spTgt spid="77"/>
                                        </p:tgtEl>
                                        <p:attrNameLst>
                                          <p:attrName>style.visibility</p:attrName>
                                        </p:attrNameLst>
                                      </p:cBhvr>
                                      <p:to>
                                        <p:strVal val="hidden"/>
                                      </p:to>
                                    </p:set>
                                  </p:childTnLst>
                                </p:cTn>
                              </p:par>
                              <p:par>
                                <p:cTn id="749" presetID="2" presetClass="exit" presetSubtype="1" fill="hold" grpId="2" nodeType="withEffect">
                                  <p:stCondLst>
                                    <p:cond delay="0"/>
                                  </p:stCondLst>
                                  <p:childTnLst>
                                    <p:anim calcmode="lin" valueType="num">
                                      <p:cBhvr additive="base">
                                        <p:cTn id="750" dur="3000"/>
                                        <p:tgtEl>
                                          <p:spTgt spid="78"/>
                                        </p:tgtEl>
                                        <p:attrNameLst>
                                          <p:attrName>ppt_x</p:attrName>
                                        </p:attrNameLst>
                                      </p:cBhvr>
                                      <p:tavLst>
                                        <p:tav tm="0">
                                          <p:val>
                                            <p:strVal val="ppt_x"/>
                                          </p:val>
                                        </p:tav>
                                        <p:tav tm="100000">
                                          <p:val>
                                            <p:strVal val="ppt_x"/>
                                          </p:val>
                                        </p:tav>
                                      </p:tavLst>
                                    </p:anim>
                                    <p:anim calcmode="lin" valueType="num">
                                      <p:cBhvr additive="base">
                                        <p:cTn id="751" dur="3000"/>
                                        <p:tgtEl>
                                          <p:spTgt spid="78"/>
                                        </p:tgtEl>
                                        <p:attrNameLst>
                                          <p:attrName>ppt_y</p:attrName>
                                        </p:attrNameLst>
                                      </p:cBhvr>
                                      <p:tavLst>
                                        <p:tav tm="0">
                                          <p:val>
                                            <p:strVal val="ppt_y"/>
                                          </p:val>
                                        </p:tav>
                                        <p:tav tm="100000">
                                          <p:val>
                                            <p:strVal val="0-ppt_h/2"/>
                                          </p:val>
                                        </p:tav>
                                      </p:tavLst>
                                    </p:anim>
                                    <p:set>
                                      <p:cBhvr>
                                        <p:cTn id="752" dur="1" fill="hold">
                                          <p:stCondLst>
                                            <p:cond delay="2999"/>
                                          </p:stCondLst>
                                        </p:cTn>
                                        <p:tgtEl>
                                          <p:spTgt spid="78"/>
                                        </p:tgtEl>
                                        <p:attrNameLst>
                                          <p:attrName>style.visibility</p:attrName>
                                        </p:attrNameLst>
                                      </p:cBhvr>
                                      <p:to>
                                        <p:strVal val="hidden"/>
                                      </p:to>
                                    </p:set>
                                  </p:childTnLst>
                                </p:cTn>
                              </p:par>
                              <p:par>
                                <p:cTn id="753" presetID="2" presetClass="exit" presetSubtype="1" fill="hold" grpId="2" nodeType="withEffect">
                                  <p:stCondLst>
                                    <p:cond delay="0"/>
                                  </p:stCondLst>
                                  <p:childTnLst>
                                    <p:anim calcmode="lin" valueType="num">
                                      <p:cBhvr additive="base">
                                        <p:cTn id="754" dur="3000"/>
                                        <p:tgtEl>
                                          <p:spTgt spid="79"/>
                                        </p:tgtEl>
                                        <p:attrNameLst>
                                          <p:attrName>ppt_x</p:attrName>
                                        </p:attrNameLst>
                                      </p:cBhvr>
                                      <p:tavLst>
                                        <p:tav tm="0">
                                          <p:val>
                                            <p:strVal val="ppt_x"/>
                                          </p:val>
                                        </p:tav>
                                        <p:tav tm="100000">
                                          <p:val>
                                            <p:strVal val="ppt_x"/>
                                          </p:val>
                                        </p:tav>
                                      </p:tavLst>
                                    </p:anim>
                                    <p:anim calcmode="lin" valueType="num">
                                      <p:cBhvr additive="base">
                                        <p:cTn id="755" dur="3000"/>
                                        <p:tgtEl>
                                          <p:spTgt spid="79"/>
                                        </p:tgtEl>
                                        <p:attrNameLst>
                                          <p:attrName>ppt_y</p:attrName>
                                        </p:attrNameLst>
                                      </p:cBhvr>
                                      <p:tavLst>
                                        <p:tav tm="0">
                                          <p:val>
                                            <p:strVal val="ppt_y"/>
                                          </p:val>
                                        </p:tav>
                                        <p:tav tm="100000">
                                          <p:val>
                                            <p:strVal val="0-ppt_h/2"/>
                                          </p:val>
                                        </p:tav>
                                      </p:tavLst>
                                    </p:anim>
                                    <p:set>
                                      <p:cBhvr>
                                        <p:cTn id="756" dur="1" fill="hold">
                                          <p:stCondLst>
                                            <p:cond delay="2999"/>
                                          </p:stCondLst>
                                        </p:cTn>
                                        <p:tgtEl>
                                          <p:spTgt spid="79"/>
                                        </p:tgtEl>
                                        <p:attrNameLst>
                                          <p:attrName>style.visibility</p:attrName>
                                        </p:attrNameLst>
                                      </p:cBhvr>
                                      <p:to>
                                        <p:strVal val="hidden"/>
                                      </p:to>
                                    </p:set>
                                  </p:childTnLst>
                                </p:cTn>
                              </p:par>
                              <p:par>
                                <p:cTn id="757" presetID="2" presetClass="exit" presetSubtype="1" fill="hold" grpId="2" nodeType="withEffect">
                                  <p:stCondLst>
                                    <p:cond delay="0"/>
                                  </p:stCondLst>
                                  <p:childTnLst>
                                    <p:anim calcmode="lin" valueType="num">
                                      <p:cBhvr additive="base">
                                        <p:cTn id="758" dur="3000"/>
                                        <p:tgtEl>
                                          <p:spTgt spid="80"/>
                                        </p:tgtEl>
                                        <p:attrNameLst>
                                          <p:attrName>ppt_x</p:attrName>
                                        </p:attrNameLst>
                                      </p:cBhvr>
                                      <p:tavLst>
                                        <p:tav tm="0">
                                          <p:val>
                                            <p:strVal val="ppt_x"/>
                                          </p:val>
                                        </p:tav>
                                        <p:tav tm="100000">
                                          <p:val>
                                            <p:strVal val="ppt_x"/>
                                          </p:val>
                                        </p:tav>
                                      </p:tavLst>
                                    </p:anim>
                                    <p:anim calcmode="lin" valueType="num">
                                      <p:cBhvr additive="base">
                                        <p:cTn id="759" dur="3000"/>
                                        <p:tgtEl>
                                          <p:spTgt spid="80"/>
                                        </p:tgtEl>
                                        <p:attrNameLst>
                                          <p:attrName>ppt_y</p:attrName>
                                        </p:attrNameLst>
                                      </p:cBhvr>
                                      <p:tavLst>
                                        <p:tav tm="0">
                                          <p:val>
                                            <p:strVal val="ppt_y"/>
                                          </p:val>
                                        </p:tav>
                                        <p:tav tm="100000">
                                          <p:val>
                                            <p:strVal val="0-ppt_h/2"/>
                                          </p:val>
                                        </p:tav>
                                      </p:tavLst>
                                    </p:anim>
                                    <p:set>
                                      <p:cBhvr>
                                        <p:cTn id="760" dur="1" fill="hold">
                                          <p:stCondLst>
                                            <p:cond delay="2999"/>
                                          </p:stCondLst>
                                        </p:cTn>
                                        <p:tgtEl>
                                          <p:spTgt spid="80"/>
                                        </p:tgtEl>
                                        <p:attrNameLst>
                                          <p:attrName>style.visibility</p:attrName>
                                        </p:attrNameLst>
                                      </p:cBhvr>
                                      <p:to>
                                        <p:strVal val="hidden"/>
                                      </p:to>
                                    </p:set>
                                  </p:childTnLst>
                                </p:cTn>
                              </p:par>
                              <p:par>
                                <p:cTn id="761" presetID="2" presetClass="exit" presetSubtype="1" fill="hold" grpId="2" nodeType="withEffect">
                                  <p:stCondLst>
                                    <p:cond delay="0"/>
                                  </p:stCondLst>
                                  <p:childTnLst>
                                    <p:anim calcmode="lin" valueType="num">
                                      <p:cBhvr additive="base">
                                        <p:cTn id="762" dur="3000"/>
                                        <p:tgtEl>
                                          <p:spTgt spid="81"/>
                                        </p:tgtEl>
                                        <p:attrNameLst>
                                          <p:attrName>ppt_x</p:attrName>
                                        </p:attrNameLst>
                                      </p:cBhvr>
                                      <p:tavLst>
                                        <p:tav tm="0">
                                          <p:val>
                                            <p:strVal val="ppt_x"/>
                                          </p:val>
                                        </p:tav>
                                        <p:tav tm="100000">
                                          <p:val>
                                            <p:strVal val="ppt_x"/>
                                          </p:val>
                                        </p:tav>
                                      </p:tavLst>
                                    </p:anim>
                                    <p:anim calcmode="lin" valueType="num">
                                      <p:cBhvr additive="base">
                                        <p:cTn id="763" dur="3000"/>
                                        <p:tgtEl>
                                          <p:spTgt spid="81"/>
                                        </p:tgtEl>
                                        <p:attrNameLst>
                                          <p:attrName>ppt_y</p:attrName>
                                        </p:attrNameLst>
                                      </p:cBhvr>
                                      <p:tavLst>
                                        <p:tav tm="0">
                                          <p:val>
                                            <p:strVal val="ppt_y"/>
                                          </p:val>
                                        </p:tav>
                                        <p:tav tm="100000">
                                          <p:val>
                                            <p:strVal val="0-ppt_h/2"/>
                                          </p:val>
                                        </p:tav>
                                      </p:tavLst>
                                    </p:anim>
                                    <p:set>
                                      <p:cBhvr>
                                        <p:cTn id="764" dur="1" fill="hold">
                                          <p:stCondLst>
                                            <p:cond delay="2999"/>
                                          </p:stCondLst>
                                        </p:cTn>
                                        <p:tgtEl>
                                          <p:spTgt spid="81"/>
                                        </p:tgtEl>
                                        <p:attrNameLst>
                                          <p:attrName>style.visibility</p:attrName>
                                        </p:attrNameLst>
                                      </p:cBhvr>
                                      <p:to>
                                        <p:strVal val="hidden"/>
                                      </p:to>
                                    </p:set>
                                  </p:childTnLst>
                                </p:cTn>
                              </p:par>
                              <p:par>
                                <p:cTn id="765" presetID="2" presetClass="exit" presetSubtype="1" fill="hold" grpId="2" nodeType="withEffect">
                                  <p:stCondLst>
                                    <p:cond delay="0"/>
                                  </p:stCondLst>
                                  <p:childTnLst>
                                    <p:anim calcmode="lin" valueType="num">
                                      <p:cBhvr additive="base">
                                        <p:cTn id="766" dur="3000"/>
                                        <p:tgtEl>
                                          <p:spTgt spid="82"/>
                                        </p:tgtEl>
                                        <p:attrNameLst>
                                          <p:attrName>ppt_x</p:attrName>
                                        </p:attrNameLst>
                                      </p:cBhvr>
                                      <p:tavLst>
                                        <p:tav tm="0">
                                          <p:val>
                                            <p:strVal val="ppt_x"/>
                                          </p:val>
                                        </p:tav>
                                        <p:tav tm="100000">
                                          <p:val>
                                            <p:strVal val="ppt_x"/>
                                          </p:val>
                                        </p:tav>
                                      </p:tavLst>
                                    </p:anim>
                                    <p:anim calcmode="lin" valueType="num">
                                      <p:cBhvr additive="base">
                                        <p:cTn id="767" dur="3000"/>
                                        <p:tgtEl>
                                          <p:spTgt spid="82"/>
                                        </p:tgtEl>
                                        <p:attrNameLst>
                                          <p:attrName>ppt_y</p:attrName>
                                        </p:attrNameLst>
                                      </p:cBhvr>
                                      <p:tavLst>
                                        <p:tav tm="0">
                                          <p:val>
                                            <p:strVal val="ppt_y"/>
                                          </p:val>
                                        </p:tav>
                                        <p:tav tm="100000">
                                          <p:val>
                                            <p:strVal val="0-ppt_h/2"/>
                                          </p:val>
                                        </p:tav>
                                      </p:tavLst>
                                    </p:anim>
                                    <p:set>
                                      <p:cBhvr>
                                        <p:cTn id="768" dur="1" fill="hold">
                                          <p:stCondLst>
                                            <p:cond delay="2999"/>
                                          </p:stCondLst>
                                        </p:cTn>
                                        <p:tgtEl>
                                          <p:spTgt spid="82"/>
                                        </p:tgtEl>
                                        <p:attrNameLst>
                                          <p:attrName>style.visibility</p:attrName>
                                        </p:attrNameLst>
                                      </p:cBhvr>
                                      <p:to>
                                        <p:strVal val="hidden"/>
                                      </p:to>
                                    </p:set>
                                  </p:childTnLst>
                                </p:cTn>
                              </p:par>
                              <p:par>
                                <p:cTn id="769" presetID="2" presetClass="exit" presetSubtype="1" fill="hold" grpId="2" nodeType="withEffect">
                                  <p:stCondLst>
                                    <p:cond delay="0"/>
                                  </p:stCondLst>
                                  <p:childTnLst>
                                    <p:anim calcmode="lin" valueType="num">
                                      <p:cBhvr additive="base">
                                        <p:cTn id="770" dur="3000"/>
                                        <p:tgtEl>
                                          <p:spTgt spid="83"/>
                                        </p:tgtEl>
                                        <p:attrNameLst>
                                          <p:attrName>ppt_x</p:attrName>
                                        </p:attrNameLst>
                                      </p:cBhvr>
                                      <p:tavLst>
                                        <p:tav tm="0">
                                          <p:val>
                                            <p:strVal val="ppt_x"/>
                                          </p:val>
                                        </p:tav>
                                        <p:tav tm="100000">
                                          <p:val>
                                            <p:strVal val="ppt_x"/>
                                          </p:val>
                                        </p:tav>
                                      </p:tavLst>
                                    </p:anim>
                                    <p:anim calcmode="lin" valueType="num">
                                      <p:cBhvr additive="base">
                                        <p:cTn id="771" dur="3000"/>
                                        <p:tgtEl>
                                          <p:spTgt spid="83"/>
                                        </p:tgtEl>
                                        <p:attrNameLst>
                                          <p:attrName>ppt_y</p:attrName>
                                        </p:attrNameLst>
                                      </p:cBhvr>
                                      <p:tavLst>
                                        <p:tav tm="0">
                                          <p:val>
                                            <p:strVal val="ppt_y"/>
                                          </p:val>
                                        </p:tav>
                                        <p:tav tm="100000">
                                          <p:val>
                                            <p:strVal val="0-ppt_h/2"/>
                                          </p:val>
                                        </p:tav>
                                      </p:tavLst>
                                    </p:anim>
                                    <p:set>
                                      <p:cBhvr>
                                        <p:cTn id="772" dur="1" fill="hold">
                                          <p:stCondLst>
                                            <p:cond delay="2999"/>
                                          </p:stCondLst>
                                        </p:cTn>
                                        <p:tgtEl>
                                          <p:spTgt spid="83"/>
                                        </p:tgtEl>
                                        <p:attrNameLst>
                                          <p:attrName>style.visibility</p:attrName>
                                        </p:attrNameLst>
                                      </p:cBhvr>
                                      <p:to>
                                        <p:strVal val="hidden"/>
                                      </p:to>
                                    </p:set>
                                  </p:childTnLst>
                                </p:cTn>
                              </p:par>
                              <p:par>
                                <p:cTn id="773" presetID="2" presetClass="exit" presetSubtype="1" fill="hold" grpId="2" nodeType="withEffect">
                                  <p:stCondLst>
                                    <p:cond delay="0"/>
                                  </p:stCondLst>
                                  <p:childTnLst>
                                    <p:anim calcmode="lin" valueType="num">
                                      <p:cBhvr additive="base">
                                        <p:cTn id="774" dur="3000"/>
                                        <p:tgtEl>
                                          <p:spTgt spid="84"/>
                                        </p:tgtEl>
                                        <p:attrNameLst>
                                          <p:attrName>ppt_x</p:attrName>
                                        </p:attrNameLst>
                                      </p:cBhvr>
                                      <p:tavLst>
                                        <p:tav tm="0">
                                          <p:val>
                                            <p:strVal val="ppt_x"/>
                                          </p:val>
                                        </p:tav>
                                        <p:tav tm="100000">
                                          <p:val>
                                            <p:strVal val="ppt_x"/>
                                          </p:val>
                                        </p:tav>
                                      </p:tavLst>
                                    </p:anim>
                                    <p:anim calcmode="lin" valueType="num">
                                      <p:cBhvr additive="base">
                                        <p:cTn id="775" dur="3000"/>
                                        <p:tgtEl>
                                          <p:spTgt spid="84"/>
                                        </p:tgtEl>
                                        <p:attrNameLst>
                                          <p:attrName>ppt_y</p:attrName>
                                        </p:attrNameLst>
                                      </p:cBhvr>
                                      <p:tavLst>
                                        <p:tav tm="0">
                                          <p:val>
                                            <p:strVal val="ppt_y"/>
                                          </p:val>
                                        </p:tav>
                                        <p:tav tm="100000">
                                          <p:val>
                                            <p:strVal val="0-ppt_h/2"/>
                                          </p:val>
                                        </p:tav>
                                      </p:tavLst>
                                    </p:anim>
                                    <p:set>
                                      <p:cBhvr>
                                        <p:cTn id="776" dur="1" fill="hold">
                                          <p:stCondLst>
                                            <p:cond delay="2999"/>
                                          </p:stCondLst>
                                        </p:cTn>
                                        <p:tgtEl>
                                          <p:spTgt spid="84"/>
                                        </p:tgtEl>
                                        <p:attrNameLst>
                                          <p:attrName>style.visibility</p:attrName>
                                        </p:attrNameLst>
                                      </p:cBhvr>
                                      <p:to>
                                        <p:strVal val="hidden"/>
                                      </p:to>
                                    </p:set>
                                  </p:childTnLst>
                                </p:cTn>
                              </p:par>
                              <p:par>
                                <p:cTn id="777" presetID="2" presetClass="exit" presetSubtype="1" fill="hold" grpId="2" nodeType="withEffect">
                                  <p:stCondLst>
                                    <p:cond delay="0"/>
                                  </p:stCondLst>
                                  <p:childTnLst>
                                    <p:anim calcmode="lin" valueType="num">
                                      <p:cBhvr additive="base">
                                        <p:cTn id="778" dur="3000"/>
                                        <p:tgtEl>
                                          <p:spTgt spid="85"/>
                                        </p:tgtEl>
                                        <p:attrNameLst>
                                          <p:attrName>ppt_x</p:attrName>
                                        </p:attrNameLst>
                                      </p:cBhvr>
                                      <p:tavLst>
                                        <p:tav tm="0">
                                          <p:val>
                                            <p:strVal val="ppt_x"/>
                                          </p:val>
                                        </p:tav>
                                        <p:tav tm="100000">
                                          <p:val>
                                            <p:strVal val="ppt_x"/>
                                          </p:val>
                                        </p:tav>
                                      </p:tavLst>
                                    </p:anim>
                                    <p:anim calcmode="lin" valueType="num">
                                      <p:cBhvr additive="base">
                                        <p:cTn id="779" dur="3000"/>
                                        <p:tgtEl>
                                          <p:spTgt spid="85"/>
                                        </p:tgtEl>
                                        <p:attrNameLst>
                                          <p:attrName>ppt_y</p:attrName>
                                        </p:attrNameLst>
                                      </p:cBhvr>
                                      <p:tavLst>
                                        <p:tav tm="0">
                                          <p:val>
                                            <p:strVal val="ppt_y"/>
                                          </p:val>
                                        </p:tav>
                                        <p:tav tm="100000">
                                          <p:val>
                                            <p:strVal val="0-ppt_h/2"/>
                                          </p:val>
                                        </p:tav>
                                      </p:tavLst>
                                    </p:anim>
                                    <p:set>
                                      <p:cBhvr>
                                        <p:cTn id="780" dur="1" fill="hold">
                                          <p:stCondLst>
                                            <p:cond delay="2999"/>
                                          </p:stCondLst>
                                        </p:cTn>
                                        <p:tgtEl>
                                          <p:spTgt spid="85"/>
                                        </p:tgtEl>
                                        <p:attrNameLst>
                                          <p:attrName>style.visibility</p:attrName>
                                        </p:attrNameLst>
                                      </p:cBhvr>
                                      <p:to>
                                        <p:strVal val="hidden"/>
                                      </p:to>
                                    </p:set>
                                  </p:childTnLst>
                                </p:cTn>
                              </p:par>
                              <p:par>
                                <p:cTn id="781" presetID="2" presetClass="exit" presetSubtype="1" fill="hold" grpId="2" nodeType="withEffect">
                                  <p:stCondLst>
                                    <p:cond delay="0"/>
                                  </p:stCondLst>
                                  <p:childTnLst>
                                    <p:anim calcmode="lin" valueType="num">
                                      <p:cBhvr additive="base">
                                        <p:cTn id="782" dur="3000"/>
                                        <p:tgtEl>
                                          <p:spTgt spid="86"/>
                                        </p:tgtEl>
                                        <p:attrNameLst>
                                          <p:attrName>ppt_x</p:attrName>
                                        </p:attrNameLst>
                                      </p:cBhvr>
                                      <p:tavLst>
                                        <p:tav tm="0">
                                          <p:val>
                                            <p:strVal val="ppt_x"/>
                                          </p:val>
                                        </p:tav>
                                        <p:tav tm="100000">
                                          <p:val>
                                            <p:strVal val="ppt_x"/>
                                          </p:val>
                                        </p:tav>
                                      </p:tavLst>
                                    </p:anim>
                                    <p:anim calcmode="lin" valueType="num">
                                      <p:cBhvr additive="base">
                                        <p:cTn id="783" dur="3000"/>
                                        <p:tgtEl>
                                          <p:spTgt spid="86"/>
                                        </p:tgtEl>
                                        <p:attrNameLst>
                                          <p:attrName>ppt_y</p:attrName>
                                        </p:attrNameLst>
                                      </p:cBhvr>
                                      <p:tavLst>
                                        <p:tav tm="0">
                                          <p:val>
                                            <p:strVal val="ppt_y"/>
                                          </p:val>
                                        </p:tav>
                                        <p:tav tm="100000">
                                          <p:val>
                                            <p:strVal val="0-ppt_h/2"/>
                                          </p:val>
                                        </p:tav>
                                      </p:tavLst>
                                    </p:anim>
                                    <p:set>
                                      <p:cBhvr>
                                        <p:cTn id="784" dur="1" fill="hold">
                                          <p:stCondLst>
                                            <p:cond delay="2999"/>
                                          </p:stCondLst>
                                        </p:cTn>
                                        <p:tgtEl>
                                          <p:spTgt spid="86"/>
                                        </p:tgtEl>
                                        <p:attrNameLst>
                                          <p:attrName>style.visibility</p:attrName>
                                        </p:attrNameLst>
                                      </p:cBhvr>
                                      <p:to>
                                        <p:strVal val="hidden"/>
                                      </p:to>
                                    </p:set>
                                  </p:childTnLst>
                                </p:cTn>
                              </p:par>
                              <p:par>
                                <p:cTn id="785" presetID="2" presetClass="exit" presetSubtype="1" fill="hold" grpId="2" nodeType="withEffect">
                                  <p:stCondLst>
                                    <p:cond delay="0"/>
                                  </p:stCondLst>
                                  <p:childTnLst>
                                    <p:anim calcmode="lin" valueType="num">
                                      <p:cBhvr additive="base">
                                        <p:cTn id="786" dur="3000"/>
                                        <p:tgtEl>
                                          <p:spTgt spid="87"/>
                                        </p:tgtEl>
                                        <p:attrNameLst>
                                          <p:attrName>ppt_x</p:attrName>
                                        </p:attrNameLst>
                                      </p:cBhvr>
                                      <p:tavLst>
                                        <p:tav tm="0">
                                          <p:val>
                                            <p:strVal val="ppt_x"/>
                                          </p:val>
                                        </p:tav>
                                        <p:tav tm="100000">
                                          <p:val>
                                            <p:strVal val="ppt_x"/>
                                          </p:val>
                                        </p:tav>
                                      </p:tavLst>
                                    </p:anim>
                                    <p:anim calcmode="lin" valueType="num">
                                      <p:cBhvr additive="base">
                                        <p:cTn id="787" dur="3000"/>
                                        <p:tgtEl>
                                          <p:spTgt spid="87"/>
                                        </p:tgtEl>
                                        <p:attrNameLst>
                                          <p:attrName>ppt_y</p:attrName>
                                        </p:attrNameLst>
                                      </p:cBhvr>
                                      <p:tavLst>
                                        <p:tav tm="0">
                                          <p:val>
                                            <p:strVal val="ppt_y"/>
                                          </p:val>
                                        </p:tav>
                                        <p:tav tm="100000">
                                          <p:val>
                                            <p:strVal val="0-ppt_h/2"/>
                                          </p:val>
                                        </p:tav>
                                      </p:tavLst>
                                    </p:anim>
                                    <p:set>
                                      <p:cBhvr>
                                        <p:cTn id="788" dur="1" fill="hold">
                                          <p:stCondLst>
                                            <p:cond delay="2999"/>
                                          </p:stCondLst>
                                        </p:cTn>
                                        <p:tgtEl>
                                          <p:spTgt spid="87"/>
                                        </p:tgtEl>
                                        <p:attrNameLst>
                                          <p:attrName>style.visibility</p:attrName>
                                        </p:attrNameLst>
                                      </p:cBhvr>
                                      <p:to>
                                        <p:strVal val="hidden"/>
                                      </p:to>
                                    </p:set>
                                  </p:childTnLst>
                                </p:cTn>
                              </p:par>
                              <p:par>
                                <p:cTn id="789" presetID="2" presetClass="exit" presetSubtype="1" fill="hold" grpId="2" nodeType="withEffect">
                                  <p:stCondLst>
                                    <p:cond delay="0"/>
                                  </p:stCondLst>
                                  <p:childTnLst>
                                    <p:anim calcmode="lin" valueType="num">
                                      <p:cBhvr additive="base">
                                        <p:cTn id="790" dur="3000"/>
                                        <p:tgtEl>
                                          <p:spTgt spid="88"/>
                                        </p:tgtEl>
                                        <p:attrNameLst>
                                          <p:attrName>ppt_x</p:attrName>
                                        </p:attrNameLst>
                                      </p:cBhvr>
                                      <p:tavLst>
                                        <p:tav tm="0">
                                          <p:val>
                                            <p:strVal val="ppt_x"/>
                                          </p:val>
                                        </p:tav>
                                        <p:tav tm="100000">
                                          <p:val>
                                            <p:strVal val="ppt_x"/>
                                          </p:val>
                                        </p:tav>
                                      </p:tavLst>
                                    </p:anim>
                                    <p:anim calcmode="lin" valueType="num">
                                      <p:cBhvr additive="base">
                                        <p:cTn id="791" dur="3000"/>
                                        <p:tgtEl>
                                          <p:spTgt spid="88"/>
                                        </p:tgtEl>
                                        <p:attrNameLst>
                                          <p:attrName>ppt_y</p:attrName>
                                        </p:attrNameLst>
                                      </p:cBhvr>
                                      <p:tavLst>
                                        <p:tav tm="0">
                                          <p:val>
                                            <p:strVal val="ppt_y"/>
                                          </p:val>
                                        </p:tav>
                                        <p:tav tm="100000">
                                          <p:val>
                                            <p:strVal val="0-ppt_h/2"/>
                                          </p:val>
                                        </p:tav>
                                      </p:tavLst>
                                    </p:anim>
                                    <p:set>
                                      <p:cBhvr>
                                        <p:cTn id="792" dur="1" fill="hold">
                                          <p:stCondLst>
                                            <p:cond delay="2999"/>
                                          </p:stCondLst>
                                        </p:cTn>
                                        <p:tgtEl>
                                          <p:spTgt spid="88"/>
                                        </p:tgtEl>
                                        <p:attrNameLst>
                                          <p:attrName>style.visibility</p:attrName>
                                        </p:attrNameLst>
                                      </p:cBhvr>
                                      <p:to>
                                        <p:strVal val="hidden"/>
                                      </p:to>
                                    </p:set>
                                  </p:childTnLst>
                                </p:cTn>
                              </p:par>
                              <p:par>
                                <p:cTn id="793" presetID="2" presetClass="exit" presetSubtype="1" fill="hold" grpId="2" nodeType="withEffect">
                                  <p:stCondLst>
                                    <p:cond delay="0"/>
                                  </p:stCondLst>
                                  <p:childTnLst>
                                    <p:anim calcmode="lin" valueType="num">
                                      <p:cBhvr additive="base">
                                        <p:cTn id="794" dur="3000"/>
                                        <p:tgtEl>
                                          <p:spTgt spid="89"/>
                                        </p:tgtEl>
                                        <p:attrNameLst>
                                          <p:attrName>ppt_x</p:attrName>
                                        </p:attrNameLst>
                                      </p:cBhvr>
                                      <p:tavLst>
                                        <p:tav tm="0">
                                          <p:val>
                                            <p:strVal val="ppt_x"/>
                                          </p:val>
                                        </p:tav>
                                        <p:tav tm="100000">
                                          <p:val>
                                            <p:strVal val="ppt_x"/>
                                          </p:val>
                                        </p:tav>
                                      </p:tavLst>
                                    </p:anim>
                                    <p:anim calcmode="lin" valueType="num">
                                      <p:cBhvr additive="base">
                                        <p:cTn id="795" dur="3000"/>
                                        <p:tgtEl>
                                          <p:spTgt spid="89"/>
                                        </p:tgtEl>
                                        <p:attrNameLst>
                                          <p:attrName>ppt_y</p:attrName>
                                        </p:attrNameLst>
                                      </p:cBhvr>
                                      <p:tavLst>
                                        <p:tav tm="0">
                                          <p:val>
                                            <p:strVal val="ppt_y"/>
                                          </p:val>
                                        </p:tav>
                                        <p:tav tm="100000">
                                          <p:val>
                                            <p:strVal val="0-ppt_h/2"/>
                                          </p:val>
                                        </p:tav>
                                      </p:tavLst>
                                    </p:anim>
                                    <p:set>
                                      <p:cBhvr>
                                        <p:cTn id="796" dur="1" fill="hold">
                                          <p:stCondLst>
                                            <p:cond delay="2999"/>
                                          </p:stCondLst>
                                        </p:cTn>
                                        <p:tgtEl>
                                          <p:spTgt spid="89"/>
                                        </p:tgtEl>
                                        <p:attrNameLst>
                                          <p:attrName>style.visibility</p:attrName>
                                        </p:attrNameLst>
                                      </p:cBhvr>
                                      <p:to>
                                        <p:strVal val="hidden"/>
                                      </p:to>
                                    </p:set>
                                  </p:childTnLst>
                                </p:cTn>
                              </p:par>
                              <p:par>
                                <p:cTn id="797" presetID="2" presetClass="exit" presetSubtype="1" fill="hold" grpId="2" nodeType="withEffect">
                                  <p:stCondLst>
                                    <p:cond delay="0"/>
                                  </p:stCondLst>
                                  <p:childTnLst>
                                    <p:anim calcmode="lin" valueType="num">
                                      <p:cBhvr additive="base">
                                        <p:cTn id="798" dur="3000"/>
                                        <p:tgtEl>
                                          <p:spTgt spid="90"/>
                                        </p:tgtEl>
                                        <p:attrNameLst>
                                          <p:attrName>ppt_x</p:attrName>
                                        </p:attrNameLst>
                                      </p:cBhvr>
                                      <p:tavLst>
                                        <p:tav tm="0">
                                          <p:val>
                                            <p:strVal val="ppt_x"/>
                                          </p:val>
                                        </p:tav>
                                        <p:tav tm="100000">
                                          <p:val>
                                            <p:strVal val="ppt_x"/>
                                          </p:val>
                                        </p:tav>
                                      </p:tavLst>
                                    </p:anim>
                                    <p:anim calcmode="lin" valueType="num">
                                      <p:cBhvr additive="base">
                                        <p:cTn id="799" dur="3000"/>
                                        <p:tgtEl>
                                          <p:spTgt spid="90"/>
                                        </p:tgtEl>
                                        <p:attrNameLst>
                                          <p:attrName>ppt_y</p:attrName>
                                        </p:attrNameLst>
                                      </p:cBhvr>
                                      <p:tavLst>
                                        <p:tav tm="0">
                                          <p:val>
                                            <p:strVal val="ppt_y"/>
                                          </p:val>
                                        </p:tav>
                                        <p:tav tm="100000">
                                          <p:val>
                                            <p:strVal val="0-ppt_h/2"/>
                                          </p:val>
                                        </p:tav>
                                      </p:tavLst>
                                    </p:anim>
                                    <p:set>
                                      <p:cBhvr>
                                        <p:cTn id="800" dur="1" fill="hold">
                                          <p:stCondLst>
                                            <p:cond delay="2999"/>
                                          </p:stCondLst>
                                        </p:cTn>
                                        <p:tgtEl>
                                          <p:spTgt spid="90"/>
                                        </p:tgtEl>
                                        <p:attrNameLst>
                                          <p:attrName>style.visibility</p:attrName>
                                        </p:attrNameLst>
                                      </p:cBhvr>
                                      <p:to>
                                        <p:strVal val="hidden"/>
                                      </p:to>
                                    </p:set>
                                  </p:childTnLst>
                                </p:cTn>
                              </p:par>
                              <p:par>
                                <p:cTn id="801" presetID="2" presetClass="exit" presetSubtype="1" fill="hold" grpId="2" nodeType="withEffect">
                                  <p:stCondLst>
                                    <p:cond delay="0"/>
                                  </p:stCondLst>
                                  <p:childTnLst>
                                    <p:anim calcmode="lin" valueType="num">
                                      <p:cBhvr additive="base">
                                        <p:cTn id="802" dur="3000"/>
                                        <p:tgtEl>
                                          <p:spTgt spid="91"/>
                                        </p:tgtEl>
                                        <p:attrNameLst>
                                          <p:attrName>ppt_x</p:attrName>
                                        </p:attrNameLst>
                                      </p:cBhvr>
                                      <p:tavLst>
                                        <p:tav tm="0">
                                          <p:val>
                                            <p:strVal val="ppt_x"/>
                                          </p:val>
                                        </p:tav>
                                        <p:tav tm="100000">
                                          <p:val>
                                            <p:strVal val="ppt_x"/>
                                          </p:val>
                                        </p:tav>
                                      </p:tavLst>
                                    </p:anim>
                                    <p:anim calcmode="lin" valueType="num">
                                      <p:cBhvr additive="base">
                                        <p:cTn id="803" dur="3000"/>
                                        <p:tgtEl>
                                          <p:spTgt spid="91"/>
                                        </p:tgtEl>
                                        <p:attrNameLst>
                                          <p:attrName>ppt_y</p:attrName>
                                        </p:attrNameLst>
                                      </p:cBhvr>
                                      <p:tavLst>
                                        <p:tav tm="0">
                                          <p:val>
                                            <p:strVal val="ppt_y"/>
                                          </p:val>
                                        </p:tav>
                                        <p:tav tm="100000">
                                          <p:val>
                                            <p:strVal val="0-ppt_h/2"/>
                                          </p:val>
                                        </p:tav>
                                      </p:tavLst>
                                    </p:anim>
                                    <p:set>
                                      <p:cBhvr>
                                        <p:cTn id="804" dur="1" fill="hold">
                                          <p:stCondLst>
                                            <p:cond delay="2999"/>
                                          </p:stCondLst>
                                        </p:cTn>
                                        <p:tgtEl>
                                          <p:spTgt spid="91"/>
                                        </p:tgtEl>
                                        <p:attrNameLst>
                                          <p:attrName>style.visibility</p:attrName>
                                        </p:attrNameLst>
                                      </p:cBhvr>
                                      <p:to>
                                        <p:strVal val="hidden"/>
                                      </p:to>
                                    </p:set>
                                  </p:childTnLst>
                                </p:cTn>
                              </p:par>
                              <p:par>
                                <p:cTn id="805" presetID="2" presetClass="exit" presetSubtype="1" fill="hold" grpId="2" nodeType="withEffect">
                                  <p:stCondLst>
                                    <p:cond delay="0"/>
                                  </p:stCondLst>
                                  <p:childTnLst>
                                    <p:anim calcmode="lin" valueType="num">
                                      <p:cBhvr additive="base">
                                        <p:cTn id="806" dur="3000"/>
                                        <p:tgtEl>
                                          <p:spTgt spid="92"/>
                                        </p:tgtEl>
                                        <p:attrNameLst>
                                          <p:attrName>ppt_x</p:attrName>
                                        </p:attrNameLst>
                                      </p:cBhvr>
                                      <p:tavLst>
                                        <p:tav tm="0">
                                          <p:val>
                                            <p:strVal val="ppt_x"/>
                                          </p:val>
                                        </p:tav>
                                        <p:tav tm="100000">
                                          <p:val>
                                            <p:strVal val="ppt_x"/>
                                          </p:val>
                                        </p:tav>
                                      </p:tavLst>
                                    </p:anim>
                                    <p:anim calcmode="lin" valueType="num">
                                      <p:cBhvr additive="base">
                                        <p:cTn id="807" dur="3000"/>
                                        <p:tgtEl>
                                          <p:spTgt spid="92"/>
                                        </p:tgtEl>
                                        <p:attrNameLst>
                                          <p:attrName>ppt_y</p:attrName>
                                        </p:attrNameLst>
                                      </p:cBhvr>
                                      <p:tavLst>
                                        <p:tav tm="0">
                                          <p:val>
                                            <p:strVal val="ppt_y"/>
                                          </p:val>
                                        </p:tav>
                                        <p:tav tm="100000">
                                          <p:val>
                                            <p:strVal val="0-ppt_h/2"/>
                                          </p:val>
                                        </p:tav>
                                      </p:tavLst>
                                    </p:anim>
                                    <p:set>
                                      <p:cBhvr>
                                        <p:cTn id="808" dur="1" fill="hold">
                                          <p:stCondLst>
                                            <p:cond delay="2999"/>
                                          </p:stCondLst>
                                        </p:cTn>
                                        <p:tgtEl>
                                          <p:spTgt spid="92"/>
                                        </p:tgtEl>
                                        <p:attrNameLst>
                                          <p:attrName>style.visibility</p:attrName>
                                        </p:attrNameLst>
                                      </p:cBhvr>
                                      <p:to>
                                        <p:strVal val="hidden"/>
                                      </p:to>
                                    </p:set>
                                  </p:childTnLst>
                                </p:cTn>
                              </p:par>
                              <p:par>
                                <p:cTn id="809" presetID="2" presetClass="exit" presetSubtype="1" fill="hold" grpId="2" nodeType="withEffect">
                                  <p:stCondLst>
                                    <p:cond delay="0"/>
                                  </p:stCondLst>
                                  <p:childTnLst>
                                    <p:anim calcmode="lin" valueType="num">
                                      <p:cBhvr additive="base">
                                        <p:cTn id="810" dur="3000"/>
                                        <p:tgtEl>
                                          <p:spTgt spid="93"/>
                                        </p:tgtEl>
                                        <p:attrNameLst>
                                          <p:attrName>ppt_x</p:attrName>
                                        </p:attrNameLst>
                                      </p:cBhvr>
                                      <p:tavLst>
                                        <p:tav tm="0">
                                          <p:val>
                                            <p:strVal val="ppt_x"/>
                                          </p:val>
                                        </p:tav>
                                        <p:tav tm="100000">
                                          <p:val>
                                            <p:strVal val="ppt_x"/>
                                          </p:val>
                                        </p:tav>
                                      </p:tavLst>
                                    </p:anim>
                                    <p:anim calcmode="lin" valueType="num">
                                      <p:cBhvr additive="base">
                                        <p:cTn id="811" dur="3000"/>
                                        <p:tgtEl>
                                          <p:spTgt spid="93"/>
                                        </p:tgtEl>
                                        <p:attrNameLst>
                                          <p:attrName>ppt_y</p:attrName>
                                        </p:attrNameLst>
                                      </p:cBhvr>
                                      <p:tavLst>
                                        <p:tav tm="0">
                                          <p:val>
                                            <p:strVal val="ppt_y"/>
                                          </p:val>
                                        </p:tav>
                                        <p:tav tm="100000">
                                          <p:val>
                                            <p:strVal val="0-ppt_h/2"/>
                                          </p:val>
                                        </p:tav>
                                      </p:tavLst>
                                    </p:anim>
                                    <p:set>
                                      <p:cBhvr>
                                        <p:cTn id="812" dur="1" fill="hold">
                                          <p:stCondLst>
                                            <p:cond delay="2999"/>
                                          </p:stCondLst>
                                        </p:cTn>
                                        <p:tgtEl>
                                          <p:spTgt spid="93"/>
                                        </p:tgtEl>
                                        <p:attrNameLst>
                                          <p:attrName>style.visibility</p:attrName>
                                        </p:attrNameLst>
                                      </p:cBhvr>
                                      <p:to>
                                        <p:strVal val="hidden"/>
                                      </p:to>
                                    </p:set>
                                  </p:childTnLst>
                                </p:cTn>
                              </p:par>
                              <p:par>
                                <p:cTn id="813" presetID="2" presetClass="exit" presetSubtype="1" fill="hold" grpId="2" nodeType="withEffect">
                                  <p:stCondLst>
                                    <p:cond delay="0"/>
                                  </p:stCondLst>
                                  <p:childTnLst>
                                    <p:anim calcmode="lin" valueType="num">
                                      <p:cBhvr additive="base">
                                        <p:cTn id="814" dur="3000"/>
                                        <p:tgtEl>
                                          <p:spTgt spid="94"/>
                                        </p:tgtEl>
                                        <p:attrNameLst>
                                          <p:attrName>ppt_x</p:attrName>
                                        </p:attrNameLst>
                                      </p:cBhvr>
                                      <p:tavLst>
                                        <p:tav tm="0">
                                          <p:val>
                                            <p:strVal val="ppt_x"/>
                                          </p:val>
                                        </p:tav>
                                        <p:tav tm="100000">
                                          <p:val>
                                            <p:strVal val="ppt_x"/>
                                          </p:val>
                                        </p:tav>
                                      </p:tavLst>
                                    </p:anim>
                                    <p:anim calcmode="lin" valueType="num">
                                      <p:cBhvr additive="base">
                                        <p:cTn id="815" dur="3000"/>
                                        <p:tgtEl>
                                          <p:spTgt spid="94"/>
                                        </p:tgtEl>
                                        <p:attrNameLst>
                                          <p:attrName>ppt_y</p:attrName>
                                        </p:attrNameLst>
                                      </p:cBhvr>
                                      <p:tavLst>
                                        <p:tav tm="0">
                                          <p:val>
                                            <p:strVal val="ppt_y"/>
                                          </p:val>
                                        </p:tav>
                                        <p:tav tm="100000">
                                          <p:val>
                                            <p:strVal val="0-ppt_h/2"/>
                                          </p:val>
                                        </p:tav>
                                      </p:tavLst>
                                    </p:anim>
                                    <p:set>
                                      <p:cBhvr>
                                        <p:cTn id="816" dur="1" fill="hold">
                                          <p:stCondLst>
                                            <p:cond delay="2999"/>
                                          </p:stCondLst>
                                        </p:cTn>
                                        <p:tgtEl>
                                          <p:spTgt spid="94"/>
                                        </p:tgtEl>
                                        <p:attrNameLst>
                                          <p:attrName>style.visibility</p:attrName>
                                        </p:attrNameLst>
                                      </p:cBhvr>
                                      <p:to>
                                        <p:strVal val="hidden"/>
                                      </p:to>
                                    </p:set>
                                  </p:childTnLst>
                                </p:cTn>
                              </p:par>
                              <p:par>
                                <p:cTn id="817" presetID="2" presetClass="exit" presetSubtype="1" fill="hold" grpId="2" nodeType="withEffect">
                                  <p:stCondLst>
                                    <p:cond delay="0"/>
                                  </p:stCondLst>
                                  <p:childTnLst>
                                    <p:anim calcmode="lin" valueType="num">
                                      <p:cBhvr additive="base">
                                        <p:cTn id="818" dur="3000"/>
                                        <p:tgtEl>
                                          <p:spTgt spid="95"/>
                                        </p:tgtEl>
                                        <p:attrNameLst>
                                          <p:attrName>ppt_x</p:attrName>
                                        </p:attrNameLst>
                                      </p:cBhvr>
                                      <p:tavLst>
                                        <p:tav tm="0">
                                          <p:val>
                                            <p:strVal val="ppt_x"/>
                                          </p:val>
                                        </p:tav>
                                        <p:tav tm="100000">
                                          <p:val>
                                            <p:strVal val="ppt_x"/>
                                          </p:val>
                                        </p:tav>
                                      </p:tavLst>
                                    </p:anim>
                                    <p:anim calcmode="lin" valueType="num">
                                      <p:cBhvr additive="base">
                                        <p:cTn id="819" dur="3000"/>
                                        <p:tgtEl>
                                          <p:spTgt spid="95"/>
                                        </p:tgtEl>
                                        <p:attrNameLst>
                                          <p:attrName>ppt_y</p:attrName>
                                        </p:attrNameLst>
                                      </p:cBhvr>
                                      <p:tavLst>
                                        <p:tav tm="0">
                                          <p:val>
                                            <p:strVal val="ppt_y"/>
                                          </p:val>
                                        </p:tav>
                                        <p:tav tm="100000">
                                          <p:val>
                                            <p:strVal val="0-ppt_h/2"/>
                                          </p:val>
                                        </p:tav>
                                      </p:tavLst>
                                    </p:anim>
                                    <p:set>
                                      <p:cBhvr>
                                        <p:cTn id="820" dur="1" fill="hold">
                                          <p:stCondLst>
                                            <p:cond delay="2999"/>
                                          </p:stCondLst>
                                        </p:cTn>
                                        <p:tgtEl>
                                          <p:spTgt spid="95"/>
                                        </p:tgtEl>
                                        <p:attrNameLst>
                                          <p:attrName>style.visibility</p:attrName>
                                        </p:attrNameLst>
                                      </p:cBhvr>
                                      <p:to>
                                        <p:strVal val="hidden"/>
                                      </p:to>
                                    </p:set>
                                  </p:childTnLst>
                                </p:cTn>
                              </p:par>
                              <p:par>
                                <p:cTn id="821" presetID="2" presetClass="exit" presetSubtype="1" fill="hold" grpId="2" nodeType="withEffect">
                                  <p:stCondLst>
                                    <p:cond delay="0"/>
                                  </p:stCondLst>
                                  <p:childTnLst>
                                    <p:anim calcmode="lin" valueType="num">
                                      <p:cBhvr additive="base">
                                        <p:cTn id="822" dur="3000"/>
                                        <p:tgtEl>
                                          <p:spTgt spid="96"/>
                                        </p:tgtEl>
                                        <p:attrNameLst>
                                          <p:attrName>ppt_x</p:attrName>
                                        </p:attrNameLst>
                                      </p:cBhvr>
                                      <p:tavLst>
                                        <p:tav tm="0">
                                          <p:val>
                                            <p:strVal val="ppt_x"/>
                                          </p:val>
                                        </p:tav>
                                        <p:tav tm="100000">
                                          <p:val>
                                            <p:strVal val="ppt_x"/>
                                          </p:val>
                                        </p:tav>
                                      </p:tavLst>
                                    </p:anim>
                                    <p:anim calcmode="lin" valueType="num">
                                      <p:cBhvr additive="base">
                                        <p:cTn id="823" dur="3000"/>
                                        <p:tgtEl>
                                          <p:spTgt spid="96"/>
                                        </p:tgtEl>
                                        <p:attrNameLst>
                                          <p:attrName>ppt_y</p:attrName>
                                        </p:attrNameLst>
                                      </p:cBhvr>
                                      <p:tavLst>
                                        <p:tav tm="0">
                                          <p:val>
                                            <p:strVal val="ppt_y"/>
                                          </p:val>
                                        </p:tav>
                                        <p:tav tm="100000">
                                          <p:val>
                                            <p:strVal val="0-ppt_h/2"/>
                                          </p:val>
                                        </p:tav>
                                      </p:tavLst>
                                    </p:anim>
                                    <p:set>
                                      <p:cBhvr>
                                        <p:cTn id="824" dur="1" fill="hold">
                                          <p:stCondLst>
                                            <p:cond delay="2999"/>
                                          </p:stCondLst>
                                        </p:cTn>
                                        <p:tgtEl>
                                          <p:spTgt spid="96"/>
                                        </p:tgtEl>
                                        <p:attrNameLst>
                                          <p:attrName>style.visibility</p:attrName>
                                        </p:attrNameLst>
                                      </p:cBhvr>
                                      <p:to>
                                        <p:strVal val="hidden"/>
                                      </p:to>
                                    </p:set>
                                  </p:childTnLst>
                                </p:cTn>
                              </p:par>
                              <p:par>
                                <p:cTn id="825" presetID="2" presetClass="exit" presetSubtype="1" fill="hold" grpId="2" nodeType="withEffect">
                                  <p:stCondLst>
                                    <p:cond delay="0"/>
                                  </p:stCondLst>
                                  <p:childTnLst>
                                    <p:anim calcmode="lin" valueType="num">
                                      <p:cBhvr additive="base">
                                        <p:cTn id="826" dur="3000"/>
                                        <p:tgtEl>
                                          <p:spTgt spid="97"/>
                                        </p:tgtEl>
                                        <p:attrNameLst>
                                          <p:attrName>ppt_x</p:attrName>
                                        </p:attrNameLst>
                                      </p:cBhvr>
                                      <p:tavLst>
                                        <p:tav tm="0">
                                          <p:val>
                                            <p:strVal val="ppt_x"/>
                                          </p:val>
                                        </p:tav>
                                        <p:tav tm="100000">
                                          <p:val>
                                            <p:strVal val="ppt_x"/>
                                          </p:val>
                                        </p:tav>
                                      </p:tavLst>
                                    </p:anim>
                                    <p:anim calcmode="lin" valueType="num">
                                      <p:cBhvr additive="base">
                                        <p:cTn id="827" dur="3000"/>
                                        <p:tgtEl>
                                          <p:spTgt spid="97"/>
                                        </p:tgtEl>
                                        <p:attrNameLst>
                                          <p:attrName>ppt_y</p:attrName>
                                        </p:attrNameLst>
                                      </p:cBhvr>
                                      <p:tavLst>
                                        <p:tav tm="0">
                                          <p:val>
                                            <p:strVal val="ppt_y"/>
                                          </p:val>
                                        </p:tav>
                                        <p:tav tm="100000">
                                          <p:val>
                                            <p:strVal val="0-ppt_h/2"/>
                                          </p:val>
                                        </p:tav>
                                      </p:tavLst>
                                    </p:anim>
                                    <p:set>
                                      <p:cBhvr>
                                        <p:cTn id="828" dur="1" fill="hold">
                                          <p:stCondLst>
                                            <p:cond delay="2999"/>
                                          </p:stCondLst>
                                        </p:cTn>
                                        <p:tgtEl>
                                          <p:spTgt spid="97"/>
                                        </p:tgtEl>
                                        <p:attrNameLst>
                                          <p:attrName>style.visibility</p:attrName>
                                        </p:attrNameLst>
                                      </p:cBhvr>
                                      <p:to>
                                        <p:strVal val="hidden"/>
                                      </p:to>
                                    </p:set>
                                  </p:childTnLst>
                                </p:cTn>
                              </p:par>
                              <p:par>
                                <p:cTn id="829" presetID="2" presetClass="exit" presetSubtype="1" fill="hold" grpId="2" nodeType="withEffect">
                                  <p:stCondLst>
                                    <p:cond delay="0"/>
                                  </p:stCondLst>
                                  <p:childTnLst>
                                    <p:anim calcmode="lin" valueType="num">
                                      <p:cBhvr additive="base">
                                        <p:cTn id="830" dur="3000"/>
                                        <p:tgtEl>
                                          <p:spTgt spid="98"/>
                                        </p:tgtEl>
                                        <p:attrNameLst>
                                          <p:attrName>ppt_x</p:attrName>
                                        </p:attrNameLst>
                                      </p:cBhvr>
                                      <p:tavLst>
                                        <p:tav tm="0">
                                          <p:val>
                                            <p:strVal val="ppt_x"/>
                                          </p:val>
                                        </p:tav>
                                        <p:tav tm="100000">
                                          <p:val>
                                            <p:strVal val="ppt_x"/>
                                          </p:val>
                                        </p:tav>
                                      </p:tavLst>
                                    </p:anim>
                                    <p:anim calcmode="lin" valueType="num">
                                      <p:cBhvr additive="base">
                                        <p:cTn id="831" dur="3000"/>
                                        <p:tgtEl>
                                          <p:spTgt spid="98"/>
                                        </p:tgtEl>
                                        <p:attrNameLst>
                                          <p:attrName>ppt_y</p:attrName>
                                        </p:attrNameLst>
                                      </p:cBhvr>
                                      <p:tavLst>
                                        <p:tav tm="0">
                                          <p:val>
                                            <p:strVal val="ppt_y"/>
                                          </p:val>
                                        </p:tav>
                                        <p:tav tm="100000">
                                          <p:val>
                                            <p:strVal val="0-ppt_h/2"/>
                                          </p:val>
                                        </p:tav>
                                      </p:tavLst>
                                    </p:anim>
                                    <p:set>
                                      <p:cBhvr>
                                        <p:cTn id="832" dur="1" fill="hold">
                                          <p:stCondLst>
                                            <p:cond delay="2999"/>
                                          </p:stCondLst>
                                        </p:cTn>
                                        <p:tgtEl>
                                          <p:spTgt spid="98"/>
                                        </p:tgtEl>
                                        <p:attrNameLst>
                                          <p:attrName>style.visibility</p:attrName>
                                        </p:attrNameLst>
                                      </p:cBhvr>
                                      <p:to>
                                        <p:strVal val="hidden"/>
                                      </p:to>
                                    </p:set>
                                  </p:childTnLst>
                                </p:cTn>
                              </p:par>
                              <p:par>
                                <p:cTn id="833" presetID="2" presetClass="exit" presetSubtype="1" fill="hold" grpId="2" nodeType="withEffect">
                                  <p:stCondLst>
                                    <p:cond delay="0"/>
                                  </p:stCondLst>
                                  <p:childTnLst>
                                    <p:anim calcmode="lin" valueType="num">
                                      <p:cBhvr additive="base">
                                        <p:cTn id="834" dur="3000"/>
                                        <p:tgtEl>
                                          <p:spTgt spid="99"/>
                                        </p:tgtEl>
                                        <p:attrNameLst>
                                          <p:attrName>ppt_x</p:attrName>
                                        </p:attrNameLst>
                                      </p:cBhvr>
                                      <p:tavLst>
                                        <p:tav tm="0">
                                          <p:val>
                                            <p:strVal val="ppt_x"/>
                                          </p:val>
                                        </p:tav>
                                        <p:tav tm="100000">
                                          <p:val>
                                            <p:strVal val="ppt_x"/>
                                          </p:val>
                                        </p:tav>
                                      </p:tavLst>
                                    </p:anim>
                                    <p:anim calcmode="lin" valueType="num">
                                      <p:cBhvr additive="base">
                                        <p:cTn id="835" dur="3000"/>
                                        <p:tgtEl>
                                          <p:spTgt spid="99"/>
                                        </p:tgtEl>
                                        <p:attrNameLst>
                                          <p:attrName>ppt_y</p:attrName>
                                        </p:attrNameLst>
                                      </p:cBhvr>
                                      <p:tavLst>
                                        <p:tav tm="0">
                                          <p:val>
                                            <p:strVal val="ppt_y"/>
                                          </p:val>
                                        </p:tav>
                                        <p:tav tm="100000">
                                          <p:val>
                                            <p:strVal val="0-ppt_h/2"/>
                                          </p:val>
                                        </p:tav>
                                      </p:tavLst>
                                    </p:anim>
                                    <p:set>
                                      <p:cBhvr>
                                        <p:cTn id="836" dur="1" fill="hold">
                                          <p:stCondLst>
                                            <p:cond delay="2999"/>
                                          </p:stCondLst>
                                        </p:cTn>
                                        <p:tgtEl>
                                          <p:spTgt spid="99"/>
                                        </p:tgtEl>
                                        <p:attrNameLst>
                                          <p:attrName>style.visibility</p:attrName>
                                        </p:attrNameLst>
                                      </p:cBhvr>
                                      <p:to>
                                        <p:strVal val="hidden"/>
                                      </p:to>
                                    </p:set>
                                  </p:childTnLst>
                                </p:cTn>
                              </p:par>
                              <p:par>
                                <p:cTn id="837" presetID="5" presetClass="exit" presetSubtype="10" fill="hold" grpId="3" nodeType="withEffect">
                                  <p:stCondLst>
                                    <p:cond delay="0"/>
                                  </p:stCondLst>
                                  <p:childTnLst>
                                    <p:animEffect transition="out" filter="checkerboard(across)">
                                      <p:cBhvr>
                                        <p:cTn id="838" dur="3000"/>
                                        <p:tgtEl>
                                          <p:spTgt spid="5"/>
                                        </p:tgtEl>
                                      </p:cBhvr>
                                    </p:animEffect>
                                    <p:set>
                                      <p:cBhvr>
                                        <p:cTn id="839" dur="1" fill="hold">
                                          <p:stCondLst>
                                            <p:cond delay="2999"/>
                                          </p:stCondLst>
                                        </p:cTn>
                                        <p:tgtEl>
                                          <p:spTgt spid="5"/>
                                        </p:tgtEl>
                                        <p:attrNameLst>
                                          <p:attrName>style.visibility</p:attrName>
                                        </p:attrNameLst>
                                      </p:cBhvr>
                                      <p:to>
                                        <p:strVal val="hidden"/>
                                      </p:to>
                                    </p:set>
                                  </p:childTnLst>
                                </p:cTn>
                              </p:par>
                              <p:par>
                                <p:cTn id="840" presetID="5" presetClass="exit" presetSubtype="10" fill="hold" grpId="3" nodeType="withEffect">
                                  <p:stCondLst>
                                    <p:cond delay="0"/>
                                  </p:stCondLst>
                                  <p:childTnLst>
                                    <p:animEffect transition="out" filter="checkerboard(across)">
                                      <p:cBhvr>
                                        <p:cTn id="841" dur="3000"/>
                                        <p:tgtEl>
                                          <p:spTgt spid="6"/>
                                        </p:tgtEl>
                                      </p:cBhvr>
                                    </p:animEffect>
                                    <p:set>
                                      <p:cBhvr>
                                        <p:cTn id="842" dur="1" fill="hold">
                                          <p:stCondLst>
                                            <p:cond delay="2999"/>
                                          </p:stCondLst>
                                        </p:cTn>
                                        <p:tgtEl>
                                          <p:spTgt spid="6"/>
                                        </p:tgtEl>
                                        <p:attrNameLst>
                                          <p:attrName>style.visibility</p:attrName>
                                        </p:attrNameLst>
                                      </p:cBhvr>
                                      <p:to>
                                        <p:strVal val="hidden"/>
                                      </p:to>
                                    </p:set>
                                  </p:childTnLst>
                                </p:cTn>
                              </p:par>
                              <p:par>
                                <p:cTn id="843" presetID="5" presetClass="exit" presetSubtype="10" fill="hold" grpId="3" nodeType="withEffect">
                                  <p:stCondLst>
                                    <p:cond delay="0"/>
                                  </p:stCondLst>
                                  <p:childTnLst>
                                    <p:animEffect transition="out" filter="checkerboard(across)">
                                      <p:cBhvr>
                                        <p:cTn id="844" dur="3000"/>
                                        <p:tgtEl>
                                          <p:spTgt spid="7"/>
                                        </p:tgtEl>
                                      </p:cBhvr>
                                    </p:animEffect>
                                    <p:set>
                                      <p:cBhvr>
                                        <p:cTn id="845" dur="1" fill="hold">
                                          <p:stCondLst>
                                            <p:cond delay="2999"/>
                                          </p:stCondLst>
                                        </p:cTn>
                                        <p:tgtEl>
                                          <p:spTgt spid="7"/>
                                        </p:tgtEl>
                                        <p:attrNameLst>
                                          <p:attrName>style.visibility</p:attrName>
                                        </p:attrNameLst>
                                      </p:cBhvr>
                                      <p:to>
                                        <p:strVal val="hidden"/>
                                      </p:to>
                                    </p:set>
                                  </p:childTnLst>
                                </p:cTn>
                              </p:par>
                              <p:par>
                                <p:cTn id="846" presetID="5" presetClass="exit" presetSubtype="10" fill="hold" grpId="3" nodeType="withEffect">
                                  <p:stCondLst>
                                    <p:cond delay="0"/>
                                  </p:stCondLst>
                                  <p:childTnLst>
                                    <p:animEffect transition="out" filter="checkerboard(across)">
                                      <p:cBhvr>
                                        <p:cTn id="847" dur="3000"/>
                                        <p:tgtEl>
                                          <p:spTgt spid="8"/>
                                        </p:tgtEl>
                                      </p:cBhvr>
                                    </p:animEffect>
                                    <p:set>
                                      <p:cBhvr>
                                        <p:cTn id="848" dur="1" fill="hold">
                                          <p:stCondLst>
                                            <p:cond delay="2999"/>
                                          </p:stCondLst>
                                        </p:cTn>
                                        <p:tgtEl>
                                          <p:spTgt spid="8"/>
                                        </p:tgtEl>
                                        <p:attrNameLst>
                                          <p:attrName>style.visibility</p:attrName>
                                        </p:attrNameLst>
                                      </p:cBhvr>
                                      <p:to>
                                        <p:strVal val="hidden"/>
                                      </p:to>
                                    </p:set>
                                  </p:childTnLst>
                                </p:cTn>
                              </p:par>
                              <p:par>
                                <p:cTn id="849" presetID="5" presetClass="exit" presetSubtype="10" fill="hold" grpId="3" nodeType="withEffect">
                                  <p:stCondLst>
                                    <p:cond delay="0"/>
                                  </p:stCondLst>
                                  <p:childTnLst>
                                    <p:animEffect transition="out" filter="checkerboard(across)">
                                      <p:cBhvr>
                                        <p:cTn id="850" dur="3000"/>
                                        <p:tgtEl>
                                          <p:spTgt spid="9"/>
                                        </p:tgtEl>
                                      </p:cBhvr>
                                    </p:animEffect>
                                    <p:set>
                                      <p:cBhvr>
                                        <p:cTn id="851" dur="1" fill="hold">
                                          <p:stCondLst>
                                            <p:cond delay="2999"/>
                                          </p:stCondLst>
                                        </p:cTn>
                                        <p:tgtEl>
                                          <p:spTgt spid="9"/>
                                        </p:tgtEl>
                                        <p:attrNameLst>
                                          <p:attrName>style.visibility</p:attrName>
                                        </p:attrNameLst>
                                      </p:cBhvr>
                                      <p:to>
                                        <p:strVal val="hidden"/>
                                      </p:to>
                                    </p:set>
                                  </p:childTnLst>
                                </p:cTn>
                              </p:par>
                              <p:par>
                                <p:cTn id="852" presetID="5" presetClass="exit" presetSubtype="10" fill="hold" grpId="3" nodeType="withEffect">
                                  <p:stCondLst>
                                    <p:cond delay="0"/>
                                  </p:stCondLst>
                                  <p:childTnLst>
                                    <p:animEffect transition="out" filter="checkerboard(across)">
                                      <p:cBhvr>
                                        <p:cTn id="853" dur="3000"/>
                                        <p:tgtEl>
                                          <p:spTgt spid="10"/>
                                        </p:tgtEl>
                                      </p:cBhvr>
                                    </p:animEffect>
                                    <p:set>
                                      <p:cBhvr>
                                        <p:cTn id="854" dur="1" fill="hold">
                                          <p:stCondLst>
                                            <p:cond delay="2999"/>
                                          </p:stCondLst>
                                        </p:cTn>
                                        <p:tgtEl>
                                          <p:spTgt spid="10"/>
                                        </p:tgtEl>
                                        <p:attrNameLst>
                                          <p:attrName>style.visibility</p:attrName>
                                        </p:attrNameLst>
                                      </p:cBhvr>
                                      <p:to>
                                        <p:strVal val="hidden"/>
                                      </p:to>
                                    </p:set>
                                  </p:childTnLst>
                                </p:cTn>
                              </p:par>
                              <p:par>
                                <p:cTn id="855" presetID="5" presetClass="exit" presetSubtype="10" fill="hold" grpId="3" nodeType="withEffect">
                                  <p:stCondLst>
                                    <p:cond delay="0"/>
                                  </p:stCondLst>
                                  <p:childTnLst>
                                    <p:animEffect transition="out" filter="checkerboard(across)">
                                      <p:cBhvr>
                                        <p:cTn id="856" dur="3000"/>
                                        <p:tgtEl>
                                          <p:spTgt spid="11"/>
                                        </p:tgtEl>
                                      </p:cBhvr>
                                    </p:animEffect>
                                    <p:set>
                                      <p:cBhvr>
                                        <p:cTn id="857" dur="1" fill="hold">
                                          <p:stCondLst>
                                            <p:cond delay="2999"/>
                                          </p:stCondLst>
                                        </p:cTn>
                                        <p:tgtEl>
                                          <p:spTgt spid="11"/>
                                        </p:tgtEl>
                                        <p:attrNameLst>
                                          <p:attrName>style.visibility</p:attrName>
                                        </p:attrNameLst>
                                      </p:cBhvr>
                                      <p:to>
                                        <p:strVal val="hidden"/>
                                      </p:to>
                                    </p:set>
                                  </p:childTnLst>
                                </p:cTn>
                              </p:par>
                              <p:par>
                                <p:cTn id="858" presetID="5" presetClass="exit" presetSubtype="10" fill="hold" grpId="3" nodeType="withEffect">
                                  <p:stCondLst>
                                    <p:cond delay="0"/>
                                  </p:stCondLst>
                                  <p:childTnLst>
                                    <p:animEffect transition="out" filter="checkerboard(across)">
                                      <p:cBhvr>
                                        <p:cTn id="859" dur="3000"/>
                                        <p:tgtEl>
                                          <p:spTgt spid="12"/>
                                        </p:tgtEl>
                                      </p:cBhvr>
                                    </p:animEffect>
                                    <p:set>
                                      <p:cBhvr>
                                        <p:cTn id="860" dur="1" fill="hold">
                                          <p:stCondLst>
                                            <p:cond delay="2999"/>
                                          </p:stCondLst>
                                        </p:cTn>
                                        <p:tgtEl>
                                          <p:spTgt spid="12"/>
                                        </p:tgtEl>
                                        <p:attrNameLst>
                                          <p:attrName>style.visibility</p:attrName>
                                        </p:attrNameLst>
                                      </p:cBhvr>
                                      <p:to>
                                        <p:strVal val="hidden"/>
                                      </p:to>
                                    </p:set>
                                  </p:childTnLst>
                                </p:cTn>
                              </p:par>
                              <p:par>
                                <p:cTn id="861" presetID="5" presetClass="exit" presetSubtype="10" fill="hold" grpId="3" nodeType="withEffect">
                                  <p:stCondLst>
                                    <p:cond delay="0"/>
                                  </p:stCondLst>
                                  <p:childTnLst>
                                    <p:animEffect transition="out" filter="checkerboard(across)">
                                      <p:cBhvr>
                                        <p:cTn id="862" dur="3000"/>
                                        <p:tgtEl>
                                          <p:spTgt spid="13"/>
                                        </p:tgtEl>
                                      </p:cBhvr>
                                    </p:animEffect>
                                    <p:set>
                                      <p:cBhvr>
                                        <p:cTn id="863" dur="1" fill="hold">
                                          <p:stCondLst>
                                            <p:cond delay="2999"/>
                                          </p:stCondLst>
                                        </p:cTn>
                                        <p:tgtEl>
                                          <p:spTgt spid="13"/>
                                        </p:tgtEl>
                                        <p:attrNameLst>
                                          <p:attrName>style.visibility</p:attrName>
                                        </p:attrNameLst>
                                      </p:cBhvr>
                                      <p:to>
                                        <p:strVal val="hidden"/>
                                      </p:to>
                                    </p:set>
                                  </p:childTnLst>
                                </p:cTn>
                              </p:par>
                              <p:par>
                                <p:cTn id="864" presetID="5" presetClass="exit" presetSubtype="10" fill="hold" grpId="3" nodeType="withEffect">
                                  <p:stCondLst>
                                    <p:cond delay="0"/>
                                  </p:stCondLst>
                                  <p:childTnLst>
                                    <p:animEffect transition="out" filter="checkerboard(across)">
                                      <p:cBhvr>
                                        <p:cTn id="865" dur="3000"/>
                                        <p:tgtEl>
                                          <p:spTgt spid="14"/>
                                        </p:tgtEl>
                                      </p:cBhvr>
                                    </p:animEffect>
                                    <p:set>
                                      <p:cBhvr>
                                        <p:cTn id="866" dur="1" fill="hold">
                                          <p:stCondLst>
                                            <p:cond delay="2999"/>
                                          </p:stCondLst>
                                        </p:cTn>
                                        <p:tgtEl>
                                          <p:spTgt spid="14"/>
                                        </p:tgtEl>
                                        <p:attrNameLst>
                                          <p:attrName>style.visibility</p:attrName>
                                        </p:attrNameLst>
                                      </p:cBhvr>
                                      <p:to>
                                        <p:strVal val="hidden"/>
                                      </p:to>
                                    </p:set>
                                  </p:childTnLst>
                                </p:cTn>
                              </p:par>
                              <p:par>
                                <p:cTn id="867" presetID="5" presetClass="exit" presetSubtype="10" fill="hold" grpId="3" nodeType="withEffect">
                                  <p:stCondLst>
                                    <p:cond delay="0"/>
                                  </p:stCondLst>
                                  <p:childTnLst>
                                    <p:animEffect transition="out" filter="checkerboard(across)">
                                      <p:cBhvr>
                                        <p:cTn id="868" dur="3000"/>
                                        <p:tgtEl>
                                          <p:spTgt spid="15"/>
                                        </p:tgtEl>
                                      </p:cBhvr>
                                    </p:animEffect>
                                    <p:set>
                                      <p:cBhvr>
                                        <p:cTn id="869" dur="1" fill="hold">
                                          <p:stCondLst>
                                            <p:cond delay="2999"/>
                                          </p:stCondLst>
                                        </p:cTn>
                                        <p:tgtEl>
                                          <p:spTgt spid="15"/>
                                        </p:tgtEl>
                                        <p:attrNameLst>
                                          <p:attrName>style.visibility</p:attrName>
                                        </p:attrNameLst>
                                      </p:cBhvr>
                                      <p:to>
                                        <p:strVal val="hidden"/>
                                      </p:to>
                                    </p:set>
                                  </p:childTnLst>
                                </p:cTn>
                              </p:par>
                              <p:par>
                                <p:cTn id="870" presetID="5" presetClass="exit" presetSubtype="10" fill="hold" grpId="3" nodeType="withEffect">
                                  <p:stCondLst>
                                    <p:cond delay="0"/>
                                  </p:stCondLst>
                                  <p:childTnLst>
                                    <p:animEffect transition="out" filter="checkerboard(across)">
                                      <p:cBhvr>
                                        <p:cTn id="871" dur="3000"/>
                                        <p:tgtEl>
                                          <p:spTgt spid="16"/>
                                        </p:tgtEl>
                                      </p:cBhvr>
                                    </p:animEffect>
                                    <p:set>
                                      <p:cBhvr>
                                        <p:cTn id="872" dur="1" fill="hold">
                                          <p:stCondLst>
                                            <p:cond delay="2999"/>
                                          </p:stCondLst>
                                        </p:cTn>
                                        <p:tgtEl>
                                          <p:spTgt spid="16"/>
                                        </p:tgtEl>
                                        <p:attrNameLst>
                                          <p:attrName>style.visibility</p:attrName>
                                        </p:attrNameLst>
                                      </p:cBhvr>
                                      <p:to>
                                        <p:strVal val="hidden"/>
                                      </p:to>
                                    </p:set>
                                  </p:childTnLst>
                                </p:cTn>
                              </p:par>
                              <p:par>
                                <p:cTn id="873" presetID="5" presetClass="exit" presetSubtype="10" fill="hold" grpId="3" nodeType="withEffect">
                                  <p:stCondLst>
                                    <p:cond delay="0"/>
                                  </p:stCondLst>
                                  <p:childTnLst>
                                    <p:animEffect transition="out" filter="checkerboard(across)">
                                      <p:cBhvr>
                                        <p:cTn id="874" dur="3000"/>
                                        <p:tgtEl>
                                          <p:spTgt spid="17"/>
                                        </p:tgtEl>
                                      </p:cBhvr>
                                    </p:animEffect>
                                    <p:set>
                                      <p:cBhvr>
                                        <p:cTn id="875" dur="1" fill="hold">
                                          <p:stCondLst>
                                            <p:cond delay="2999"/>
                                          </p:stCondLst>
                                        </p:cTn>
                                        <p:tgtEl>
                                          <p:spTgt spid="17"/>
                                        </p:tgtEl>
                                        <p:attrNameLst>
                                          <p:attrName>style.visibility</p:attrName>
                                        </p:attrNameLst>
                                      </p:cBhvr>
                                      <p:to>
                                        <p:strVal val="hidden"/>
                                      </p:to>
                                    </p:set>
                                  </p:childTnLst>
                                </p:cTn>
                              </p:par>
                              <p:par>
                                <p:cTn id="876" presetID="5" presetClass="exit" presetSubtype="10" fill="hold" grpId="3" nodeType="withEffect">
                                  <p:stCondLst>
                                    <p:cond delay="0"/>
                                  </p:stCondLst>
                                  <p:childTnLst>
                                    <p:animEffect transition="out" filter="checkerboard(across)">
                                      <p:cBhvr>
                                        <p:cTn id="877" dur="3000"/>
                                        <p:tgtEl>
                                          <p:spTgt spid="18"/>
                                        </p:tgtEl>
                                      </p:cBhvr>
                                    </p:animEffect>
                                    <p:set>
                                      <p:cBhvr>
                                        <p:cTn id="878" dur="1" fill="hold">
                                          <p:stCondLst>
                                            <p:cond delay="2999"/>
                                          </p:stCondLst>
                                        </p:cTn>
                                        <p:tgtEl>
                                          <p:spTgt spid="18"/>
                                        </p:tgtEl>
                                        <p:attrNameLst>
                                          <p:attrName>style.visibility</p:attrName>
                                        </p:attrNameLst>
                                      </p:cBhvr>
                                      <p:to>
                                        <p:strVal val="hidden"/>
                                      </p:to>
                                    </p:set>
                                  </p:childTnLst>
                                </p:cTn>
                              </p:par>
                              <p:par>
                                <p:cTn id="879" presetID="5" presetClass="exit" presetSubtype="10" fill="hold" grpId="3" nodeType="withEffect">
                                  <p:stCondLst>
                                    <p:cond delay="0"/>
                                  </p:stCondLst>
                                  <p:childTnLst>
                                    <p:animEffect transition="out" filter="checkerboard(across)">
                                      <p:cBhvr>
                                        <p:cTn id="880" dur="3000"/>
                                        <p:tgtEl>
                                          <p:spTgt spid="19"/>
                                        </p:tgtEl>
                                      </p:cBhvr>
                                    </p:animEffect>
                                    <p:set>
                                      <p:cBhvr>
                                        <p:cTn id="881" dur="1" fill="hold">
                                          <p:stCondLst>
                                            <p:cond delay="2999"/>
                                          </p:stCondLst>
                                        </p:cTn>
                                        <p:tgtEl>
                                          <p:spTgt spid="19"/>
                                        </p:tgtEl>
                                        <p:attrNameLst>
                                          <p:attrName>style.visibility</p:attrName>
                                        </p:attrNameLst>
                                      </p:cBhvr>
                                      <p:to>
                                        <p:strVal val="hidden"/>
                                      </p:to>
                                    </p:set>
                                  </p:childTnLst>
                                </p:cTn>
                              </p:par>
                              <p:par>
                                <p:cTn id="882" presetID="5" presetClass="exit" presetSubtype="10" fill="hold" grpId="3" nodeType="withEffect">
                                  <p:stCondLst>
                                    <p:cond delay="0"/>
                                  </p:stCondLst>
                                  <p:childTnLst>
                                    <p:animEffect transition="out" filter="checkerboard(across)">
                                      <p:cBhvr>
                                        <p:cTn id="883" dur="3000"/>
                                        <p:tgtEl>
                                          <p:spTgt spid="20"/>
                                        </p:tgtEl>
                                      </p:cBhvr>
                                    </p:animEffect>
                                    <p:set>
                                      <p:cBhvr>
                                        <p:cTn id="884" dur="1" fill="hold">
                                          <p:stCondLst>
                                            <p:cond delay="2999"/>
                                          </p:stCondLst>
                                        </p:cTn>
                                        <p:tgtEl>
                                          <p:spTgt spid="20"/>
                                        </p:tgtEl>
                                        <p:attrNameLst>
                                          <p:attrName>style.visibility</p:attrName>
                                        </p:attrNameLst>
                                      </p:cBhvr>
                                      <p:to>
                                        <p:strVal val="hidden"/>
                                      </p:to>
                                    </p:set>
                                  </p:childTnLst>
                                </p:cTn>
                              </p:par>
                              <p:par>
                                <p:cTn id="885" presetID="5" presetClass="exit" presetSubtype="10" fill="hold" grpId="3" nodeType="withEffect">
                                  <p:stCondLst>
                                    <p:cond delay="0"/>
                                  </p:stCondLst>
                                  <p:childTnLst>
                                    <p:animEffect transition="out" filter="checkerboard(across)">
                                      <p:cBhvr>
                                        <p:cTn id="886" dur="3000"/>
                                        <p:tgtEl>
                                          <p:spTgt spid="21"/>
                                        </p:tgtEl>
                                      </p:cBhvr>
                                    </p:animEffect>
                                    <p:set>
                                      <p:cBhvr>
                                        <p:cTn id="887" dur="1" fill="hold">
                                          <p:stCondLst>
                                            <p:cond delay="2999"/>
                                          </p:stCondLst>
                                        </p:cTn>
                                        <p:tgtEl>
                                          <p:spTgt spid="21"/>
                                        </p:tgtEl>
                                        <p:attrNameLst>
                                          <p:attrName>style.visibility</p:attrName>
                                        </p:attrNameLst>
                                      </p:cBhvr>
                                      <p:to>
                                        <p:strVal val="hidden"/>
                                      </p:to>
                                    </p:set>
                                  </p:childTnLst>
                                </p:cTn>
                              </p:par>
                              <p:par>
                                <p:cTn id="888" presetID="5" presetClass="exit" presetSubtype="10" fill="hold" grpId="3" nodeType="withEffect">
                                  <p:stCondLst>
                                    <p:cond delay="0"/>
                                  </p:stCondLst>
                                  <p:childTnLst>
                                    <p:animEffect transition="out" filter="checkerboard(across)">
                                      <p:cBhvr>
                                        <p:cTn id="889" dur="3000"/>
                                        <p:tgtEl>
                                          <p:spTgt spid="22"/>
                                        </p:tgtEl>
                                      </p:cBhvr>
                                    </p:animEffect>
                                    <p:set>
                                      <p:cBhvr>
                                        <p:cTn id="890" dur="1" fill="hold">
                                          <p:stCondLst>
                                            <p:cond delay="2999"/>
                                          </p:stCondLst>
                                        </p:cTn>
                                        <p:tgtEl>
                                          <p:spTgt spid="22"/>
                                        </p:tgtEl>
                                        <p:attrNameLst>
                                          <p:attrName>style.visibility</p:attrName>
                                        </p:attrNameLst>
                                      </p:cBhvr>
                                      <p:to>
                                        <p:strVal val="hidden"/>
                                      </p:to>
                                    </p:set>
                                  </p:childTnLst>
                                </p:cTn>
                              </p:par>
                              <p:par>
                                <p:cTn id="891" presetID="5" presetClass="exit" presetSubtype="10" fill="hold" grpId="3" nodeType="withEffect">
                                  <p:stCondLst>
                                    <p:cond delay="0"/>
                                  </p:stCondLst>
                                  <p:childTnLst>
                                    <p:animEffect transition="out" filter="checkerboard(across)">
                                      <p:cBhvr>
                                        <p:cTn id="892" dur="3000"/>
                                        <p:tgtEl>
                                          <p:spTgt spid="23"/>
                                        </p:tgtEl>
                                      </p:cBhvr>
                                    </p:animEffect>
                                    <p:set>
                                      <p:cBhvr>
                                        <p:cTn id="893" dur="1" fill="hold">
                                          <p:stCondLst>
                                            <p:cond delay="2999"/>
                                          </p:stCondLst>
                                        </p:cTn>
                                        <p:tgtEl>
                                          <p:spTgt spid="23"/>
                                        </p:tgtEl>
                                        <p:attrNameLst>
                                          <p:attrName>style.visibility</p:attrName>
                                        </p:attrNameLst>
                                      </p:cBhvr>
                                      <p:to>
                                        <p:strVal val="hidden"/>
                                      </p:to>
                                    </p:set>
                                  </p:childTnLst>
                                </p:cTn>
                              </p:par>
                              <p:par>
                                <p:cTn id="894" presetID="5" presetClass="exit" presetSubtype="10" fill="hold" grpId="3" nodeType="withEffect">
                                  <p:stCondLst>
                                    <p:cond delay="0"/>
                                  </p:stCondLst>
                                  <p:childTnLst>
                                    <p:animEffect transition="out" filter="checkerboard(across)">
                                      <p:cBhvr>
                                        <p:cTn id="895" dur="3000"/>
                                        <p:tgtEl>
                                          <p:spTgt spid="24"/>
                                        </p:tgtEl>
                                      </p:cBhvr>
                                    </p:animEffect>
                                    <p:set>
                                      <p:cBhvr>
                                        <p:cTn id="896" dur="1" fill="hold">
                                          <p:stCondLst>
                                            <p:cond delay="2999"/>
                                          </p:stCondLst>
                                        </p:cTn>
                                        <p:tgtEl>
                                          <p:spTgt spid="24"/>
                                        </p:tgtEl>
                                        <p:attrNameLst>
                                          <p:attrName>style.visibility</p:attrName>
                                        </p:attrNameLst>
                                      </p:cBhvr>
                                      <p:to>
                                        <p:strVal val="hidden"/>
                                      </p:to>
                                    </p:set>
                                  </p:childTnLst>
                                </p:cTn>
                              </p:par>
                              <p:par>
                                <p:cTn id="897" presetID="5" presetClass="exit" presetSubtype="10" fill="hold" grpId="3" nodeType="withEffect">
                                  <p:stCondLst>
                                    <p:cond delay="0"/>
                                  </p:stCondLst>
                                  <p:childTnLst>
                                    <p:animEffect transition="out" filter="checkerboard(across)">
                                      <p:cBhvr>
                                        <p:cTn id="898" dur="3000"/>
                                        <p:tgtEl>
                                          <p:spTgt spid="25"/>
                                        </p:tgtEl>
                                      </p:cBhvr>
                                    </p:animEffect>
                                    <p:set>
                                      <p:cBhvr>
                                        <p:cTn id="899" dur="1" fill="hold">
                                          <p:stCondLst>
                                            <p:cond delay="2999"/>
                                          </p:stCondLst>
                                        </p:cTn>
                                        <p:tgtEl>
                                          <p:spTgt spid="25"/>
                                        </p:tgtEl>
                                        <p:attrNameLst>
                                          <p:attrName>style.visibility</p:attrName>
                                        </p:attrNameLst>
                                      </p:cBhvr>
                                      <p:to>
                                        <p:strVal val="hidden"/>
                                      </p:to>
                                    </p:set>
                                  </p:childTnLst>
                                </p:cTn>
                              </p:par>
                              <p:par>
                                <p:cTn id="900" presetID="5" presetClass="exit" presetSubtype="10" fill="hold" grpId="3" nodeType="withEffect">
                                  <p:stCondLst>
                                    <p:cond delay="0"/>
                                  </p:stCondLst>
                                  <p:childTnLst>
                                    <p:animEffect transition="out" filter="checkerboard(across)">
                                      <p:cBhvr>
                                        <p:cTn id="901" dur="3000"/>
                                        <p:tgtEl>
                                          <p:spTgt spid="26"/>
                                        </p:tgtEl>
                                      </p:cBhvr>
                                    </p:animEffect>
                                    <p:set>
                                      <p:cBhvr>
                                        <p:cTn id="902" dur="1" fill="hold">
                                          <p:stCondLst>
                                            <p:cond delay="2999"/>
                                          </p:stCondLst>
                                        </p:cTn>
                                        <p:tgtEl>
                                          <p:spTgt spid="26"/>
                                        </p:tgtEl>
                                        <p:attrNameLst>
                                          <p:attrName>style.visibility</p:attrName>
                                        </p:attrNameLst>
                                      </p:cBhvr>
                                      <p:to>
                                        <p:strVal val="hidden"/>
                                      </p:to>
                                    </p:set>
                                  </p:childTnLst>
                                </p:cTn>
                              </p:par>
                              <p:par>
                                <p:cTn id="903" presetID="5" presetClass="exit" presetSubtype="10" fill="hold" grpId="3" nodeType="withEffect">
                                  <p:stCondLst>
                                    <p:cond delay="0"/>
                                  </p:stCondLst>
                                  <p:childTnLst>
                                    <p:animEffect transition="out" filter="checkerboard(across)">
                                      <p:cBhvr>
                                        <p:cTn id="904" dur="3000"/>
                                        <p:tgtEl>
                                          <p:spTgt spid="27"/>
                                        </p:tgtEl>
                                      </p:cBhvr>
                                    </p:animEffect>
                                    <p:set>
                                      <p:cBhvr>
                                        <p:cTn id="905" dur="1" fill="hold">
                                          <p:stCondLst>
                                            <p:cond delay="2999"/>
                                          </p:stCondLst>
                                        </p:cTn>
                                        <p:tgtEl>
                                          <p:spTgt spid="27"/>
                                        </p:tgtEl>
                                        <p:attrNameLst>
                                          <p:attrName>style.visibility</p:attrName>
                                        </p:attrNameLst>
                                      </p:cBhvr>
                                      <p:to>
                                        <p:strVal val="hidden"/>
                                      </p:to>
                                    </p:set>
                                  </p:childTnLst>
                                </p:cTn>
                              </p:par>
                              <p:par>
                                <p:cTn id="906" presetID="5" presetClass="exit" presetSubtype="10" fill="hold" grpId="3" nodeType="withEffect">
                                  <p:stCondLst>
                                    <p:cond delay="0"/>
                                  </p:stCondLst>
                                  <p:childTnLst>
                                    <p:animEffect transition="out" filter="checkerboard(across)">
                                      <p:cBhvr>
                                        <p:cTn id="907" dur="3000"/>
                                        <p:tgtEl>
                                          <p:spTgt spid="28"/>
                                        </p:tgtEl>
                                      </p:cBhvr>
                                    </p:animEffect>
                                    <p:set>
                                      <p:cBhvr>
                                        <p:cTn id="908" dur="1" fill="hold">
                                          <p:stCondLst>
                                            <p:cond delay="2999"/>
                                          </p:stCondLst>
                                        </p:cTn>
                                        <p:tgtEl>
                                          <p:spTgt spid="28"/>
                                        </p:tgtEl>
                                        <p:attrNameLst>
                                          <p:attrName>style.visibility</p:attrName>
                                        </p:attrNameLst>
                                      </p:cBhvr>
                                      <p:to>
                                        <p:strVal val="hidden"/>
                                      </p:to>
                                    </p:set>
                                  </p:childTnLst>
                                </p:cTn>
                              </p:par>
                              <p:par>
                                <p:cTn id="909" presetID="5" presetClass="exit" presetSubtype="10" fill="hold" grpId="3" nodeType="withEffect">
                                  <p:stCondLst>
                                    <p:cond delay="0"/>
                                  </p:stCondLst>
                                  <p:childTnLst>
                                    <p:animEffect transition="out" filter="checkerboard(across)">
                                      <p:cBhvr>
                                        <p:cTn id="910" dur="3000"/>
                                        <p:tgtEl>
                                          <p:spTgt spid="29"/>
                                        </p:tgtEl>
                                      </p:cBhvr>
                                    </p:animEffect>
                                    <p:set>
                                      <p:cBhvr>
                                        <p:cTn id="911" dur="1" fill="hold">
                                          <p:stCondLst>
                                            <p:cond delay="2999"/>
                                          </p:stCondLst>
                                        </p:cTn>
                                        <p:tgtEl>
                                          <p:spTgt spid="29"/>
                                        </p:tgtEl>
                                        <p:attrNameLst>
                                          <p:attrName>style.visibility</p:attrName>
                                        </p:attrNameLst>
                                      </p:cBhvr>
                                      <p:to>
                                        <p:strVal val="hidden"/>
                                      </p:to>
                                    </p:set>
                                  </p:childTnLst>
                                </p:cTn>
                              </p:par>
                              <p:par>
                                <p:cTn id="912" presetID="5" presetClass="exit" presetSubtype="10" fill="hold" grpId="3" nodeType="withEffect">
                                  <p:stCondLst>
                                    <p:cond delay="0"/>
                                  </p:stCondLst>
                                  <p:childTnLst>
                                    <p:animEffect transition="out" filter="checkerboard(across)">
                                      <p:cBhvr>
                                        <p:cTn id="913" dur="3000"/>
                                        <p:tgtEl>
                                          <p:spTgt spid="30"/>
                                        </p:tgtEl>
                                      </p:cBhvr>
                                    </p:animEffect>
                                    <p:set>
                                      <p:cBhvr>
                                        <p:cTn id="914" dur="1" fill="hold">
                                          <p:stCondLst>
                                            <p:cond delay="2999"/>
                                          </p:stCondLst>
                                        </p:cTn>
                                        <p:tgtEl>
                                          <p:spTgt spid="30"/>
                                        </p:tgtEl>
                                        <p:attrNameLst>
                                          <p:attrName>style.visibility</p:attrName>
                                        </p:attrNameLst>
                                      </p:cBhvr>
                                      <p:to>
                                        <p:strVal val="hidden"/>
                                      </p:to>
                                    </p:set>
                                  </p:childTnLst>
                                </p:cTn>
                              </p:par>
                              <p:par>
                                <p:cTn id="915" presetID="5" presetClass="exit" presetSubtype="10" fill="hold" grpId="3" nodeType="withEffect">
                                  <p:stCondLst>
                                    <p:cond delay="0"/>
                                  </p:stCondLst>
                                  <p:childTnLst>
                                    <p:animEffect transition="out" filter="checkerboard(across)">
                                      <p:cBhvr>
                                        <p:cTn id="916" dur="3000"/>
                                        <p:tgtEl>
                                          <p:spTgt spid="31"/>
                                        </p:tgtEl>
                                      </p:cBhvr>
                                    </p:animEffect>
                                    <p:set>
                                      <p:cBhvr>
                                        <p:cTn id="917" dur="1" fill="hold">
                                          <p:stCondLst>
                                            <p:cond delay="2999"/>
                                          </p:stCondLst>
                                        </p:cTn>
                                        <p:tgtEl>
                                          <p:spTgt spid="31"/>
                                        </p:tgtEl>
                                        <p:attrNameLst>
                                          <p:attrName>style.visibility</p:attrName>
                                        </p:attrNameLst>
                                      </p:cBhvr>
                                      <p:to>
                                        <p:strVal val="hidden"/>
                                      </p:to>
                                    </p:set>
                                  </p:childTnLst>
                                </p:cTn>
                              </p:par>
                              <p:par>
                                <p:cTn id="918" presetID="5" presetClass="exit" presetSubtype="10" fill="hold" grpId="3" nodeType="withEffect">
                                  <p:stCondLst>
                                    <p:cond delay="0"/>
                                  </p:stCondLst>
                                  <p:childTnLst>
                                    <p:animEffect transition="out" filter="checkerboard(across)">
                                      <p:cBhvr>
                                        <p:cTn id="919" dur="3000"/>
                                        <p:tgtEl>
                                          <p:spTgt spid="32"/>
                                        </p:tgtEl>
                                      </p:cBhvr>
                                    </p:animEffect>
                                    <p:set>
                                      <p:cBhvr>
                                        <p:cTn id="920" dur="1" fill="hold">
                                          <p:stCondLst>
                                            <p:cond delay="2999"/>
                                          </p:stCondLst>
                                        </p:cTn>
                                        <p:tgtEl>
                                          <p:spTgt spid="32"/>
                                        </p:tgtEl>
                                        <p:attrNameLst>
                                          <p:attrName>style.visibility</p:attrName>
                                        </p:attrNameLst>
                                      </p:cBhvr>
                                      <p:to>
                                        <p:strVal val="hidden"/>
                                      </p:to>
                                    </p:set>
                                  </p:childTnLst>
                                </p:cTn>
                              </p:par>
                              <p:par>
                                <p:cTn id="921" presetID="5" presetClass="exit" presetSubtype="10" fill="hold" grpId="3" nodeType="withEffect">
                                  <p:stCondLst>
                                    <p:cond delay="0"/>
                                  </p:stCondLst>
                                  <p:childTnLst>
                                    <p:animEffect transition="out" filter="checkerboard(across)">
                                      <p:cBhvr>
                                        <p:cTn id="922" dur="3000"/>
                                        <p:tgtEl>
                                          <p:spTgt spid="33"/>
                                        </p:tgtEl>
                                      </p:cBhvr>
                                    </p:animEffect>
                                    <p:set>
                                      <p:cBhvr>
                                        <p:cTn id="923" dur="1" fill="hold">
                                          <p:stCondLst>
                                            <p:cond delay="2999"/>
                                          </p:stCondLst>
                                        </p:cTn>
                                        <p:tgtEl>
                                          <p:spTgt spid="33"/>
                                        </p:tgtEl>
                                        <p:attrNameLst>
                                          <p:attrName>style.visibility</p:attrName>
                                        </p:attrNameLst>
                                      </p:cBhvr>
                                      <p:to>
                                        <p:strVal val="hidden"/>
                                      </p:to>
                                    </p:set>
                                  </p:childTnLst>
                                </p:cTn>
                              </p:par>
                              <p:par>
                                <p:cTn id="924" presetID="5" presetClass="exit" presetSubtype="10" fill="hold" grpId="3" nodeType="withEffect">
                                  <p:stCondLst>
                                    <p:cond delay="0"/>
                                  </p:stCondLst>
                                  <p:childTnLst>
                                    <p:animEffect transition="out" filter="checkerboard(across)">
                                      <p:cBhvr>
                                        <p:cTn id="925" dur="3000"/>
                                        <p:tgtEl>
                                          <p:spTgt spid="34"/>
                                        </p:tgtEl>
                                      </p:cBhvr>
                                    </p:animEffect>
                                    <p:set>
                                      <p:cBhvr>
                                        <p:cTn id="926" dur="1" fill="hold">
                                          <p:stCondLst>
                                            <p:cond delay="2999"/>
                                          </p:stCondLst>
                                        </p:cTn>
                                        <p:tgtEl>
                                          <p:spTgt spid="34"/>
                                        </p:tgtEl>
                                        <p:attrNameLst>
                                          <p:attrName>style.visibility</p:attrName>
                                        </p:attrNameLst>
                                      </p:cBhvr>
                                      <p:to>
                                        <p:strVal val="hidden"/>
                                      </p:to>
                                    </p:set>
                                  </p:childTnLst>
                                </p:cTn>
                              </p:par>
                              <p:par>
                                <p:cTn id="927" presetID="5" presetClass="exit" presetSubtype="10" fill="hold" grpId="3" nodeType="withEffect">
                                  <p:stCondLst>
                                    <p:cond delay="0"/>
                                  </p:stCondLst>
                                  <p:childTnLst>
                                    <p:animEffect transition="out" filter="checkerboard(across)">
                                      <p:cBhvr>
                                        <p:cTn id="928" dur="3000"/>
                                        <p:tgtEl>
                                          <p:spTgt spid="35"/>
                                        </p:tgtEl>
                                      </p:cBhvr>
                                    </p:animEffect>
                                    <p:set>
                                      <p:cBhvr>
                                        <p:cTn id="929" dur="1" fill="hold">
                                          <p:stCondLst>
                                            <p:cond delay="2999"/>
                                          </p:stCondLst>
                                        </p:cTn>
                                        <p:tgtEl>
                                          <p:spTgt spid="35"/>
                                        </p:tgtEl>
                                        <p:attrNameLst>
                                          <p:attrName>style.visibility</p:attrName>
                                        </p:attrNameLst>
                                      </p:cBhvr>
                                      <p:to>
                                        <p:strVal val="hidden"/>
                                      </p:to>
                                    </p:set>
                                  </p:childTnLst>
                                </p:cTn>
                              </p:par>
                              <p:par>
                                <p:cTn id="930" presetID="5" presetClass="exit" presetSubtype="10" fill="hold" grpId="3" nodeType="withEffect">
                                  <p:stCondLst>
                                    <p:cond delay="0"/>
                                  </p:stCondLst>
                                  <p:childTnLst>
                                    <p:animEffect transition="out" filter="checkerboard(across)">
                                      <p:cBhvr>
                                        <p:cTn id="931" dur="3000"/>
                                        <p:tgtEl>
                                          <p:spTgt spid="36"/>
                                        </p:tgtEl>
                                      </p:cBhvr>
                                    </p:animEffect>
                                    <p:set>
                                      <p:cBhvr>
                                        <p:cTn id="932" dur="1" fill="hold">
                                          <p:stCondLst>
                                            <p:cond delay="2999"/>
                                          </p:stCondLst>
                                        </p:cTn>
                                        <p:tgtEl>
                                          <p:spTgt spid="36"/>
                                        </p:tgtEl>
                                        <p:attrNameLst>
                                          <p:attrName>style.visibility</p:attrName>
                                        </p:attrNameLst>
                                      </p:cBhvr>
                                      <p:to>
                                        <p:strVal val="hidden"/>
                                      </p:to>
                                    </p:set>
                                  </p:childTnLst>
                                </p:cTn>
                              </p:par>
                              <p:par>
                                <p:cTn id="933" presetID="5" presetClass="exit" presetSubtype="10" fill="hold" grpId="3" nodeType="withEffect">
                                  <p:stCondLst>
                                    <p:cond delay="0"/>
                                  </p:stCondLst>
                                  <p:childTnLst>
                                    <p:animEffect transition="out" filter="checkerboard(across)">
                                      <p:cBhvr>
                                        <p:cTn id="934" dur="3000"/>
                                        <p:tgtEl>
                                          <p:spTgt spid="37"/>
                                        </p:tgtEl>
                                      </p:cBhvr>
                                    </p:animEffect>
                                    <p:set>
                                      <p:cBhvr>
                                        <p:cTn id="935" dur="1" fill="hold">
                                          <p:stCondLst>
                                            <p:cond delay="2999"/>
                                          </p:stCondLst>
                                        </p:cTn>
                                        <p:tgtEl>
                                          <p:spTgt spid="37"/>
                                        </p:tgtEl>
                                        <p:attrNameLst>
                                          <p:attrName>style.visibility</p:attrName>
                                        </p:attrNameLst>
                                      </p:cBhvr>
                                      <p:to>
                                        <p:strVal val="hidden"/>
                                      </p:to>
                                    </p:set>
                                  </p:childTnLst>
                                </p:cTn>
                              </p:par>
                              <p:par>
                                <p:cTn id="936" presetID="5" presetClass="exit" presetSubtype="10" fill="hold" grpId="3" nodeType="withEffect">
                                  <p:stCondLst>
                                    <p:cond delay="0"/>
                                  </p:stCondLst>
                                  <p:childTnLst>
                                    <p:animEffect transition="out" filter="checkerboard(across)">
                                      <p:cBhvr>
                                        <p:cTn id="937" dur="3000"/>
                                        <p:tgtEl>
                                          <p:spTgt spid="38"/>
                                        </p:tgtEl>
                                      </p:cBhvr>
                                    </p:animEffect>
                                    <p:set>
                                      <p:cBhvr>
                                        <p:cTn id="938" dur="1" fill="hold">
                                          <p:stCondLst>
                                            <p:cond delay="2999"/>
                                          </p:stCondLst>
                                        </p:cTn>
                                        <p:tgtEl>
                                          <p:spTgt spid="38"/>
                                        </p:tgtEl>
                                        <p:attrNameLst>
                                          <p:attrName>style.visibility</p:attrName>
                                        </p:attrNameLst>
                                      </p:cBhvr>
                                      <p:to>
                                        <p:strVal val="hidden"/>
                                      </p:to>
                                    </p:set>
                                  </p:childTnLst>
                                </p:cTn>
                              </p:par>
                              <p:par>
                                <p:cTn id="939" presetID="5" presetClass="exit" presetSubtype="10" fill="hold" grpId="3" nodeType="withEffect">
                                  <p:stCondLst>
                                    <p:cond delay="0"/>
                                  </p:stCondLst>
                                  <p:childTnLst>
                                    <p:animEffect transition="out" filter="checkerboard(across)">
                                      <p:cBhvr>
                                        <p:cTn id="940" dur="3000"/>
                                        <p:tgtEl>
                                          <p:spTgt spid="39"/>
                                        </p:tgtEl>
                                      </p:cBhvr>
                                    </p:animEffect>
                                    <p:set>
                                      <p:cBhvr>
                                        <p:cTn id="941" dur="1" fill="hold">
                                          <p:stCondLst>
                                            <p:cond delay="2999"/>
                                          </p:stCondLst>
                                        </p:cTn>
                                        <p:tgtEl>
                                          <p:spTgt spid="39"/>
                                        </p:tgtEl>
                                        <p:attrNameLst>
                                          <p:attrName>style.visibility</p:attrName>
                                        </p:attrNameLst>
                                      </p:cBhvr>
                                      <p:to>
                                        <p:strVal val="hidden"/>
                                      </p:to>
                                    </p:set>
                                  </p:childTnLst>
                                </p:cTn>
                              </p:par>
                              <p:par>
                                <p:cTn id="942" presetID="5" presetClass="exit" presetSubtype="10" fill="hold" grpId="3" nodeType="withEffect">
                                  <p:stCondLst>
                                    <p:cond delay="0"/>
                                  </p:stCondLst>
                                  <p:childTnLst>
                                    <p:animEffect transition="out" filter="checkerboard(across)">
                                      <p:cBhvr>
                                        <p:cTn id="943" dur="3000"/>
                                        <p:tgtEl>
                                          <p:spTgt spid="40"/>
                                        </p:tgtEl>
                                      </p:cBhvr>
                                    </p:animEffect>
                                    <p:set>
                                      <p:cBhvr>
                                        <p:cTn id="944" dur="1" fill="hold">
                                          <p:stCondLst>
                                            <p:cond delay="2999"/>
                                          </p:stCondLst>
                                        </p:cTn>
                                        <p:tgtEl>
                                          <p:spTgt spid="40"/>
                                        </p:tgtEl>
                                        <p:attrNameLst>
                                          <p:attrName>style.visibility</p:attrName>
                                        </p:attrNameLst>
                                      </p:cBhvr>
                                      <p:to>
                                        <p:strVal val="hidden"/>
                                      </p:to>
                                    </p:set>
                                  </p:childTnLst>
                                </p:cTn>
                              </p:par>
                              <p:par>
                                <p:cTn id="945" presetID="5" presetClass="exit" presetSubtype="10" fill="hold" grpId="3" nodeType="withEffect">
                                  <p:stCondLst>
                                    <p:cond delay="0"/>
                                  </p:stCondLst>
                                  <p:childTnLst>
                                    <p:animEffect transition="out" filter="checkerboard(across)">
                                      <p:cBhvr>
                                        <p:cTn id="946" dur="3000"/>
                                        <p:tgtEl>
                                          <p:spTgt spid="41"/>
                                        </p:tgtEl>
                                      </p:cBhvr>
                                    </p:animEffect>
                                    <p:set>
                                      <p:cBhvr>
                                        <p:cTn id="947" dur="1" fill="hold">
                                          <p:stCondLst>
                                            <p:cond delay="2999"/>
                                          </p:stCondLst>
                                        </p:cTn>
                                        <p:tgtEl>
                                          <p:spTgt spid="41"/>
                                        </p:tgtEl>
                                        <p:attrNameLst>
                                          <p:attrName>style.visibility</p:attrName>
                                        </p:attrNameLst>
                                      </p:cBhvr>
                                      <p:to>
                                        <p:strVal val="hidden"/>
                                      </p:to>
                                    </p:set>
                                  </p:childTnLst>
                                </p:cTn>
                              </p:par>
                              <p:par>
                                <p:cTn id="948" presetID="5" presetClass="exit" presetSubtype="10" fill="hold" grpId="3" nodeType="withEffect">
                                  <p:stCondLst>
                                    <p:cond delay="0"/>
                                  </p:stCondLst>
                                  <p:childTnLst>
                                    <p:animEffect transition="out" filter="checkerboard(across)">
                                      <p:cBhvr>
                                        <p:cTn id="949" dur="3000"/>
                                        <p:tgtEl>
                                          <p:spTgt spid="42"/>
                                        </p:tgtEl>
                                      </p:cBhvr>
                                    </p:animEffect>
                                    <p:set>
                                      <p:cBhvr>
                                        <p:cTn id="950" dur="1" fill="hold">
                                          <p:stCondLst>
                                            <p:cond delay="2999"/>
                                          </p:stCondLst>
                                        </p:cTn>
                                        <p:tgtEl>
                                          <p:spTgt spid="42"/>
                                        </p:tgtEl>
                                        <p:attrNameLst>
                                          <p:attrName>style.visibility</p:attrName>
                                        </p:attrNameLst>
                                      </p:cBhvr>
                                      <p:to>
                                        <p:strVal val="hidden"/>
                                      </p:to>
                                    </p:set>
                                  </p:childTnLst>
                                </p:cTn>
                              </p:par>
                              <p:par>
                                <p:cTn id="951" presetID="5" presetClass="exit" presetSubtype="10" fill="hold" grpId="3" nodeType="withEffect">
                                  <p:stCondLst>
                                    <p:cond delay="0"/>
                                  </p:stCondLst>
                                  <p:childTnLst>
                                    <p:animEffect transition="out" filter="checkerboard(across)">
                                      <p:cBhvr>
                                        <p:cTn id="952" dur="3000"/>
                                        <p:tgtEl>
                                          <p:spTgt spid="43"/>
                                        </p:tgtEl>
                                      </p:cBhvr>
                                    </p:animEffect>
                                    <p:set>
                                      <p:cBhvr>
                                        <p:cTn id="953" dur="1" fill="hold">
                                          <p:stCondLst>
                                            <p:cond delay="2999"/>
                                          </p:stCondLst>
                                        </p:cTn>
                                        <p:tgtEl>
                                          <p:spTgt spid="43"/>
                                        </p:tgtEl>
                                        <p:attrNameLst>
                                          <p:attrName>style.visibility</p:attrName>
                                        </p:attrNameLst>
                                      </p:cBhvr>
                                      <p:to>
                                        <p:strVal val="hidden"/>
                                      </p:to>
                                    </p:set>
                                  </p:childTnLst>
                                </p:cTn>
                              </p:par>
                              <p:par>
                                <p:cTn id="954" presetID="5" presetClass="exit" presetSubtype="10" fill="hold" grpId="3" nodeType="withEffect">
                                  <p:stCondLst>
                                    <p:cond delay="0"/>
                                  </p:stCondLst>
                                  <p:childTnLst>
                                    <p:animEffect transition="out" filter="checkerboard(across)">
                                      <p:cBhvr>
                                        <p:cTn id="955" dur="3000"/>
                                        <p:tgtEl>
                                          <p:spTgt spid="44"/>
                                        </p:tgtEl>
                                      </p:cBhvr>
                                    </p:animEffect>
                                    <p:set>
                                      <p:cBhvr>
                                        <p:cTn id="956" dur="1" fill="hold">
                                          <p:stCondLst>
                                            <p:cond delay="2999"/>
                                          </p:stCondLst>
                                        </p:cTn>
                                        <p:tgtEl>
                                          <p:spTgt spid="44"/>
                                        </p:tgtEl>
                                        <p:attrNameLst>
                                          <p:attrName>style.visibility</p:attrName>
                                        </p:attrNameLst>
                                      </p:cBhvr>
                                      <p:to>
                                        <p:strVal val="hidden"/>
                                      </p:to>
                                    </p:set>
                                  </p:childTnLst>
                                </p:cTn>
                              </p:par>
                              <p:par>
                                <p:cTn id="957" presetID="5" presetClass="exit" presetSubtype="10" fill="hold" grpId="3" nodeType="withEffect">
                                  <p:stCondLst>
                                    <p:cond delay="0"/>
                                  </p:stCondLst>
                                  <p:childTnLst>
                                    <p:animEffect transition="out" filter="checkerboard(across)">
                                      <p:cBhvr>
                                        <p:cTn id="958" dur="3000"/>
                                        <p:tgtEl>
                                          <p:spTgt spid="45"/>
                                        </p:tgtEl>
                                      </p:cBhvr>
                                    </p:animEffect>
                                    <p:set>
                                      <p:cBhvr>
                                        <p:cTn id="959" dur="1" fill="hold">
                                          <p:stCondLst>
                                            <p:cond delay="2999"/>
                                          </p:stCondLst>
                                        </p:cTn>
                                        <p:tgtEl>
                                          <p:spTgt spid="45"/>
                                        </p:tgtEl>
                                        <p:attrNameLst>
                                          <p:attrName>style.visibility</p:attrName>
                                        </p:attrNameLst>
                                      </p:cBhvr>
                                      <p:to>
                                        <p:strVal val="hidden"/>
                                      </p:to>
                                    </p:set>
                                  </p:childTnLst>
                                </p:cTn>
                              </p:par>
                              <p:par>
                                <p:cTn id="960" presetID="5" presetClass="exit" presetSubtype="10" fill="hold" grpId="3" nodeType="withEffect">
                                  <p:stCondLst>
                                    <p:cond delay="0"/>
                                  </p:stCondLst>
                                  <p:childTnLst>
                                    <p:animEffect transition="out" filter="checkerboard(across)">
                                      <p:cBhvr>
                                        <p:cTn id="961" dur="3000"/>
                                        <p:tgtEl>
                                          <p:spTgt spid="46"/>
                                        </p:tgtEl>
                                      </p:cBhvr>
                                    </p:animEffect>
                                    <p:set>
                                      <p:cBhvr>
                                        <p:cTn id="962" dur="1" fill="hold">
                                          <p:stCondLst>
                                            <p:cond delay="2999"/>
                                          </p:stCondLst>
                                        </p:cTn>
                                        <p:tgtEl>
                                          <p:spTgt spid="46"/>
                                        </p:tgtEl>
                                        <p:attrNameLst>
                                          <p:attrName>style.visibility</p:attrName>
                                        </p:attrNameLst>
                                      </p:cBhvr>
                                      <p:to>
                                        <p:strVal val="hidden"/>
                                      </p:to>
                                    </p:set>
                                  </p:childTnLst>
                                </p:cTn>
                              </p:par>
                              <p:par>
                                <p:cTn id="963" presetID="5" presetClass="exit" presetSubtype="10" fill="hold" grpId="3" nodeType="withEffect">
                                  <p:stCondLst>
                                    <p:cond delay="0"/>
                                  </p:stCondLst>
                                  <p:childTnLst>
                                    <p:animEffect transition="out" filter="checkerboard(across)">
                                      <p:cBhvr>
                                        <p:cTn id="964" dur="3000"/>
                                        <p:tgtEl>
                                          <p:spTgt spid="47"/>
                                        </p:tgtEl>
                                      </p:cBhvr>
                                    </p:animEffect>
                                    <p:set>
                                      <p:cBhvr>
                                        <p:cTn id="965" dur="1" fill="hold">
                                          <p:stCondLst>
                                            <p:cond delay="2999"/>
                                          </p:stCondLst>
                                        </p:cTn>
                                        <p:tgtEl>
                                          <p:spTgt spid="47"/>
                                        </p:tgtEl>
                                        <p:attrNameLst>
                                          <p:attrName>style.visibility</p:attrName>
                                        </p:attrNameLst>
                                      </p:cBhvr>
                                      <p:to>
                                        <p:strVal val="hidden"/>
                                      </p:to>
                                    </p:set>
                                  </p:childTnLst>
                                </p:cTn>
                              </p:par>
                              <p:par>
                                <p:cTn id="966" presetID="5" presetClass="exit" presetSubtype="10" fill="hold" grpId="3" nodeType="withEffect">
                                  <p:stCondLst>
                                    <p:cond delay="0"/>
                                  </p:stCondLst>
                                  <p:childTnLst>
                                    <p:animEffect transition="out" filter="checkerboard(across)">
                                      <p:cBhvr>
                                        <p:cTn id="967" dur="3000"/>
                                        <p:tgtEl>
                                          <p:spTgt spid="48"/>
                                        </p:tgtEl>
                                      </p:cBhvr>
                                    </p:animEffect>
                                    <p:set>
                                      <p:cBhvr>
                                        <p:cTn id="968" dur="1" fill="hold">
                                          <p:stCondLst>
                                            <p:cond delay="2999"/>
                                          </p:stCondLst>
                                        </p:cTn>
                                        <p:tgtEl>
                                          <p:spTgt spid="48"/>
                                        </p:tgtEl>
                                        <p:attrNameLst>
                                          <p:attrName>style.visibility</p:attrName>
                                        </p:attrNameLst>
                                      </p:cBhvr>
                                      <p:to>
                                        <p:strVal val="hidden"/>
                                      </p:to>
                                    </p:set>
                                  </p:childTnLst>
                                </p:cTn>
                              </p:par>
                              <p:par>
                                <p:cTn id="969" presetID="5" presetClass="exit" presetSubtype="10" fill="hold" grpId="3" nodeType="withEffect">
                                  <p:stCondLst>
                                    <p:cond delay="0"/>
                                  </p:stCondLst>
                                  <p:childTnLst>
                                    <p:animEffect transition="out" filter="checkerboard(across)">
                                      <p:cBhvr>
                                        <p:cTn id="970" dur="3000"/>
                                        <p:tgtEl>
                                          <p:spTgt spid="49"/>
                                        </p:tgtEl>
                                      </p:cBhvr>
                                    </p:animEffect>
                                    <p:set>
                                      <p:cBhvr>
                                        <p:cTn id="971" dur="1" fill="hold">
                                          <p:stCondLst>
                                            <p:cond delay="2999"/>
                                          </p:stCondLst>
                                        </p:cTn>
                                        <p:tgtEl>
                                          <p:spTgt spid="49"/>
                                        </p:tgtEl>
                                        <p:attrNameLst>
                                          <p:attrName>style.visibility</p:attrName>
                                        </p:attrNameLst>
                                      </p:cBhvr>
                                      <p:to>
                                        <p:strVal val="hidden"/>
                                      </p:to>
                                    </p:set>
                                  </p:childTnLst>
                                </p:cTn>
                              </p:par>
                              <p:par>
                                <p:cTn id="972" presetID="5" presetClass="exit" presetSubtype="10" fill="hold" grpId="3" nodeType="withEffect">
                                  <p:stCondLst>
                                    <p:cond delay="0"/>
                                  </p:stCondLst>
                                  <p:childTnLst>
                                    <p:animEffect transition="out" filter="checkerboard(across)">
                                      <p:cBhvr>
                                        <p:cTn id="973" dur="3000"/>
                                        <p:tgtEl>
                                          <p:spTgt spid="53"/>
                                        </p:tgtEl>
                                      </p:cBhvr>
                                    </p:animEffect>
                                    <p:set>
                                      <p:cBhvr>
                                        <p:cTn id="974" dur="1" fill="hold">
                                          <p:stCondLst>
                                            <p:cond delay="2999"/>
                                          </p:stCondLst>
                                        </p:cTn>
                                        <p:tgtEl>
                                          <p:spTgt spid="53"/>
                                        </p:tgtEl>
                                        <p:attrNameLst>
                                          <p:attrName>style.visibility</p:attrName>
                                        </p:attrNameLst>
                                      </p:cBhvr>
                                      <p:to>
                                        <p:strVal val="hidden"/>
                                      </p:to>
                                    </p:set>
                                  </p:childTnLst>
                                </p:cTn>
                              </p:par>
                              <p:par>
                                <p:cTn id="975" presetID="5" presetClass="exit" presetSubtype="10" fill="hold" grpId="3" nodeType="withEffect">
                                  <p:stCondLst>
                                    <p:cond delay="0"/>
                                  </p:stCondLst>
                                  <p:childTnLst>
                                    <p:animEffect transition="out" filter="checkerboard(across)">
                                      <p:cBhvr>
                                        <p:cTn id="976" dur="3000"/>
                                        <p:tgtEl>
                                          <p:spTgt spid="54"/>
                                        </p:tgtEl>
                                      </p:cBhvr>
                                    </p:animEffect>
                                    <p:set>
                                      <p:cBhvr>
                                        <p:cTn id="977" dur="1" fill="hold">
                                          <p:stCondLst>
                                            <p:cond delay="2999"/>
                                          </p:stCondLst>
                                        </p:cTn>
                                        <p:tgtEl>
                                          <p:spTgt spid="54"/>
                                        </p:tgtEl>
                                        <p:attrNameLst>
                                          <p:attrName>style.visibility</p:attrName>
                                        </p:attrNameLst>
                                      </p:cBhvr>
                                      <p:to>
                                        <p:strVal val="hidden"/>
                                      </p:to>
                                    </p:set>
                                  </p:childTnLst>
                                </p:cTn>
                              </p:par>
                              <p:par>
                                <p:cTn id="978" presetID="5" presetClass="exit" presetSubtype="10" fill="hold" grpId="3" nodeType="withEffect">
                                  <p:stCondLst>
                                    <p:cond delay="0"/>
                                  </p:stCondLst>
                                  <p:childTnLst>
                                    <p:animEffect transition="out" filter="checkerboard(across)">
                                      <p:cBhvr>
                                        <p:cTn id="979" dur="3000"/>
                                        <p:tgtEl>
                                          <p:spTgt spid="55"/>
                                        </p:tgtEl>
                                      </p:cBhvr>
                                    </p:animEffect>
                                    <p:set>
                                      <p:cBhvr>
                                        <p:cTn id="980" dur="1" fill="hold">
                                          <p:stCondLst>
                                            <p:cond delay="2999"/>
                                          </p:stCondLst>
                                        </p:cTn>
                                        <p:tgtEl>
                                          <p:spTgt spid="55"/>
                                        </p:tgtEl>
                                        <p:attrNameLst>
                                          <p:attrName>style.visibility</p:attrName>
                                        </p:attrNameLst>
                                      </p:cBhvr>
                                      <p:to>
                                        <p:strVal val="hidden"/>
                                      </p:to>
                                    </p:set>
                                  </p:childTnLst>
                                </p:cTn>
                              </p:par>
                              <p:par>
                                <p:cTn id="981" presetID="5" presetClass="exit" presetSubtype="10" fill="hold" grpId="3" nodeType="withEffect">
                                  <p:stCondLst>
                                    <p:cond delay="0"/>
                                  </p:stCondLst>
                                  <p:childTnLst>
                                    <p:animEffect transition="out" filter="checkerboard(across)">
                                      <p:cBhvr>
                                        <p:cTn id="982" dur="3000"/>
                                        <p:tgtEl>
                                          <p:spTgt spid="56"/>
                                        </p:tgtEl>
                                      </p:cBhvr>
                                    </p:animEffect>
                                    <p:set>
                                      <p:cBhvr>
                                        <p:cTn id="983" dur="1" fill="hold">
                                          <p:stCondLst>
                                            <p:cond delay="2999"/>
                                          </p:stCondLst>
                                        </p:cTn>
                                        <p:tgtEl>
                                          <p:spTgt spid="56"/>
                                        </p:tgtEl>
                                        <p:attrNameLst>
                                          <p:attrName>style.visibility</p:attrName>
                                        </p:attrNameLst>
                                      </p:cBhvr>
                                      <p:to>
                                        <p:strVal val="hidden"/>
                                      </p:to>
                                    </p:set>
                                  </p:childTnLst>
                                </p:cTn>
                              </p:par>
                              <p:par>
                                <p:cTn id="984" presetID="5" presetClass="exit" presetSubtype="10" fill="hold" grpId="3" nodeType="withEffect">
                                  <p:stCondLst>
                                    <p:cond delay="0"/>
                                  </p:stCondLst>
                                  <p:childTnLst>
                                    <p:animEffect transition="out" filter="checkerboard(across)">
                                      <p:cBhvr>
                                        <p:cTn id="985" dur="3000"/>
                                        <p:tgtEl>
                                          <p:spTgt spid="57"/>
                                        </p:tgtEl>
                                      </p:cBhvr>
                                    </p:animEffect>
                                    <p:set>
                                      <p:cBhvr>
                                        <p:cTn id="986" dur="1" fill="hold">
                                          <p:stCondLst>
                                            <p:cond delay="2999"/>
                                          </p:stCondLst>
                                        </p:cTn>
                                        <p:tgtEl>
                                          <p:spTgt spid="57"/>
                                        </p:tgtEl>
                                        <p:attrNameLst>
                                          <p:attrName>style.visibility</p:attrName>
                                        </p:attrNameLst>
                                      </p:cBhvr>
                                      <p:to>
                                        <p:strVal val="hidden"/>
                                      </p:to>
                                    </p:set>
                                  </p:childTnLst>
                                </p:cTn>
                              </p:par>
                              <p:par>
                                <p:cTn id="987" presetID="5" presetClass="exit" presetSubtype="10" fill="hold" grpId="3" nodeType="withEffect">
                                  <p:stCondLst>
                                    <p:cond delay="0"/>
                                  </p:stCondLst>
                                  <p:childTnLst>
                                    <p:animEffect transition="out" filter="checkerboard(across)">
                                      <p:cBhvr>
                                        <p:cTn id="988" dur="3000"/>
                                        <p:tgtEl>
                                          <p:spTgt spid="58"/>
                                        </p:tgtEl>
                                      </p:cBhvr>
                                    </p:animEffect>
                                    <p:set>
                                      <p:cBhvr>
                                        <p:cTn id="989" dur="1" fill="hold">
                                          <p:stCondLst>
                                            <p:cond delay="2999"/>
                                          </p:stCondLst>
                                        </p:cTn>
                                        <p:tgtEl>
                                          <p:spTgt spid="58"/>
                                        </p:tgtEl>
                                        <p:attrNameLst>
                                          <p:attrName>style.visibility</p:attrName>
                                        </p:attrNameLst>
                                      </p:cBhvr>
                                      <p:to>
                                        <p:strVal val="hidden"/>
                                      </p:to>
                                    </p:set>
                                  </p:childTnLst>
                                </p:cTn>
                              </p:par>
                              <p:par>
                                <p:cTn id="990" presetID="5" presetClass="exit" presetSubtype="10" fill="hold" grpId="3" nodeType="withEffect">
                                  <p:stCondLst>
                                    <p:cond delay="0"/>
                                  </p:stCondLst>
                                  <p:childTnLst>
                                    <p:animEffect transition="out" filter="checkerboard(across)">
                                      <p:cBhvr>
                                        <p:cTn id="991" dur="3000"/>
                                        <p:tgtEl>
                                          <p:spTgt spid="59"/>
                                        </p:tgtEl>
                                      </p:cBhvr>
                                    </p:animEffect>
                                    <p:set>
                                      <p:cBhvr>
                                        <p:cTn id="992" dur="1" fill="hold">
                                          <p:stCondLst>
                                            <p:cond delay="2999"/>
                                          </p:stCondLst>
                                        </p:cTn>
                                        <p:tgtEl>
                                          <p:spTgt spid="59"/>
                                        </p:tgtEl>
                                        <p:attrNameLst>
                                          <p:attrName>style.visibility</p:attrName>
                                        </p:attrNameLst>
                                      </p:cBhvr>
                                      <p:to>
                                        <p:strVal val="hidden"/>
                                      </p:to>
                                    </p:set>
                                  </p:childTnLst>
                                </p:cTn>
                              </p:par>
                              <p:par>
                                <p:cTn id="993" presetID="5" presetClass="exit" presetSubtype="10" fill="hold" grpId="3" nodeType="withEffect">
                                  <p:stCondLst>
                                    <p:cond delay="0"/>
                                  </p:stCondLst>
                                  <p:childTnLst>
                                    <p:animEffect transition="out" filter="checkerboard(across)">
                                      <p:cBhvr>
                                        <p:cTn id="994" dur="3000"/>
                                        <p:tgtEl>
                                          <p:spTgt spid="60"/>
                                        </p:tgtEl>
                                      </p:cBhvr>
                                    </p:animEffect>
                                    <p:set>
                                      <p:cBhvr>
                                        <p:cTn id="995" dur="1" fill="hold">
                                          <p:stCondLst>
                                            <p:cond delay="2999"/>
                                          </p:stCondLst>
                                        </p:cTn>
                                        <p:tgtEl>
                                          <p:spTgt spid="60"/>
                                        </p:tgtEl>
                                        <p:attrNameLst>
                                          <p:attrName>style.visibility</p:attrName>
                                        </p:attrNameLst>
                                      </p:cBhvr>
                                      <p:to>
                                        <p:strVal val="hidden"/>
                                      </p:to>
                                    </p:set>
                                  </p:childTnLst>
                                </p:cTn>
                              </p:par>
                              <p:par>
                                <p:cTn id="996" presetID="5" presetClass="exit" presetSubtype="10" fill="hold" grpId="3" nodeType="withEffect">
                                  <p:stCondLst>
                                    <p:cond delay="0"/>
                                  </p:stCondLst>
                                  <p:childTnLst>
                                    <p:animEffect transition="out" filter="checkerboard(across)">
                                      <p:cBhvr>
                                        <p:cTn id="997" dur="3000"/>
                                        <p:tgtEl>
                                          <p:spTgt spid="61"/>
                                        </p:tgtEl>
                                      </p:cBhvr>
                                    </p:animEffect>
                                    <p:set>
                                      <p:cBhvr>
                                        <p:cTn id="998" dur="1" fill="hold">
                                          <p:stCondLst>
                                            <p:cond delay="2999"/>
                                          </p:stCondLst>
                                        </p:cTn>
                                        <p:tgtEl>
                                          <p:spTgt spid="61"/>
                                        </p:tgtEl>
                                        <p:attrNameLst>
                                          <p:attrName>style.visibility</p:attrName>
                                        </p:attrNameLst>
                                      </p:cBhvr>
                                      <p:to>
                                        <p:strVal val="hidden"/>
                                      </p:to>
                                    </p:set>
                                  </p:childTnLst>
                                </p:cTn>
                              </p:par>
                              <p:par>
                                <p:cTn id="999" presetID="5" presetClass="exit" presetSubtype="10" fill="hold" grpId="3" nodeType="withEffect">
                                  <p:stCondLst>
                                    <p:cond delay="0"/>
                                  </p:stCondLst>
                                  <p:childTnLst>
                                    <p:animEffect transition="out" filter="checkerboard(across)">
                                      <p:cBhvr>
                                        <p:cTn id="1000" dur="3000"/>
                                        <p:tgtEl>
                                          <p:spTgt spid="62"/>
                                        </p:tgtEl>
                                      </p:cBhvr>
                                    </p:animEffect>
                                    <p:set>
                                      <p:cBhvr>
                                        <p:cTn id="1001" dur="1" fill="hold">
                                          <p:stCondLst>
                                            <p:cond delay="2999"/>
                                          </p:stCondLst>
                                        </p:cTn>
                                        <p:tgtEl>
                                          <p:spTgt spid="62"/>
                                        </p:tgtEl>
                                        <p:attrNameLst>
                                          <p:attrName>style.visibility</p:attrName>
                                        </p:attrNameLst>
                                      </p:cBhvr>
                                      <p:to>
                                        <p:strVal val="hidden"/>
                                      </p:to>
                                    </p:set>
                                  </p:childTnLst>
                                </p:cTn>
                              </p:par>
                              <p:par>
                                <p:cTn id="1002" presetID="5" presetClass="exit" presetSubtype="10" fill="hold" grpId="3" nodeType="withEffect">
                                  <p:stCondLst>
                                    <p:cond delay="0"/>
                                  </p:stCondLst>
                                  <p:childTnLst>
                                    <p:animEffect transition="out" filter="checkerboard(across)">
                                      <p:cBhvr>
                                        <p:cTn id="1003" dur="3000"/>
                                        <p:tgtEl>
                                          <p:spTgt spid="63"/>
                                        </p:tgtEl>
                                      </p:cBhvr>
                                    </p:animEffect>
                                    <p:set>
                                      <p:cBhvr>
                                        <p:cTn id="1004" dur="1" fill="hold">
                                          <p:stCondLst>
                                            <p:cond delay="2999"/>
                                          </p:stCondLst>
                                        </p:cTn>
                                        <p:tgtEl>
                                          <p:spTgt spid="63"/>
                                        </p:tgtEl>
                                        <p:attrNameLst>
                                          <p:attrName>style.visibility</p:attrName>
                                        </p:attrNameLst>
                                      </p:cBhvr>
                                      <p:to>
                                        <p:strVal val="hidden"/>
                                      </p:to>
                                    </p:set>
                                  </p:childTnLst>
                                </p:cTn>
                              </p:par>
                              <p:par>
                                <p:cTn id="1005" presetID="5" presetClass="exit" presetSubtype="10" fill="hold" grpId="3" nodeType="withEffect">
                                  <p:stCondLst>
                                    <p:cond delay="0"/>
                                  </p:stCondLst>
                                  <p:childTnLst>
                                    <p:animEffect transition="out" filter="checkerboard(across)">
                                      <p:cBhvr>
                                        <p:cTn id="1006" dur="3000"/>
                                        <p:tgtEl>
                                          <p:spTgt spid="64"/>
                                        </p:tgtEl>
                                      </p:cBhvr>
                                    </p:animEffect>
                                    <p:set>
                                      <p:cBhvr>
                                        <p:cTn id="1007" dur="1" fill="hold">
                                          <p:stCondLst>
                                            <p:cond delay="2999"/>
                                          </p:stCondLst>
                                        </p:cTn>
                                        <p:tgtEl>
                                          <p:spTgt spid="64"/>
                                        </p:tgtEl>
                                        <p:attrNameLst>
                                          <p:attrName>style.visibility</p:attrName>
                                        </p:attrNameLst>
                                      </p:cBhvr>
                                      <p:to>
                                        <p:strVal val="hidden"/>
                                      </p:to>
                                    </p:set>
                                  </p:childTnLst>
                                </p:cTn>
                              </p:par>
                              <p:par>
                                <p:cTn id="1008" presetID="5" presetClass="exit" presetSubtype="10" fill="hold" grpId="3" nodeType="withEffect">
                                  <p:stCondLst>
                                    <p:cond delay="0"/>
                                  </p:stCondLst>
                                  <p:childTnLst>
                                    <p:animEffect transition="out" filter="checkerboard(across)">
                                      <p:cBhvr>
                                        <p:cTn id="1009" dur="3000"/>
                                        <p:tgtEl>
                                          <p:spTgt spid="65"/>
                                        </p:tgtEl>
                                      </p:cBhvr>
                                    </p:animEffect>
                                    <p:set>
                                      <p:cBhvr>
                                        <p:cTn id="1010" dur="1" fill="hold">
                                          <p:stCondLst>
                                            <p:cond delay="2999"/>
                                          </p:stCondLst>
                                        </p:cTn>
                                        <p:tgtEl>
                                          <p:spTgt spid="65"/>
                                        </p:tgtEl>
                                        <p:attrNameLst>
                                          <p:attrName>style.visibility</p:attrName>
                                        </p:attrNameLst>
                                      </p:cBhvr>
                                      <p:to>
                                        <p:strVal val="hidden"/>
                                      </p:to>
                                    </p:set>
                                  </p:childTnLst>
                                </p:cTn>
                              </p:par>
                              <p:par>
                                <p:cTn id="1011" presetID="5" presetClass="exit" presetSubtype="10" fill="hold" grpId="3" nodeType="withEffect">
                                  <p:stCondLst>
                                    <p:cond delay="0"/>
                                  </p:stCondLst>
                                  <p:childTnLst>
                                    <p:animEffect transition="out" filter="checkerboard(across)">
                                      <p:cBhvr>
                                        <p:cTn id="1012" dur="3000"/>
                                        <p:tgtEl>
                                          <p:spTgt spid="66"/>
                                        </p:tgtEl>
                                      </p:cBhvr>
                                    </p:animEffect>
                                    <p:set>
                                      <p:cBhvr>
                                        <p:cTn id="1013" dur="1" fill="hold">
                                          <p:stCondLst>
                                            <p:cond delay="2999"/>
                                          </p:stCondLst>
                                        </p:cTn>
                                        <p:tgtEl>
                                          <p:spTgt spid="66"/>
                                        </p:tgtEl>
                                        <p:attrNameLst>
                                          <p:attrName>style.visibility</p:attrName>
                                        </p:attrNameLst>
                                      </p:cBhvr>
                                      <p:to>
                                        <p:strVal val="hidden"/>
                                      </p:to>
                                    </p:set>
                                  </p:childTnLst>
                                </p:cTn>
                              </p:par>
                              <p:par>
                                <p:cTn id="1014" presetID="5" presetClass="exit" presetSubtype="10" fill="hold" grpId="3" nodeType="withEffect">
                                  <p:stCondLst>
                                    <p:cond delay="0"/>
                                  </p:stCondLst>
                                  <p:childTnLst>
                                    <p:animEffect transition="out" filter="checkerboard(across)">
                                      <p:cBhvr>
                                        <p:cTn id="1015" dur="3000"/>
                                        <p:tgtEl>
                                          <p:spTgt spid="67"/>
                                        </p:tgtEl>
                                      </p:cBhvr>
                                    </p:animEffect>
                                    <p:set>
                                      <p:cBhvr>
                                        <p:cTn id="1016" dur="1" fill="hold">
                                          <p:stCondLst>
                                            <p:cond delay="2999"/>
                                          </p:stCondLst>
                                        </p:cTn>
                                        <p:tgtEl>
                                          <p:spTgt spid="67"/>
                                        </p:tgtEl>
                                        <p:attrNameLst>
                                          <p:attrName>style.visibility</p:attrName>
                                        </p:attrNameLst>
                                      </p:cBhvr>
                                      <p:to>
                                        <p:strVal val="hidden"/>
                                      </p:to>
                                    </p:set>
                                  </p:childTnLst>
                                </p:cTn>
                              </p:par>
                              <p:par>
                                <p:cTn id="1017" presetID="5" presetClass="exit" presetSubtype="10" fill="hold" grpId="3" nodeType="withEffect">
                                  <p:stCondLst>
                                    <p:cond delay="0"/>
                                  </p:stCondLst>
                                  <p:childTnLst>
                                    <p:animEffect transition="out" filter="checkerboard(across)">
                                      <p:cBhvr>
                                        <p:cTn id="1018" dur="3000"/>
                                        <p:tgtEl>
                                          <p:spTgt spid="68"/>
                                        </p:tgtEl>
                                      </p:cBhvr>
                                    </p:animEffect>
                                    <p:set>
                                      <p:cBhvr>
                                        <p:cTn id="1019" dur="1" fill="hold">
                                          <p:stCondLst>
                                            <p:cond delay="2999"/>
                                          </p:stCondLst>
                                        </p:cTn>
                                        <p:tgtEl>
                                          <p:spTgt spid="68"/>
                                        </p:tgtEl>
                                        <p:attrNameLst>
                                          <p:attrName>style.visibility</p:attrName>
                                        </p:attrNameLst>
                                      </p:cBhvr>
                                      <p:to>
                                        <p:strVal val="hidden"/>
                                      </p:to>
                                    </p:set>
                                  </p:childTnLst>
                                </p:cTn>
                              </p:par>
                              <p:par>
                                <p:cTn id="1020" presetID="5" presetClass="exit" presetSubtype="10" fill="hold" grpId="3" nodeType="withEffect">
                                  <p:stCondLst>
                                    <p:cond delay="0"/>
                                  </p:stCondLst>
                                  <p:childTnLst>
                                    <p:animEffect transition="out" filter="checkerboard(across)">
                                      <p:cBhvr>
                                        <p:cTn id="1021" dur="3000"/>
                                        <p:tgtEl>
                                          <p:spTgt spid="69"/>
                                        </p:tgtEl>
                                      </p:cBhvr>
                                    </p:animEffect>
                                    <p:set>
                                      <p:cBhvr>
                                        <p:cTn id="1022" dur="1" fill="hold">
                                          <p:stCondLst>
                                            <p:cond delay="2999"/>
                                          </p:stCondLst>
                                        </p:cTn>
                                        <p:tgtEl>
                                          <p:spTgt spid="69"/>
                                        </p:tgtEl>
                                        <p:attrNameLst>
                                          <p:attrName>style.visibility</p:attrName>
                                        </p:attrNameLst>
                                      </p:cBhvr>
                                      <p:to>
                                        <p:strVal val="hidden"/>
                                      </p:to>
                                    </p:set>
                                  </p:childTnLst>
                                </p:cTn>
                              </p:par>
                              <p:par>
                                <p:cTn id="1023" presetID="5" presetClass="exit" presetSubtype="10" fill="hold" grpId="3" nodeType="withEffect">
                                  <p:stCondLst>
                                    <p:cond delay="0"/>
                                  </p:stCondLst>
                                  <p:childTnLst>
                                    <p:animEffect transition="out" filter="checkerboard(across)">
                                      <p:cBhvr>
                                        <p:cTn id="1024" dur="3000"/>
                                        <p:tgtEl>
                                          <p:spTgt spid="70"/>
                                        </p:tgtEl>
                                      </p:cBhvr>
                                    </p:animEffect>
                                    <p:set>
                                      <p:cBhvr>
                                        <p:cTn id="1025" dur="1" fill="hold">
                                          <p:stCondLst>
                                            <p:cond delay="2999"/>
                                          </p:stCondLst>
                                        </p:cTn>
                                        <p:tgtEl>
                                          <p:spTgt spid="70"/>
                                        </p:tgtEl>
                                        <p:attrNameLst>
                                          <p:attrName>style.visibility</p:attrName>
                                        </p:attrNameLst>
                                      </p:cBhvr>
                                      <p:to>
                                        <p:strVal val="hidden"/>
                                      </p:to>
                                    </p:set>
                                  </p:childTnLst>
                                </p:cTn>
                              </p:par>
                              <p:par>
                                <p:cTn id="1026" presetID="5" presetClass="exit" presetSubtype="10" fill="hold" grpId="3" nodeType="withEffect">
                                  <p:stCondLst>
                                    <p:cond delay="0"/>
                                  </p:stCondLst>
                                  <p:childTnLst>
                                    <p:animEffect transition="out" filter="checkerboard(across)">
                                      <p:cBhvr>
                                        <p:cTn id="1027" dur="3000"/>
                                        <p:tgtEl>
                                          <p:spTgt spid="71"/>
                                        </p:tgtEl>
                                      </p:cBhvr>
                                    </p:animEffect>
                                    <p:set>
                                      <p:cBhvr>
                                        <p:cTn id="1028" dur="1" fill="hold">
                                          <p:stCondLst>
                                            <p:cond delay="2999"/>
                                          </p:stCondLst>
                                        </p:cTn>
                                        <p:tgtEl>
                                          <p:spTgt spid="71"/>
                                        </p:tgtEl>
                                        <p:attrNameLst>
                                          <p:attrName>style.visibility</p:attrName>
                                        </p:attrNameLst>
                                      </p:cBhvr>
                                      <p:to>
                                        <p:strVal val="hidden"/>
                                      </p:to>
                                    </p:set>
                                  </p:childTnLst>
                                </p:cTn>
                              </p:par>
                              <p:par>
                                <p:cTn id="1029" presetID="5" presetClass="exit" presetSubtype="10" fill="hold" grpId="3" nodeType="withEffect">
                                  <p:stCondLst>
                                    <p:cond delay="0"/>
                                  </p:stCondLst>
                                  <p:childTnLst>
                                    <p:animEffect transition="out" filter="checkerboard(across)">
                                      <p:cBhvr>
                                        <p:cTn id="1030" dur="3000"/>
                                        <p:tgtEl>
                                          <p:spTgt spid="72"/>
                                        </p:tgtEl>
                                      </p:cBhvr>
                                    </p:animEffect>
                                    <p:set>
                                      <p:cBhvr>
                                        <p:cTn id="1031" dur="1" fill="hold">
                                          <p:stCondLst>
                                            <p:cond delay="2999"/>
                                          </p:stCondLst>
                                        </p:cTn>
                                        <p:tgtEl>
                                          <p:spTgt spid="72"/>
                                        </p:tgtEl>
                                        <p:attrNameLst>
                                          <p:attrName>style.visibility</p:attrName>
                                        </p:attrNameLst>
                                      </p:cBhvr>
                                      <p:to>
                                        <p:strVal val="hidden"/>
                                      </p:to>
                                    </p:set>
                                  </p:childTnLst>
                                </p:cTn>
                              </p:par>
                              <p:par>
                                <p:cTn id="1032" presetID="5" presetClass="exit" presetSubtype="10" fill="hold" grpId="3" nodeType="withEffect">
                                  <p:stCondLst>
                                    <p:cond delay="0"/>
                                  </p:stCondLst>
                                  <p:childTnLst>
                                    <p:animEffect transition="out" filter="checkerboard(across)">
                                      <p:cBhvr>
                                        <p:cTn id="1033" dur="3000"/>
                                        <p:tgtEl>
                                          <p:spTgt spid="73"/>
                                        </p:tgtEl>
                                      </p:cBhvr>
                                    </p:animEffect>
                                    <p:set>
                                      <p:cBhvr>
                                        <p:cTn id="1034" dur="1" fill="hold">
                                          <p:stCondLst>
                                            <p:cond delay="2999"/>
                                          </p:stCondLst>
                                        </p:cTn>
                                        <p:tgtEl>
                                          <p:spTgt spid="73"/>
                                        </p:tgtEl>
                                        <p:attrNameLst>
                                          <p:attrName>style.visibility</p:attrName>
                                        </p:attrNameLst>
                                      </p:cBhvr>
                                      <p:to>
                                        <p:strVal val="hidden"/>
                                      </p:to>
                                    </p:set>
                                  </p:childTnLst>
                                </p:cTn>
                              </p:par>
                              <p:par>
                                <p:cTn id="1035" presetID="5" presetClass="exit" presetSubtype="10" fill="hold" grpId="3" nodeType="withEffect">
                                  <p:stCondLst>
                                    <p:cond delay="0"/>
                                  </p:stCondLst>
                                  <p:childTnLst>
                                    <p:animEffect transition="out" filter="checkerboard(across)">
                                      <p:cBhvr>
                                        <p:cTn id="1036" dur="3000"/>
                                        <p:tgtEl>
                                          <p:spTgt spid="74"/>
                                        </p:tgtEl>
                                      </p:cBhvr>
                                    </p:animEffect>
                                    <p:set>
                                      <p:cBhvr>
                                        <p:cTn id="1037" dur="1" fill="hold">
                                          <p:stCondLst>
                                            <p:cond delay="2999"/>
                                          </p:stCondLst>
                                        </p:cTn>
                                        <p:tgtEl>
                                          <p:spTgt spid="74"/>
                                        </p:tgtEl>
                                        <p:attrNameLst>
                                          <p:attrName>style.visibility</p:attrName>
                                        </p:attrNameLst>
                                      </p:cBhvr>
                                      <p:to>
                                        <p:strVal val="hidden"/>
                                      </p:to>
                                    </p:set>
                                  </p:childTnLst>
                                </p:cTn>
                              </p:par>
                              <p:par>
                                <p:cTn id="1038" presetID="5" presetClass="exit" presetSubtype="10" fill="hold" grpId="3" nodeType="withEffect">
                                  <p:stCondLst>
                                    <p:cond delay="0"/>
                                  </p:stCondLst>
                                  <p:childTnLst>
                                    <p:animEffect transition="out" filter="checkerboard(across)">
                                      <p:cBhvr>
                                        <p:cTn id="1039" dur="3000"/>
                                        <p:tgtEl>
                                          <p:spTgt spid="75"/>
                                        </p:tgtEl>
                                      </p:cBhvr>
                                    </p:animEffect>
                                    <p:set>
                                      <p:cBhvr>
                                        <p:cTn id="1040" dur="1" fill="hold">
                                          <p:stCondLst>
                                            <p:cond delay="2999"/>
                                          </p:stCondLst>
                                        </p:cTn>
                                        <p:tgtEl>
                                          <p:spTgt spid="75"/>
                                        </p:tgtEl>
                                        <p:attrNameLst>
                                          <p:attrName>style.visibility</p:attrName>
                                        </p:attrNameLst>
                                      </p:cBhvr>
                                      <p:to>
                                        <p:strVal val="hidden"/>
                                      </p:to>
                                    </p:set>
                                  </p:childTnLst>
                                </p:cTn>
                              </p:par>
                              <p:par>
                                <p:cTn id="1041" presetID="5" presetClass="exit" presetSubtype="10" fill="hold" grpId="3" nodeType="withEffect">
                                  <p:stCondLst>
                                    <p:cond delay="0"/>
                                  </p:stCondLst>
                                  <p:childTnLst>
                                    <p:animEffect transition="out" filter="checkerboard(across)">
                                      <p:cBhvr>
                                        <p:cTn id="1042" dur="3000"/>
                                        <p:tgtEl>
                                          <p:spTgt spid="76"/>
                                        </p:tgtEl>
                                      </p:cBhvr>
                                    </p:animEffect>
                                    <p:set>
                                      <p:cBhvr>
                                        <p:cTn id="1043" dur="1" fill="hold">
                                          <p:stCondLst>
                                            <p:cond delay="2999"/>
                                          </p:stCondLst>
                                        </p:cTn>
                                        <p:tgtEl>
                                          <p:spTgt spid="76"/>
                                        </p:tgtEl>
                                        <p:attrNameLst>
                                          <p:attrName>style.visibility</p:attrName>
                                        </p:attrNameLst>
                                      </p:cBhvr>
                                      <p:to>
                                        <p:strVal val="hidden"/>
                                      </p:to>
                                    </p:set>
                                  </p:childTnLst>
                                </p:cTn>
                              </p:par>
                              <p:par>
                                <p:cTn id="1044" presetID="5" presetClass="exit" presetSubtype="10" fill="hold" grpId="3" nodeType="withEffect">
                                  <p:stCondLst>
                                    <p:cond delay="0"/>
                                  </p:stCondLst>
                                  <p:childTnLst>
                                    <p:animEffect transition="out" filter="checkerboard(across)">
                                      <p:cBhvr>
                                        <p:cTn id="1045" dur="3000"/>
                                        <p:tgtEl>
                                          <p:spTgt spid="77"/>
                                        </p:tgtEl>
                                      </p:cBhvr>
                                    </p:animEffect>
                                    <p:set>
                                      <p:cBhvr>
                                        <p:cTn id="1046" dur="1" fill="hold">
                                          <p:stCondLst>
                                            <p:cond delay="2999"/>
                                          </p:stCondLst>
                                        </p:cTn>
                                        <p:tgtEl>
                                          <p:spTgt spid="77"/>
                                        </p:tgtEl>
                                        <p:attrNameLst>
                                          <p:attrName>style.visibility</p:attrName>
                                        </p:attrNameLst>
                                      </p:cBhvr>
                                      <p:to>
                                        <p:strVal val="hidden"/>
                                      </p:to>
                                    </p:set>
                                  </p:childTnLst>
                                </p:cTn>
                              </p:par>
                              <p:par>
                                <p:cTn id="1047" presetID="5" presetClass="exit" presetSubtype="10" fill="hold" grpId="3" nodeType="withEffect">
                                  <p:stCondLst>
                                    <p:cond delay="0"/>
                                  </p:stCondLst>
                                  <p:childTnLst>
                                    <p:animEffect transition="out" filter="checkerboard(across)">
                                      <p:cBhvr>
                                        <p:cTn id="1048" dur="3000"/>
                                        <p:tgtEl>
                                          <p:spTgt spid="78"/>
                                        </p:tgtEl>
                                      </p:cBhvr>
                                    </p:animEffect>
                                    <p:set>
                                      <p:cBhvr>
                                        <p:cTn id="1049" dur="1" fill="hold">
                                          <p:stCondLst>
                                            <p:cond delay="2999"/>
                                          </p:stCondLst>
                                        </p:cTn>
                                        <p:tgtEl>
                                          <p:spTgt spid="78"/>
                                        </p:tgtEl>
                                        <p:attrNameLst>
                                          <p:attrName>style.visibility</p:attrName>
                                        </p:attrNameLst>
                                      </p:cBhvr>
                                      <p:to>
                                        <p:strVal val="hidden"/>
                                      </p:to>
                                    </p:set>
                                  </p:childTnLst>
                                </p:cTn>
                              </p:par>
                              <p:par>
                                <p:cTn id="1050" presetID="5" presetClass="exit" presetSubtype="10" fill="hold" grpId="3" nodeType="withEffect">
                                  <p:stCondLst>
                                    <p:cond delay="0"/>
                                  </p:stCondLst>
                                  <p:childTnLst>
                                    <p:animEffect transition="out" filter="checkerboard(across)">
                                      <p:cBhvr>
                                        <p:cTn id="1051" dur="3000"/>
                                        <p:tgtEl>
                                          <p:spTgt spid="79"/>
                                        </p:tgtEl>
                                      </p:cBhvr>
                                    </p:animEffect>
                                    <p:set>
                                      <p:cBhvr>
                                        <p:cTn id="1052" dur="1" fill="hold">
                                          <p:stCondLst>
                                            <p:cond delay="2999"/>
                                          </p:stCondLst>
                                        </p:cTn>
                                        <p:tgtEl>
                                          <p:spTgt spid="79"/>
                                        </p:tgtEl>
                                        <p:attrNameLst>
                                          <p:attrName>style.visibility</p:attrName>
                                        </p:attrNameLst>
                                      </p:cBhvr>
                                      <p:to>
                                        <p:strVal val="hidden"/>
                                      </p:to>
                                    </p:set>
                                  </p:childTnLst>
                                </p:cTn>
                              </p:par>
                              <p:par>
                                <p:cTn id="1053" presetID="5" presetClass="exit" presetSubtype="10" fill="hold" grpId="3" nodeType="withEffect">
                                  <p:stCondLst>
                                    <p:cond delay="0"/>
                                  </p:stCondLst>
                                  <p:childTnLst>
                                    <p:animEffect transition="out" filter="checkerboard(across)">
                                      <p:cBhvr>
                                        <p:cTn id="1054" dur="3000"/>
                                        <p:tgtEl>
                                          <p:spTgt spid="80"/>
                                        </p:tgtEl>
                                      </p:cBhvr>
                                    </p:animEffect>
                                    <p:set>
                                      <p:cBhvr>
                                        <p:cTn id="1055" dur="1" fill="hold">
                                          <p:stCondLst>
                                            <p:cond delay="2999"/>
                                          </p:stCondLst>
                                        </p:cTn>
                                        <p:tgtEl>
                                          <p:spTgt spid="80"/>
                                        </p:tgtEl>
                                        <p:attrNameLst>
                                          <p:attrName>style.visibility</p:attrName>
                                        </p:attrNameLst>
                                      </p:cBhvr>
                                      <p:to>
                                        <p:strVal val="hidden"/>
                                      </p:to>
                                    </p:set>
                                  </p:childTnLst>
                                </p:cTn>
                              </p:par>
                              <p:par>
                                <p:cTn id="1056" presetID="5" presetClass="exit" presetSubtype="10" fill="hold" grpId="3" nodeType="withEffect">
                                  <p:stCondLst>
                                    <p:cond delay="0"/>
                                  </p:stCondLst>
                                  <p:childTnLst>
                                    <p:animEffect transition="out" filter="checkerboard(across)">
                                      <p:cBhvr>
                                        <p:cTn id="1057" dur="3000"/>
                                        <p:tgtEl>
                                          <p:spTgt spid="81"/>
                                        </p:tgtEl>
                                      </p:cBhvr>
                                    </p:animEffect>
                                    <p:set>
                                      <p:cBhvr>
                                        <p:cTn id="1058" dur="1" fill="hold">
                                          <p:stCondLst>
                                            <p:cond delay="2999"/>
                                          </p:stCondLst>
                                        </p:cTn>
                                        <p:tgtEl>
                                          <p:spTgt spid="81"/>
                                        </p:tgtEl>
                                        <p:attrNameLst>
                                          <p:attrName>style.visibility</p:attrName>
                                        </p:attrNameLst>
                                      </p:cBhvr>
                                      <p:to>
                                        <p:strVal val="hidden"/>
                                      </p:to>
                                    </p:set>
                                  </p:childTnLst>
                                </p:cTn>
                              </p:par>
                              <p:par>
                                <p:cTn id="1059" presetID="5" presetClass="exit" presetSubtype="10" fill="hold" grpId="3" nodeType="withEffect">
                                  <p:stCondLst>
                                    <p:cond delay="0"/>
                                  </p:stCondLst>
                                  <p:childTnLst>
                                    <p:animEffect transition="out" filter="checkerboard(across)">
                                      <p:cBhvr>
                                        <p:cTn id="1060" dur="3000"/>
                                        <p:tgtEl>
                                          <p:spTgt spid="82"/>
                                        </p:tgtEl>
                                      </p:cBhvr>
                                    </p:animEffect>
                                    <p:set>
                                      <p:cBhvr>
                                        <p:cTn id="1061" dur="1" fill="hold">
                                          <p:stCondLst>
                                            <p:cond delay="2999"/>
                                          </p:stCondLst>
                                        </p:cTn>
                                        <p:tgtEl>
                                          <p:spTgt spid="82"/>
                                        </p:tgtEl>
                                        <p:attrNameLst>
                                          <p:attrName>style.visibility</p:attrName>
                                        </p:attrNameLst>
                                      </p:cBhvr>
                                      <p:to>
                                        <p:strVal val="hidden"/>
                                      </p:to>
                                    </p:set>
                                  </p:childTnLst>
                                </p:cTn>
                              </p:par>
                              <p:par>
                                <p:cTn id="1062" presetID="5" presetClass="exit" presetSubtype="10" fill="hold" grpId="3" nodeType="withEffect">
                                  <p:stCondLst>
                                    <p:cond delay="0"/>
                                  </p:stCondLst>
                                  <p:childTnLst>
                                    <p:animEffect transition="out" filter="checkerboard(across)">
                                      <p:cBhvr>
                                        <p:cTn id="1063" dur="3000"/>
                                        <p:tgtEl>
                                          <p:spTgt spid="83"/>
                                        </p:tgtEl>
                                      </p:cBhvr>
                                    </p:animEffect>
                                    <p:set>
                                      <p:cBhvr>
                                        <p:cTn id="1064" dur="1" fill="hold">
                                          <p:stCondLst>
                                            <p:cond delay="2999"/>
                                          </p:stCondLst>
                                        </p:cTn>
                                        <p:tgtEl>
                                          <p:spTgt spid="83"/>
                                        </p:tgtEl>
                                        <p:attrNameLst>
                                          <p:attrName>style.visibility</p:attrName>
                                        </p:attrNameLst>
                                      </p:cBhvr>
                                      <p:to>
                                        <p:strVal val="hidden"/>
                                      </p:to>
                                    </p:set>
                                  </p:childTnLst>
                                </p:cTn>
                              </p:par>
                              <p:par>
                                <p:cTn id="1065" presetID="5" presetClass="exit" presetSubtype="10" fill="hold" grpId="3" nodeType="withEffect">
                                  <p:stCondLst>
                                    <p:cond delay="0"/>
                                  </p:stCondLst>
                                  <p:childTnLst>
                                    <p:animEffect transition="out" filter="checkerboard(across)">
                                      <p:cBhvr>
                                        <p:cTn id="1066" dur="3000"/>
                                        <p:tgtEl>
                                          <p:spTgt spid="84"/>
                                        </p:tgtEl>
                                      </p:cBhvr>
                                    </p:animEffect>
                                    <p:set>
                                      <p:cBhvr>
                                        <p:cTn id="1067" dur="1" fill="hold">
                                          <p:stCondLst>
                                            <p:cond delay="2999"/>
                                          </p:stCondLst>
                                        </p:cTn>
                                        <p:tgtEl>
                                          <p:spTgt spid="84"/>
                                        </p:tgtEl>
                                        <p:attrNameLst>
                                          <p:attrName>style.visibility</p:attrName>
                                        </p:attrNameLst>
                                      </p:cBhvr>
                                      <p:to>
                                        <p:strVal val="hidden"/>
                                      </p:to>
                                    </p:set>
                                  </p:childTnLst>
                                </p:cTn>
                              </p:par>
                              <p:par>
                                <p:cTn id="1068" presetID="5" presetClass="exit" presetSubtype="10" fill="hold" grpId="3" nodeType="withEffect">
                                  <p:stCondLst>
                                    <p:cond delay="0"/>
                                  </p:stCondLst>
                                  <p:childTnLst>
                                    <p:animEffect transition="out" filter="checkerboard(across)">
                                      <p:cBhvr>
                                        <p:cTn id="1069" dur="3000"/>
                                        <p:tgtEl>
                                          <p:spTgt spid="85"/>
                                        </p:tgtEl>
                                      </p:cBhvr>
                                    </p:animEffect>
                                    <p:set>
                                      <p:cBhvr>
                                        <p:cTn id="1070" dur="1" fill="hold">
                                          <p:stCondLst>
                                            <p:cond delay="2999"/>
                                          </p:stCondLst>
                                        </p:cTn>
                                        <p:tgtEl>
                                          <p:spTgt spid="85"/>
                                        </p:tgtEl>
                                        <p:attrNameLst>
                                          <p:attrName>style.visibility</p:attrName>
                                        </p:attrNameLst>
                                      </p:cBhvr>
                                      <p:to>
                                        <p:strVal val="hidden"/>
                                      </p:to>
                                    </p:set>
                                  </p:childTnLst>
                                </p:cTn>
                              </p:par>
                              <p:par>
                                <p:cTn id="1071" presetID="5" presetClass="exit" presetSubtype="10" fill="hold" grpId="3" nodeType="withEffect">
                                  <p:stCondLst>
                                    <p:cond delay="0"/>
                                  </p:stCondLst>
                                  <p:childTnLst>
                                    <p:animEffect transition="out" filter="checkerboard(across)">
                                      <p:cBhvr>
                                        <p:cTn id="1072" dur="3000"/>
                                        <p:tgtEl>
                                          <p:spTgt spid="86"/>
                                        </p:tgtEl>
                                      </p:cBhvr>
                                    </p:animEffect>
                                    <p:set>
                                      <p:cBhvr>
                                        <p:cTn id="1073" dur="1" fill="hold">
                                          <p:stCondLst>
                                            <p:cond delay="2999"/>
                                          </p:stCondLst>
                                        </p:cTn>
                                        <p:tgtEl>
                                          <p:spTgt spid="86"/>
                                        </p:tgtEl>
                                        <p:attrNameLst>
                                          <p:attrName>style.visibility</p:attrName>
                                        </p:attrNameLst>
                                      </p:cBhvr>
                                      <p:to>
                                        <p:strVal val="hidden"/>
                                      </p:to>
                                    </p:set>
                                  </p:childTnLst>
                                </p:cTn>
                              </p:par>
                              <p:par>
                                <p:cTn id="1074" presetID="5" presetClass="exit" presetSubtype="10" fill="hold" grpId="3" nodeType="withEffect">
                                  <p:stCondLst>
                                    <p:cond delay="0"/>
                                  </p:stCondLst>
                                  <p:childTnLst>
                                    <p:animEffect transition="out" filter="checkerboard(across)">
                                      <p:cBhvr>
                                        <p:cTn id="1075" dur="3000"/>
                                        <p:tgtEl>
                                          <p:spTgt spid="87"/>
                                        </p:tgtEl>
                                      </p:cBhvr>
                                    </p:animEffect>
                                    <p:set>
                                      <p:cBhvr>
                                        <p:cTn id="1076" dur="1" fill="hold">
                                          <p:stCondLst>
                                            <p:cond delay="2999"/>
                                          </p:stCondLst>
                                        </p:cTn>
                                        <p:tgtEl>
                                          <p:spTgt spid="87"/>
                                        </p:tgtEl>
                                        <p:attrNameLst>
                                          <p:attrName>style.visibility</p:attrName>
                                        </p:attrNameLst>
                                      </p:cBhvr>
                                      <p:to>
                                        <p:strVal val="hidden"/>
                                      </p:to>
                                    </p:set>
                                  </p:childTnLst>
                                </p:cTn>
                              </p:par>
                              <p:par>
                                <p:cTn id="1077" presetID="5" presetClass="exit" presetSubtype="10" fill="hold" grpId="3" nodeType="withEffect">
                                  <p:stCondLst>
                                    <p:cond delay="0"/>
                                  </p:stCondLst>
                                  <p:childTnLst>
                                    <p:animEffect transition="out" filter="checkerboard(across)">
                                      <p:cBhvr>
                                        <p:cTn id="1078" dur="3000"/>
                                        <p:tgtEl>
                                          <p:spTgt spid="88"/>
                                        </p:tgtEl>
                                      </p:cBhvr>
                                    </p:animEffect>
                                    <p:set>
                                      <p:cBhvr>
                                        <p:cTn id="1079" dur="1" fill="hold">
                                          <p:stCondLst>
                                            <p:cond delay="2999"/>
                                          </p:stCondLst>
                                        </p:cTn>
                                        <p:tgtEl>
                                          <p:spTgt spid="88"/>
                                        </p:tgtEl>
                                        <p:attrNameLst>
                                          <p:attrName>style.visibility</p:attrName>
                                        </p:attrNameLst>
                                      </p:cBhvr>
                                      <p:to>
                                        <p:strVal val="hidden"/>
                                      </p:to>
                                    </p:set>
                                  </p:childTnLst>
                                </p:cTn>
                              </p:par>
                              <p:par>
                                <p:cTn id="1080" presetID="5" presetClass="exit" presetSubtype="10" fill="hold" grpId="3" nodeType="withEffect">
                                  <p:stCondLst>
                                    <p:cond delay="0"/>
                                  </p:stCondLst>
                                  <p:childTnLst>
                                    <p:animEffect transition="out" filter="checkerboard(across)">
                                      <p:cBhvr>
                                        <p:cTn id="1081" dur="3000"/>
                                        <p:tgtEl>
                                          <p:spTgt spid="89"/>
                                        </p:tgtEl>
                                      </p:cBhvr>
                                    </p:animEffect>
                                    <p:set>
                                      <p:cBhvr>
                                        <p:cTn id="1082" dur="1" fill="hold">
                                          <p:stCondLst>
                                            <p:cond delay="2999"/>
                                          </p:stCondLst>
                                        </p:cTn>
                                        <p:tgtEl>
                                          <p:spTgt spid="89"/>
                                        </p:tgtEl>
                                        <p:attrNameLst>
                                          <p:attrName>style.visibility</p:attrName>
                                        </p:attrNameLst>
                                      </p:cBhvr>
                                      <p:to>
                                        <p:strVal val="hidden"/>
                                      </p:to>
                                    </p:set>
                                  </p:childTnLst>
                                </p:cTn>
                              </p:par>
                              <p:par>
                                <p:cTn id="1083" presetID="5" presetClass="exit" presetSubtype="10" fill="hold" grpId="3" nodeType="withEffect">
                                  <p:stCondLst>
                                    <p:cond delay="0"/>
                                  </p:stCondLst>
                                  <p:childTnLst>
                                    <p:animEffect transition="out" filter="checkerboard(across)">
                                      <p:cBhvr>
                                        <p:cTn id="1084" dur="3000"/>
                                        <p:tgtEl>
                                          <p:spTgt spid="90"/>
                                        </p:tgtEl>
                                      </p:cBhvr>
                                    </p:animEffect>
                                    <p:set>
                                      <p:cBhvr>
                                        <p:cTn id="1085" dur="1" fill="hold">
                                          <p:stCondLst>
                                            <p:cond delay="2999"/>
                                          </p:stCondLst>
                                        </p:cTn>
                                        <p:tgtEl>
                                          <p:spTgt spid="90"/>
                                        </p:tgtEl>
                                        <p:attrNameLst>
                                          <p:attrName>style.visibility</p:attrName>
                                        </p:attrNameLst>
                                      </p:cBhvr>
                                      <p:to>
                                        <p:strVal val="hidden"/>
                                      </p:to>
                                    </p:set>
                                  </p:childTnLst>
                                </p:cTn>
                              </p:par>
                              <p:par>
                                <p:cTn id="1086" presetID="5" presetClass="exit" presetSubtype="10" fill="hold" grpId="3" nodeType="withEffect">
                                  <p:stCondLst>
                                    <p:cond delay="0"/>
                                  </p:stCondLst>
                                  <p:childTnLst>
                                    <p:animEffect transition="out" filter="checkerboard(across)">
                                      <p:cBhvr>
                                        <p:cTn id="1087" dur="3000"/>
                                        <p:tgtEl>
                                          <p:spTgt spid="91"/>
                                        </p:tgtEl>
                                      </p:cBhvr>
                                    </p:animEffect>
                                    <p:set>
                                      <p:cBhvr>
                                        <p:cTn id="1088" dur="1" fill="hold">
                                          <p:stCondLst>
                                            <p:cond delay="2999"/>
                                          </p:stCondLst>
                                        </p:cTn>
                                        <p:tgtEl>
                                          <p:spTgt spid="91"/>
                                        </p:tgtEl>
                                        <p:attrNameLst>
                                          <p:attrName>style.visibility</p:attrName>
                                        </p:attrNameLst>
                                      </p:cBhvr>
                                      <p:to>
                                        <p:strVal val="hidden"/>
                                      </p:to>
                                    </p:set>
                                  </p:childTnLst>
                                </p:cTn>
                              </p:par>
                              <p:par>
                                <p:cTn id="1089" presetID="5" presetClass="exit" presetSubtype="10" fill="hold" grpId="3" nodeType="withEffect">
                                  <p:stCondLst>
                                    <p:cond delay="0"/>
                                  </p:stCondLst>
                                  <p:childTnLst>
                                    <p:animEffect transition="out" filter="checkerboard(across)">
                                      <p:cBhvr>
                                        <p:cTn id="1090" dur="3000"/>
                                        <p:tgtEl>
                                          <p:spTgt spid="92"/>
                                        </p:tgtEl>
                                      </p:cBhvr>
                                    </p:animEffect>
                                    <p:set>
                                      <p:cBhvr>
                                        <p:cTn id="1091" dur="1" fill="hold">
                                          <p:stCondLst>
                                            <p:cond delay="2999"/>
                                          </p:stCondLst>
                                        </p:cTn>
                                        <p:tgtEl>
                                          <p:spTgt spid="92"/>
                                        </p:tgtEl>
                                        <p:attrNameLst>
                                          <p:attrName>style.visibility</p:attrName>
                                        </p:attrNameLst>
                                      </p:cBhvr>
                                      <p:to>
                                        <p:strVal val="hidden"/>
                                      </p:to>
                                    </p:set>
                                  </p:childTnLst>
                                </p:cTn>
                              </p:par>
                              <p:par>
                                <p:cTn id="1092" presetID="5" presetClass="exit" presetSubtype="10" fill="hold" grpId="3" nodeType="withEffect">
                                  <p:stCondLst>
                                    <p:cond delay="0"/>
                                  </p:stCondLst>
                                  <p:childTnLst>
                                    <p:animEffect transition="out" filter="checkerboard(across)">
                                      <p:cBhvr>
                                        <p:cTn id="1093" dur="3000"/>
                                        <p:tgtEl>
                                          <p:spTgt spid="93"/>
                                        </p:tgtEl>
                                      </p:cBhvr>
                                    </p:animEffect>
                                    <p:set>
                                      <p:cBhvr>
                                        <p:cTn id="1094" dur="1" fill="hold">
                                          <p:stCondLst>
                                            <p:cond delay="2999"/>
                                          </p:stCondLst>
                                        </p:cTn>
                                        <p:tgtEl>
                                          <p:spTgt spid="93"/>
                                        </p:tgtEl>
                                        <p:attrNameLst>
                                          <p:attrName>style.visibility</p:attrName>
                                        </p:attrNameLst>
                                      </p:cBhvr>
                                      <p:to>
                                        <p:strVal val="hidden"/>
                                      </p:to>
                                    </p:set>
                                  </p:childTnLst>
                                </p:cTn>
                              </p:par>
                              <p:par>
                                <p:cTn id="1095" presetID="5" presetClass="exit" presetSubtype="10" fill="hold" grpId="3" nodeType="withEffect">
                                  <p:stCondLst>
                                    <p:cond delay="0"/>
                                  </p:stCondLst>
                                  <p:childTnLst>
                                    <p:animEffect transition="out" filter="checkerboard(across)">
                                      <p:cBhvr>
                                        <p:cTn id="1096" dur="3000"/>
                                        <p:tgtEl>
                                          <p:spTgt spid="94"/>
                                        </p:tgtEl>
                                      </p:cBhvr>
                                    </p:animEffect>
                                    <p:set>
                                      <p:cBhvr>
                                        <p:cTn id="1097" dur="1" fill="hold">
                                          <p:stCondLst>
                                            <p:cond delay="2999"/>
                                          </p:stCondLst>
                                        </p:cTn>
                                        <p:tgtEl>
                                          <p:spTgt spid="94"/>
                                        </p:tgtEl>
                                        <p:attrNameLst>
                                          <p:attrName>style.visibility</p:attrName>
                                        </p:attrNameLst>
                                      </p:cBhvr>
                                      <p:to>
                                        <p:strVal val="hidden"/>
                                      </p:to>
                                    </p:set>
                                  </p:childTnLst>
                                </p:cTn>
                              </p:par>
                              <p:par>
                                <p:cTn id="1098" presetID="5" presetClass="exit" presetSubtype="10" fill="hold" grpId="3" nodeType="withEffect">
                                  <p:stCondLst>
                                    <p:cond delay="0"/>
                                  </p:stCondLst>
                                  <p:childTnLst>
                                    <p:animEffect transition="out" filter="checkerboard(across)">
                                      <p:cBhvr>
                                        <p:cTn id="1099" dur="3000"/>
                                        <p:tgtEl>
                                          <p:spTgt spid="95"/>
                                        </p:tgtEl>
                                      </p:cBhvr>
                                    </p:animEffect>
                                    <p:set>
                                      <p:cBhvr>
                                        <p:cTn id="1100" dur="1" fill="hold">
                                          <p:stCondLst>
                                            <p:cond delay="2999"/>
                                          </p:stCondLst>
                                        </p:cTn>
                                        <p:tgtEl>
                                          <p:spTgt spid="95"/>
                                        </p:tgtEl>
                                        <p:attrNameLst>
                                          <p:attrName>style.visibility</p:attrName>
                                        </p:attrNameLst>
                                      </p:cBhvr>
                                      <p:to>
                                        <p:strVal val="hidden"/>
                                      </p:to>
                                    </p:set>
                                  </p:childTnLst>
                                </p:cTn>
                              </p:par>
                              <p:par>
                                <p:cTn id="1101" presetID="5" presetClass="exit" presetSubtype="10" fill="hold" grpId="3" nodeType="withEffect">
                                  <p:stCondLst>
                                    <p:cond delay="0"/>
                                  </p:stCondLst>
                                  <p:childTnLst>
                                    <p:animEffect transition="out" filter="checkerboard(across)">
                                      <p:cBhvr>
                                        <p:cTn id="1102" dur="3000"/>
                                        <p:tgtEl>
                                          <p:spTgt spid="96"/>
                                        </p:tgtEl>
                                      </p:cBhvr>
                                    </p:animEffect>
                                    <p:set>
                                      <p:cBhvr>
                                        <p:cTn id="1103" dur="1" fill="hold">
                                          <p:stCondLst>
                                            <p:cond delay="2999"/>
                                          </p:stCondLst>
                                        </p:cTn>
                                        <p:tgtEl>
                                          <p:spTgt spid="96"/>
                                        </p:tgtEl>
                                        <p:attrNameLst>
                                          <p:attrName>style.visibility</p:attrName>
                                        </p:attrNameLst>
                                      </p:cBhvr>
                                      <p:to>
                                        <p:strVal val="hidden"/>
                                      </p:to>
                                    </p:set>
                                  </p:childTnLst>
                                </p:cTn>
                              </p:par>
                              <p:par>
                                <p:cTn id="1104" presetID="5" presetClass="exit" presetSubtype="10" fill="hold" grpId="3" nodeType="withEffect">
                                  <p:stCondLst>
                                    <p:cond delay="0"/>
                                  </p:stCondLst>
                                  <p:childTnLst>
                                    <p:animEffect transition="out" filter="checkerboard(across)">
                                      <p:cBhvr>
                                        <p:cTn id="1105" dur="3000"/>
                                        <p:tgtEl>
                                          <p:spTgt spid="97"/>
                                        </p:tgtEl>
                                      </p:cBhvr>
                                    </p:animEffect>
                                    <p:set>
                                      <p:cBhvr>
                                        <p:cTn id="1106" dur="1" fill="hold">
                                          <p:stCondLst>
                                            <p:cond delay="2999"/>
                                          </p:stCondLst>
                                        </p:cTn>
                                        <p:tgtEl>
                                          <p:spTgt spid="97"/>
                                        </p:tgtEl>
                                        <p:attrNameLst>
                                          <p:attrName>style.visibility</p:attrName>
                                        </p:attrNameLst>
                                      </p:cBhvr>
                                      <p:to>
                                        <p:strVal val="hidden"/>
                                      </p:to>
                                    </p:set>
                                  </p:childTnLst>
                                </p:cTn>
                              </p:par>
                              <p:par>
                                <p:cTn id="1107" presetID="5" presetClass="exit" presetSubtype="10" fill="hold" grpId="3" nodeType="withEffect">
                                  <p:stCondLst>
                                    <p:cond delay="0"/>
                                  </p:stCondLst>
                                  <p:childTnLst>
                                    <p:animEffect transition="out" filter="checkerboard(across)">
                                      <p:cBhvr>
                                        <p:cTn id="1108" dur="3000"/>
                                        <p:tgtEl>
                                          <p:spTgt spid="98"/>
                                        </p:tgtEl>
                                      </p:cBhvr>
                                    </p:animEffect>
                                    <p:set>
                                      <p:cBhvr>
                                        <p:cTn id="1109" dur="1" fill="hold">
                                          <p:stCondLst>
                                            <p:cond delay="2999"/>
                                          </p:stCondLst>
                                        </p:cTn>
                                        <p:tgtEl>
                                          <p:spTgt spid="98"/>
                                        </p:tgtEl>
                                        <p:attrNameLst>
                                          <p:attrName>style.visibility</p:attrName>
                                        </p:attrNameLst>
                                      </p:cBhvr>
                                      <p:to>
                                        <p:strVal val="hidden"/>
                                      </p:to>
                                    </p:set>
                                  </p:childTnLst>
                                </p:cTn>
                              </p:par>
                              <p:par>
                                <p:cTn id="1110" presetID="5" presetClass="exit" presetSubtype="10" fill="hold" grpId="3" nodeType="withEffect">
                                  <p:stCondLst>
                                    <p:cond delay="0"/>
                                  </p:stCondLst>
                                  <p:childTnLst>
                                    <p:animEffect transition="out" filter="checkerboard(across)">
                                      <p:cBhvr>
                                        <p:cTn id="1111" dur="3000"/>
                                        <p:tgtEl>
                                          <p:spTgt spid="99"/>
                                        </p:tgtEl>
                                      </p:cBhvr>
                                    </p:animEffect>
                                    <p:set>
                                      <p:cBhvr>
                                        <p:cTn id="1112" dur="1" fill="hold">
                                          <p:stCondLst>
                                            <p:cond delay="2999"/>
                                          </p:stCondLst>
                                        </p:cTn>
                                        <p:tgtEl>
                                          <p:spTgt spid="99"/>
                                        </p:tgtEl>
                                        <p:attrNameLst>
                                          <p:attrName>style.visibility</p:attrName>
                                        </p:attrNameLst>
                                      </p:cBhvr>
                                      <p:to>
                                        <p:strVal val="hidden"/>
                                      </p:to>
                                    </p:set>
                                  </p:childTnLst>
                                </p:cTn>
                              </p:par>
                              <p:par>
                                <p:cTn id="1113" presetID="23" presetClass="entr" presetSubtype="272" fill="hold" nodeType="withEffect">
                                  <p:stCondLst>
                                    <p:cond delay="0"/>
                                  </p:stCondLst>
                                  <p:childTnLst>
                                    <p:set>
                                      <p:cBhvr>
                                        <p:cTn id="1114" dur="1" fill="hold">
                                          <p:stCondLst>
                                            <p:cond delay="0"/>
                                          </p:stCondLst>
                                        </p:cTn>
                                        <p:tgtEl>
                                          <p:spTgt spid="4"/>
                                        </p:tgtEl>
                                        <p:attrNameLst>
                                          <p:attrName>style.visibility</p:attrName>
                                        </p:attrNameLst>
                                      </p:cBhvr>
                                      <p:to>
                                        <p:strVal val="visible"/>
                                      </p:to>
                                    </p:set>
                                    <p:anim calcmode="lin" valueType="num">
                                      <p:cBhvr>
                                        <p:cTn id="1115" dur="3000" fill="hold"/>
                                        <p:tgtEl>
                                          <p:spTgt spid="4"/>
                                        </p:tgtEl>
                                        <p:attrNameLst>
                                          <p:attrName>ppt_w</p:attrName>
                                        </p:attrNameLst>
                                      </p:cBhvr>
                                      <p:tavLst>
                                        <p:tav tm="0">
                                          <p:val>
                                            <p:strVal val="2/3*#ppt_w"/>
                                          </p:val>
                                        </p:tav>
                                        <p:tav tm="100000">
                                          <p:val>
                                            <p:strVal val="#ppt_w"/>
                                          </p:val>
                                        </p:tav>
                                      </p:tavLst>
                                    </p:anim>
                                    <p:anim calcmode="lin" valueType="num">
                                      <p:cBhvr>
                                        <p:cTn id="1116" dur="3000" fill="hold"/>
                                        <p:tgtEl>
                                          <p:spTgt spid="4"/>
                                        </p:tgtEl>
                                        <p:attrNameLst>
                                          <p:attrName>ppt_h</p:attrName>
                                        </p:attrNameLst>
                                      </p:cBhvr>
                                      <p:tavLst>
                                        <p:tav tm="0">
                                          <p:val>
                                            <p:strVal val="2/3*#ppt_h"/>
                                          </p:val>
                                        </p:tav>
                                        <p:tav tm="100000">
                                          <p:val>
                                            <p:strVal val="#ppt_h"/>
                                          </p:val>
                                        </p:tav>
                                      </p:tavLst>
                                    </p:anim>
                                  </p:childTnLst>
                                </p:cTn>
                              </p:par>
                              <p:par>
                                <p:cTn id="1117" presetID="16" presetClass="entr" presetSubtype="42" fill="hold" nodeType="withEffect">
                                  <p:stCondLst>
                                    <p:cond delay="0"/>
                                  </p:stCondLst>
                                  <p:childTnLst>
                                    <p:set>
                                      <p:cBhvr>
                                        <p:cTn id="1118" dur="1" fill="hold">
                                          <p:stCondLst>
                                            <p:cond delay="0"/>
                                          </p:stCondLst>
                                        </p:cTn>
                                        <p:tgtEl>
                                          <p:spTgt spid="4"/>
                                        </p:tgtEl>
                                        <p:attrNameLst>
                                          <p:attrName>style.visibility</p:attrName>
                                        </p:attrNameLst>
                                      </p:cBhvr>
                                      <p:to>
                                        <p:strVal val="visible"/>
                                      </p:to>
                                    </p:set>
                                    <p:animEffect transition="in" filter="barn(outHorizontal)">
                                      <p:cBhvr>
                                        <p:cTn id="111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37" grpId="0" animBg="1"/>
      <p:bldP spid="37" grpId="1" animBg="1"/>
      <p:bldP spid="37" grpId="2" animBg="1"/>
      <p:bldP spid="37" grpId="3" animBg="1"/>
      <p:bldP spid="38" grpId="0" animBg="1"/>
      <p:bldP spid="38" grpId="1" animBg="1"/>
      <p:bldP spid="38" grpId="2" animBg="1"/>
      <p:bldP spid="38" grpId="3" animBg="1"/>
      <p:bldP spid="39" grpId="0" animBg="1"/>
      <p:bldP spid="39" grpId="1" animBg="1"/>
      <p:bldP spid="39" grpId="2" animBg="1"/>
      <p:bldP spid="39" grpId="3" animBg="1"/>
      <p:bldP spid="40" grpId="0" animBg="1"/>
      <p:bldP spid="40" grpId="1" animBg="1"/>
      <p:bldP spid="40" grpId="2" animBg="1"/>
      <p:bldP spid="40" grpId="3" animBg="1"/>
      <p:bldP spid="41" grpId="0" animBg="1"/>
      <p:bldP spid="41" grpId="1" animBg="1"/>
      <p:bldP spid="41" grpId="2" animBg="1"/>
      <p:bldP spid="41" grpId="3" animBg="1"/>
      <p:bldP spid="42" grpId="0" animBg="1"/>
      <p:bldP spid="42" grpId="1" animBg="1"/>
      <p:bldP spid="42" grpId="2" animBg="1"/>
      <p:bldP spid="42" grpId="3" animBg="1"/>
      <p:bldP spid="43" grpId="0" animBg="1"/>
      <p:bldP spid="43" grpId="1" animBg="1"/>
      <p:bldP spid="43" grpId="2" animBg="1"/>
      <p:bldP spid="43" grpId="3" animBg="1"/>
      <p:bldP spid="44" grpId="0" animBg="1"/>
      <p:bldP spid="44" grpId="1" animBg="1"/>
      <p:bldP spid="44" grpId="2" animBg="1"/>
      <p:bldP spid="44" grpId="3" animBg="1"/>
      <p:bldP spid="45" grpId="0" animBg="1"/>
      <p:bldP spid="45" grpId="1" animBg="1"/>
      <p:bldP spid="45" grpId="2" animBg="1"/>
      <p:bldP spid="45" grpId="3" animBg="1"/>
      <p:bldP spid="46" grpId="0" animBg="1"/>
      <p:bldP spid="46" grpId="1" animBg="1"/>
      <p:bldP spid="46" grpId="2" animBg="1"/>
      <p:bldP spid="46" grpId="3" animBg="1"/>
      <p:bldP spid="47" grpId="0" animBg="1"/>
      <p:bldP spid="47" grpId="1" animBg="1"/>
      <p:bldP spid="47" grpId="2" animBg="1"/>
      <p:bldP spid="47" grpId="3" animBg="1"/>
      <p:bldP spid="48" grpId="0" animBg="1"/>
      <p:bldP spid="48" grpId="1" animBg="1"/>
      <p:bldP spid="48" grpId="2" animBg="1"/>
      <p:bldP spid="48" grpId="3" animBg="1"/>
      <p:bldP spid="49" grpId="0" animBg="1"/>
      <p:bldP spid="49" grpId="1" animBg="1"/>
      <p:bldP spid="49" grpId="2" animBg="1"/>
      <p:bldP spid="49" grpId="3" animBg="1"/>
      <p:bldP spid="53" grpId="0" animBg="1"/>
      <p:bldP spid="53" grpId="1" animBg="1"/>
      <p:bldP spid="53" grpId="2" animBg="1"/>
      <p:bldP spid="53" grpId="3" animBg="1"/>
      <p:bldP spid="54" grpId="0" animBg="1"/>
      <p:bldP spid="54" grpId="1" animBg="1"/>
      <p:bldP spid="54" grpId="2" animBg="1"/>
      <p:bldP spid="54" grpId="3" animBg="1"/>
      <p:bldP spid="55" grpId="0" animBg="1"/>
      <p:bldP spid="55" grpId="1" animBg="1"/>
      <p:bldP spid="55" grpId="2" animBg="1"/>
      <p:bldP spid="55" grpId="3" animBg="1"/>
      <p:bldP spid="56" grpId="0" animBg="1"/>
      <p:bldP spid="56" grpId="1" animBg="1"/>
      <p:bldP spid="56" grpId="2" animBg="1"/>
      <p:bldP spid="56" grpId="3" animBg="1"/>
      <p:bldP spid="57" grpId="0" animBg="1"/>
      <p:bldP spid="57" grpId="1" animBg="1"/>
      <p:bldP spid="57" grpId="2" animBg="1"/>
      <p:bldP spid="57" grpId="3" animBg="1"/>
      <p:bldP spid="58" grpId="0" animBg="1"/>
      <p:bldP spid="58" grpId="1" animBg="1"/>
      <p:bldP spid="58" grpId="2" animBg="1"/>
      <p:bldP spid="58" grpId="3" animBg="1"/>
      <p:bldP spid="59" grpId="0" animBg="1"/>
      <p:bldP spid="59" grpId="1" animBg="1"/>
      <p:bldP spid="59" grpId="2" animBg="1"/>
      <p:bldP spid="59" grpId="3" animBg="1"/>
      <p:bldP spid="60" grpId="0" animBg="1"/>
      <p:bldP spid="60" grpId="1" animBg="1"/>
      <p:bldP spid="60" grpId="2" animBg="1"/>
      <p:bldP spid="60" grpId="3" animBg="1"/>
      <p:bldP spid="61" grpId="0" animBg="1"/>
      <p:bldP spid="61" grpId="1" animBg="1"/>
      <p:bldP spid="61" grpId="2" animBg="1"/>
      <p:bldP spid="61" grpId="3" animBg="1"/>
      <p:bldP spid="62" grpId="0" animBg="1"/>
      <p:bldP spid="62" grpId="1" animBg="1"/>
      <p:bldP spid="62" grpId="2" animBg="1"/>
      <p:bldP spid="62" grpId="3" animBg="1"/>
      <p:bldP spid="63" grpId="0" animBg="1"/>
      <p:bldP spid="63" grpId="1" animBg="1"/>
      <p:bldP spid="63" grpId="2" animBg="1"/>
      <p:bldP spid="63" grpId="3" animBg="1"/>
      <p:bldP spid="64" grpId="0" animBg="1"/>
      <p:bldP spid="64" grpId="1" animBg="1"/>
      <p:bldP spid="64" grpId="2" animBg="1"/>
      <p:bldP spid="64" grpId="3" animBg="1"/>
      <p:bldP spid="65" grpId="0" animBg="1"/>
      <p:bldP spid="65" grpId="1" animBg="1"/>
      <p:bldP spid="65" grpId="2" animBg="1"/>
      <p:bldP spid="65" grpId="3" animBg="1"/>
      <p:bldP spid="66" grpId="0" animBg="1"/>
      <p:bldP spid="66" grpId="1" animBg="1"/>
      <p:bldP spid="66" grpId="2" animBg="1"/>
      <p:bldP spid="66" grpId="3" animBg="1"/>
      <p:bldP spid="67" grpId="0" animBg="1"/>
      <p:bldP spid="67" grpId="1" animBg="1"/>
      <p:bldP spid="67" grpId="2" animBg="1"/>
      <p:bldP spid="67" grpId="3" animBg="1"/>
      <p:bldP spid="68" grpId="0" animBg="1"/>
      <p:bldP spid="68" grpId="1" animBg="1"/>
      <p:bldP spid="68" grpId="2" animBg="1"/>
      <p:bldP spid="68" grpId="3" animBg="1"/>
      <p:bldP spid="69" grpId="0" animBg="1"/>
      <p:bldP spid="69" grpId="1" animBg="1"/>
      <p:bldP spid="69" grpId="2" animBg="1"/>
      <p:bldP spid="69" grpId="3" animBg="1"/>
      <p:bldP spid="70" grpId="0" animBg="1"/>
      <p:bldP spid="70" grpId="1" animBg="1"/>
      <p:bldP spid="70" grpId="2" animBg="1"/>
      <p:bldP spid="70" grpId="3" animBg="1"/>
      <p:bldP spid="71" grpId="0" animBg="1"/>
      <p:bldP spid="71" grpId="1" animBg="1"/>
      <p:bldP spid="71" grpId="2" animBg="1"/>
      <p:bldP spid="71" grpId="3" animBg="1"/>
      <p:bldP spid="72" grpId="0" animBg="1"/>
      <p:bldP spid="72" grpId="1" animBg="1"/>
      <p:bldP spid="72" grpId="2" animBg="1"/>
      <p:bldP spid="72" grpId="3" animBg="1"/>
      <p:bldP spid="73" grpId="0" animBg="1"/>
      <p:bldP spid="73" grpId="1" animBg="1"/>
      <p:bldP spid="73" grpId="2" animBg="1"/>
      <p:bldP spid="73" grpId="3" animBg="1"/>
      <p:bldP spid="74" grpId="0" animBg="1"/>
      <p:bldP spid="74" grpId="1" animBg="1"/>
      <p:bldP spid="74" grpId="2" animBg="1"/>
      <p:bldP spid="74" grpId="3" animBg="1"/>
      <p:bldP spid="75" grpId="0" animBg="1"/>
      <p:bldP spid="75" grpId="1" animBg="1"/>
      <p:bldP spid="75" grpId="2" animBg="1"/>
      <p:bldP spid="75" grpId="3" animBg="1"/>
      <p:bldP spid="76" grpId="0" animBg="1"/>
      <p:bldP spid="76" grpId="1" animBg="1"/>
      <p:bldP spid="76" grpId="2" animBg="1"/>
      <p:bldP spid="76" grpId="3" animBg="1"/>
      <p:bldP spid="77" grpId="0" animBg="1"/>
      <p:bldP spid="77" grpId="1" animBg="1"/>
      <p:bldP spid="77" grpId="2" animBg="1"/>
      <p:bldP spid="77" grpId="3" animBg="1"/>
      <p:bldP spid="78" grpId="0" animBg="1"/>
      <p:bldP spid="78" grpId="1" animBg="1"/>
      <p:bldP spid="78" grpId="2" animBg="1"/>
      <p:bldP spid="78" grpId="3" animBg="1"/>
      <p:bldP spid="79" grpId="0" animBg="1"/>
      <p:bldP spid="79" grpId="1" animBg="1"/>
      <p:bldP spid="79" grpId="2" animBg="1"/>
      <p:bldP spid="79" grpId="3" animBg="1"/>
      <p:bldP spid="80" grpId="0" animBg="1"/>
      <p:bldP spid="80" grpId="1" animBg="1"/>
      <p:bldP spid="80" grpId="2" animBg="1"/>
      <p:bldP spid="80" grpId="3" animBg="1"/>
      <p:bldP spid="81" grpId="0" animBg="1"/>
      <p:bldP spid="81" grpId="1" animBg="1"/>
      <p:bldP spid="81" grpId="2" animBg="1"/>
      <p:bldP spid="81" grpId="3" animBg="1"/>
      <p:bldP spid="82" grpId="0" animBg="1"/>
      <p:bldP spid="82" grpId="1" animBg="1"/>
      <p:bldP spid="82" grpId="2" animBg="1"/>
      <p:bldP spid="82" grpId="3" animBg="1"/>
      <p:bldP spid="83" grpId="0" animBg="1"/>
      <p:bldP spid="83" grpId="1" animBg="1"/>
      <p:bldP spid="83" grpId="2" animBg="1"/>
      <p:bldP spid="83" grpId="3" animBg="1"/>
      <p:bldP spid="84" grpId="0" animBg="1"/>
      <p:bldP spid="84" grpId="1" animBg="1"/>
      <p:bldP spid="84" grpId="2" animBg="1"/>
      <p:bldP spid="84" grpId="3" animBg="1"/>
      <p:bldP spid="85" grpId="0" animBg="1"/>
      <p:bldP spid="85" grpId="1" animBg="1"/>
      <p:bldP spid="85" grpId="2" animBg="1"/>
      <p:bldP spid="85" grpId="3" animBg="1"/>
      <p:bldP spid="86" grpId="0" animBg="1"/>
      <p:bldP spid="86" grpId="1" animBg="1"/>
      <p:bldP spid="86" grpId="2" animBg="1"/>
      <p:bldP spid="86" grpId="3" animBg="1"/>
      <p:bldP spid="87" grpId="0" animBg="1"/>
      <p:bldP spid="87" grpId="1" animBg="1"/>
      <p:bldP spid="87" grpId="2" animBg="1"/>
      <p:bldP spid="87" grpId="3" animBg="1"/>
      <p:bldP spid="88" grpId="0" animBg="1"/>
      <p:bldP spid="88" grpId="1" animBg="1"/>
      <p:bldP spid="88" grpId="2" animBg="1"/>
      <p:bldP spid="88" grpId="3" animBg="1"/>
      <p:bldP spid="89" grpId="0" animBg="1"/>
      <p:bldP spid="89" grpId="1" animBg="1"/>
      <p:bldP spid="89" grpId="2" animBg="1"/>
      <p:bldP spid="89" grpId="3" animBg="1"/>
      <p:bldP spid="90" grpId="0" animBg="1"/>
      <p:bldP spid="90" grpId="1" animBg="1"/>
      <p:bldP spid="90" grpId="2" animBg="1"/>
      <p:bldP spid="90" grpId="3" animBg="1"/>
      <p:bldP spid="91" grpId="0" animBg="1"/>
      <p:bldP spid="91" grpId="1" animBg="1"/>
      <p:bldP spid="91" grpId="2" animBg="1"/>
      <p:bldP spid="91" grpId="3" animBg="1"/>
      <p:bldP spid="92" grpId="0" animBg="1"/>
      <p:bldP spid="92" grpId="1" animBg="1"/>
      <p:bldP spid="92" grpId="2" animBg="1"/>
      <p:bldP spid="92" grpId="3" animBg="1"/>
      <p:bldP spid="93" grpId="0" animBg="1"/>
      <p:bldP spid="93" grpId="1" animBg="1"/>
      <p:bldP spid="93" grpId="2" animBg="1"/>
      <p:bldP spid="93" grpId="3" animBg="1"/>
      <p:bldP spid="94" grpId="0" animBg="1"/>
      <p:bldP spid="94" grpId="1" animBg="1"/>
      <p:bldP spid="94" grpId="2" animBg="1"/>
      <p:bldP spid="94" grpId="3" animBg="1"/>
      <p:bldP spid="95" grpId="0" animBg="1"/>
      <p:bldP spid="95" grpId="1" animBg="1"/>
      <p:bldP spid="95" grpId="2" animBg="1"/>
      <p:bldP spid="95" grpId="3" animBg="1"/>
      <p:bldP spid="96" grpId="0" animBg="1"/>
      <p:bldP spid="96" grpId="1" animBg="1"/>
      <p:bldP spid="96" grpId="2" animBg="1"/>
      <p:bldP spid="96" grpId="3" animBg="1"/>
      <p:bldP spid="97" grpId="0" animBg="1"/>
      <p:bldP spid="97" grpId="1" animBg="1"/>
      <p:bldP spid="97" grpId="2" animBg="1"/>
      <p:bldP spid="97" grpId="3" animBg="1"/>
      <p:bldP spid="98" grpId="0" animBg="1"/>
      <p:bldP spid="98" grpId="1" animBg="1"/>
      <p:bldP spid="98" grpId="2" animBg="1"/>
      <p:bldP spid="98" grpId="3" animBg="1"/>
      <p:bldP spid="99" grpId="0" animBg="1"/>
      <p:bldP spid="99" grpId="1" animBg="1"/>
      <p:bldP spid="99" grpId="2" animBg="1"/>
      <p:bldP spid="99" grpId="3" animBg="1"/>
      <p:bldP spid="100"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a:scene3d>
            <a:camera prst="orthographicFront"/>
            <a:lightRig rig="threePt" dir="t"/>
          </a:scene3d>
          <a:sp3d>
            <a:bevelT w="152400" h="50800" prst="softRound"/>
          </a:sp3d>
        </p:spPr>
        <p:txBody>
          <a:bodyPr/>
          <a:lstStyle/>
          <a:p>
            <a:endParaRPr lang="es-ES" dirty="0"/>
          </a:p>
        </p:txBody>
      </p:sp>
      <p:sp>
        <p:nvSpPr>
          <p:cNvPr id="3" name="2 Subtítulo"/>
          <p:cNvSpPr>
            <a:spLocks noGrp="1"/>
          </p:cNvSpPr>
          <p:nvPr>
            <p:ph type="subTitle" idx="1"/>
          </p:nvPr>
        </p:nvSpPr>
        <p:spPr>
          <a:xfrm>
            <a:off x="0" y="0"/>
            <a:ext cx="9144000" cy="6858000"/>
          </a:xfrm>
          <a:scene3d>
            <a:camera prst="orthographicFront"/>
            <a:lightRig rig="threePt" dir="t"/>
          </a:scene3d>
          <a:sp3d>
            <a:bevelT w="152400" h="50800" prst="softRound"/>
          </a:sp3d>
        </p:spPr>
        <p:txBody>
          <a:bodyPr/>
          <a:lstStyle/>
          <a:p>
            <a:endParaRPr lang="es-ES" dirty="0"/>
          </a:p>
        </p:txBody>
      </p:sp>
      <p:pic>
        <p:nvPicPr>
          <p:cNvPr id="4" name="3 Imagen" descr="blog-de-viajes-tarragona.jpg"/>
          <p:cNvPicPr>
            <a:picLocks noChangeAspect="1"/>
          </p:cNvPicPr>
          <p:nvPr/>
        </p:nvPicPr>
        <p:blipFill>
          <a:blip r:embed="rId2"/>
          <a:srcRect l="10416"/>
          <a:stretch>
            <a:fillRect/>
          </a:stretch>
        </p:blipFill>
        <p:spPr>
          <a:xfrm>
            <a:off x="0" y="0"/>
            <a:ext cx="9144000" cy="6858000"/>
          </a:xfrm>
          <a:prstGeom prst="rect">
            <a:avLst/>
          </a:prstGeom>
          <a:scene3d>
            <a:camera prst="orthographicFront"/>
            <a:lightRig rig="threePt" dir="t"/>
          </a:scene3d>
          <a:sp3d>
            <a:bevelT w="152400" h="50800" prst="softRound"/>
          </a:sp3d>
        </p:spPr>
      </p:pic>
      <p:sp>
        <p:nvSpPr>
          <p:cNvPr id="5" name="4 Redondear rectángulo de esquina diagonal"/>
          <p:cNvSpPr/>
          <p:nvPr/>
        </p:nvSpPr>
        <p:spPr>
          <a:xfrm>
            <a:off x="4643438" y="0"/>
            <a:ext cx="4500562" cy="6858000"/>
          </a:xfrm>
          <a:prstGeom prst="round2DiagRect">
            <a:avLst>
              <a:gd name="adj1" fmla="val 50000"/>
              <a:gd name="adj2" fmla="val 0"/>
            </a:avLst>
          </a:prstGeom>
          <a:gradFill flip="none" rotWithShape="1">
            <a:gsLst>
              <a:gs pos="0">
                <a:srgbClr val="C00000">
                  <a:shade val="30000"/>
                  <a:satMod val="115000"/>
                  <a:alpha val="58000"/>
                </a:srgbClr>
              </a:gs>
              <a:gs pos="50000">
                <a:srgbClr val="C00000">
                  <a:shade val="67500"/>
                  <a:satMod val="115000"/>
                </a:srgbClr>
              </a:gs>
              <a:gs pos="100000">
                <a:srgbClr val="C000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dondear rectángulo de esquina diagonal"/>
          <p:cNvSpPr/>
          <p:nvPr/>
        </p:nvSpPr>
        <p:spPr>
          <a:xfrm flipH="1">
            <a:off x="0" y="0"/>
            <a:ext cx="4643438" cy="6858000"/>
          </a:xfrm>
          <a:prstGeom prst="round2DiagRect">
            <a:avLst>
              <a:gd name="adj1" fmla="val 50000"/>
              <a:gd name="adj2" fmla="val 0"/>
            </a:avLst>
          </a:prstGeom>
          <a:gradFill flip="none" rotWithShape="1">
            <a:gsLst>
              <a:gs pos="0">
                <a:srgbClr val="C00000">
                  <a:shade val="30000"/>
                  <a:satMod val="115000"/>
                  <a:alpha val="73000"/>
                </a:srgbClr>
              </a:gs>
              <a:gs pos="50000">
                <a:srgbClr val="C00000">
                  <a:shade val="67500"/>
                  <a:satMod val="115000"/>
                </a:srgbClr>
              </a:gs>
              <a:gs pos="100000">
                <a:srgbClr val="C000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357222" y="0"/>
            <a:ext cx="9501222"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17" presetClass="exit" presetSubtype="8" fill="hold" grpId="0" nodeType="withEffect">
                                  <p:stCondLst>
                                    <p:cond delay="0"/>
                                  </p:stCondLst>
                                  <p:childTnLst>
                                    <p:anim calcmode="lin" valueType="num">
                                      <p:cBhvr>
                                        <p:cTn id="9" dur="3000"/>
                                        <p:tgtEl>
                                          <p:spTgt spid="6"/>
                                        </p:tgtEl>
                                        <p:attrNameLst>
                                          <p:attrName>ppt_x</p:attrName>
                                        </p:attrNameLst>
                                      </p:cBhvr>
                                      <p:tavLst>
                                        <p:tav tm="0">
                                          <p:val>
                                            <p:strVal val="ppt_x"/>
                                          </p:val>
                                        </p:tav>
                                        <p:tav tm="100000">
                                          <p:val>
                                            <p:strVal val="ppt_x-ppt_w/2"/>
                                          </p:val>
                                        </p:tav>
                                      </p:tavLst>
                                    </p:anim>
                                    <p:anim calcmode="lin" valueType="num">
                                      <p:cBhvr>
                                        <p:cTn id="10" dur="3000"/>
                                        <p:tgtEl>
                                          <p:spTgt spid="6"/>
                                        </p:tgtEl>
                                        <p:attrNameLst>
                                          <p:attrName>ppt_y</p:attrName>
                                        </p:attrNameLst>
                                      </p:cBhvr>
                                      <p:tavLst>
                                        <p:tav tm="0">
                                          <p:val>
                                            <p:strVal val="ppt_y"/>
                                          </p:val>
                                        </p:tav>
                                        <p:tav tm="100000">
                                          <p:val>
                                            <p:strVal val="ppt_y"/>
                                          </p:val>
                                        </p:tav>
                                      </p:tavLst>
                                    </p:anim>
                                    <p:anim calcmode="lin" valueType="num">
                                      <p:cBhvr>
                                        <p:cTn id="11" dur="3000"/>
                                        <p:tgtEl>
                                          <p:spTgt spid="6"/>
                                        </p:tgtEl>
                                        <p:attrNameLst>
                                          <p:attrName>ppt_w</p:attrName>
                                        </p:attrNameLst>
                                      </p:cBhvr>
                                      <p:tavLst>
                                        <p:tav tm="0">
                                          <p:val>
                                            <p:strVal val="ppt_w"/>
                                          </p:val>
                                        </p:tav>
                                        <p:tav tm="100000">
                                          <p:val>
                                            <p:fltVal val="0"/>
                                          </p:val>
                                        </p:tav>
                                      </p:tavLst>
                                    </p:anim>
                                    <p:anim calcmode="lin" valueType="num">
                                      <p:cBhvr>
                                        <p:cTn id="12" dur="3000"/>
                                        <p:tgtEl>
                                          <p:spTgt spid="6"/>
                                        </p:tgtEl>
                                        <p:attrNameLst>
                                          <p:attrName>ppt_h</p:attrName>
                                        </p:attrNameLst>
                                      </p:cBhvr>
                                      <p:tavLst>
                                        <p:tav tm="0">
                                          <p:val>
                                            <p:strVal val="ppt_h"/>
                                          </p:val>
                                        </p:tav>
                                        <p:tav tm="100000">
                                          <p:val>
                                            <p:strVal val="ppt_h"/>
                                          </p:val>
                                        </p:tav>
                                      </p:tavLst>
                                    </p:anim>
                                    <p:set>
                                      <p:cBhvr>
                                        <p:cTn id="13" dur="1" fill="hold">
                                          <p:stCondLst>
                                            <p:cond delay="2999"/>
                                          </p:stCondLst>
                                        </p:cTn>
                                        <p:tgtEl>
                                          <p:spTgt spid="6"/>
                                        </p:tgtEl>
                                        <p:attrNameLst>
                                          <p:attrName>style.visibility</p:attrName>
                                        </p:attrNameLst>
                                      </p:cBhvr>
                                      <p:to>
                                        <p:strVal val="hidden"/>
                                      </p:to>
                                    </p:set>
                                  </p:childTnLst>
                                </p:cTn>
                              </p:par>
                              <p:par>
                                <p:cTn id="14" presetID="14" presetClass="exit" presetSubtype="10" fill="hold" grpId="1" nodeType="withEffect">
                                  <p:stCondLst>
                                    <p:cond delay="0"/>
                                  </p:stCondLst>
                                  <p:childTnLst>
                                    <p:animEffect transition="out" filter="randombar(horizontal)">
                                      <p:cBhvr>
                                        <p:cTn id="15" dur="3000"/>
                                        <p:tgtEl>
                                          <p:spTgt spid="6"/>
                                        </p:tgtEl>
                                      </p:cBhvr>
                                    </p:animEffect>
                                    <p:set>
                                      <p:cBhvr>
                                        <p:cTn id="16" dur="1" fill="hold">
                                          <p:stCondLst>
                                            <p:cond delay="2999"/>
                                          </p:stCondLst>
                                        </p:cTn>
                                        <p:tgtEl>
                                          <p:spTgt spid="6"/>
                                        </p:tgtEl>
                                        <p:attrNameLst>
                                          <p:attrName>style.visibility</p:attrName>
                                        </p:attrNameLst>
                                      </p:cBhvr>
                                      <p:to>
                                        <p:strVal val="hidden"/>
                                      </p:to>
                                    </p:set>
                                  </p:childTnLst>
                                </p:cTn>
                              </p:par>
                              <p:par>
                                <p:cTn id="17" presetID="14" presetClass="exit" presetSubtype="10" fill="hold" grpId="0" nodeType="withEffect">
                                  <p:stCondLst>
                                    <p:cond delay="0"/>
                                  </p:stCondLst>
                                  <p:childTnLst>
                                    <p:animEffect transition="out" filter="randombar(horizontal)">
                                      <p:cBhvr>
                                        <p:cTn id="18" dur="3000"/>
                                        <p:tgtEl>
                                          <p:spTgt spid="5"/>
                                        </p:tgtEl>
                                      </p:cBhvr>
                                    </p:animEffect>
                                    <p:set>
                                      <p:cBhvr>
                                        <p:cTn id="19" dur="1" fill="hold">
                                          <p:stCondLst>
                                            <p:cond delay="2999"/>
                                          </p:stCondLst>
                                        </p:cTn>
                                        <p:tgtEl>
                                          <p:spTgt spid="5"/>
                                        </p:tgtEl>
                                        <p:attrNameLst>
                                          <p:attrName>style.visibility</p:attrName>
                                        </p:attrNameLst>
                                      </p:cBhvr>
                                      <p:to>
                                        <p:strVal val="hidden"/>
                                      </p:to>
                                    </p:set>
                                  </p:childTnLst>
                                </p:cTn>
                              </p:par>
                              <p:par>
                                <p:cTn id="20" presetID="17" presetClass="exit" presetSubtype="2" fill="hold" grpId="1" nodeType="withEffect">
                                  <p:stCondLst>
                                    <p:cond delay="0"/>
                                  </p:stCondLst>
                                  <p:childTnLst>
                                    <p:anim calcmode="lin" valueType="num">
                                      <p:cBhvr>
                                        <p:cTn id="21" dur="3000"/>
                                        <p:tgtEl>
                                          <p:spTgt spid="5"/>
                                        </p:tgtEl>
                                        <p:attrNameLst>
                                          <p:attrName>ppt_x</p:attrName>
                                        </p:attrNameLst>
                                      </p:cBhvr>
                                      <p:tavLst>
                                        <p:tav tm="0">
                                          <p:val>
                                            <p:strVal val="ppt_x"/>
                                          </p:val>
                                        </p:tav>
                                        <p:tav tm="100000">
                                          <p:val>
                                            <p:strVal val="ppt_x+ppt_w/2"/>
                                          </p:val>
                                        </p:tav>
                                      </p:tavLst>
                                    </p:anim>
                                    <p:anim calcmode="lin" valueType="num">
                                      <p:cBhvr>
                                        <p:cTn id="22" dur="3000"/>
                                        <p:tgtEl>
                                          <p:spTgt spid="5"/>
                                        </p:tgtEl>
                                        <p:attrNameLst>
                                          <p:attrName>ppt_y</p:attrName>
                                        </p:attrNameLst>
                                      </p:cBhvr>
                                      <p:tavLst>
                                        <p:tav tm="0">
                                          <p:val>
                                            <p:strVal val="ppt_y"/>
                                          </p:val>
                                        </p:tav>
                                        <p:tav tm="100000">
                                          <p:val>
                                            <p:strVal val="ppt_y"/>
                                          </p:val>
                                        </p:tav>
                                      </p:tavLst>
                                    </p:anim>
                                    <p:anim calcmode="lin" valueType="num">
                                      <p:cBhvr>
                                        <p:cTn id="23" dur="3000"/>
                                        <p:tgtEl>
                                          <p:spTgt spid="5"/>
                                        </p:tgtEl>
                                        <p:attrNameLst>
                                          <p:attrName>ppt_w</p:attrName>
                                        </p:attrNameLst>
                                      </p:cBhvr>
                                      <p:tavLst>
                                        <p:tav tm="0">
                                          <p:val>
                                            <p:strVal val="ppt_w"/>
                                          </p:val>
                                        </p:tav>
                                        <p:tav tm="100000">
                                          <p:val>
                                            <p:fltVal val="0"/>
                                          </p:val>
                                        </p:tav>
                                      </p:tavLst>
                                    </p:anim>
                                    <p:anim calcmode="lin" valueType="num">
                                      <p:cBhvr>
                                        <p:cTn id="24" dur="3000"/>
                                        <p:tgtEl>
                                          <p:spTgt spid="5"/>
                                        </p:tgtEl>
                                        <p:attrNameLst>
                                          <p:attrName>ppt_h</p:attrName>
                                        </p:attrNameLst>
                                      </p:cBhvr>
                                      <p:tavLst>
                                        <p:tav tm="0">
                                          <p:val>
                                            <p:strVal val="ppt_h"/>
                                          </p:val>
                                        </p:tav>
                                        <p:tav tm="100000">
                                          <p:val>
                                            <p:strVal val="ppt_h"/>
                                          </p:val>
                                        </p:tav>
                                      </p:tavLst>
                                    </p:anim>
                                    <p:set>
                                      <p:cBhvr>
                                        <p:cTn id="25" dur="1" fill="hold">
                                          <p:stCondLst>
                                            <p:cond delay="2999"/>
                                          </p:stCondLst>
                                        </p:cTn>
                                        <p:tgtEl>
                                          <p:spTgt spid="5"/>
                                        </p:tgtEl>
                                        <p:attrNameLst>
                                          <p:attrName>style.visibility</p:attrName>
                                        </p:attrNameLst>
                                      </p:cBhvr>
                                      <p:to>
                                        <p:strVal val="hidden"/>
                                      </p:to>
                                    </p:set>
                                  </p:childTnLst>
                                </p:cTn>
                              </p:par>
                              <p:par>
                                <p:cTn id="26" presetID="17" presetClass="entr" presetSubtype="10"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 calcmode="lin" valueType="num">
                                      <p:cBhvr>
                                        <p:cTn id="28" dur="3000" fill="hold"/>
                                        <p:tgtEl>
                                          <p:spTgt spid="4"/>
                                        </p:tgtEl>
                                        <p:attrNameLst>
                                          <p:attrName>ppt_w</p:attrName>
                                        </p:attrNameLst>
                                      </p:cBhvr>
                                      <p:tavLst>
                                        <p:tav tm="0">
                                          <p:val>
                                            <p:fltVal val="0"/>
                                          </p:val>
                                        </p:tav>
                                        <p:tav tm="100000">
                                          <p:val>
                                            <p:strVal val="#ppt_w"/>
                                          </p:val>
                                        </p:tav>
                                      </p:tavLst>
                                    </p:anim>
                                    <p:anim calcmode="lin" valueType="num">
                                      <p:cBhvr>
                                        <p:cTn id="29" dur="3000" fill="hold"/>
                                        <p:tgtEl>
                                          <p:spTgt spid="4"/>
                                        </p:tgtEl>
                                        <p:attrNameLst>
                                          <p:attrName>ppt_h</p:attrName>
                                        </p:attrNameLst>
                                      </p:cBhvr>
                                      <p:tavLst>
                                        <p:tav tm="0">
                                          <p:val>
                                            <p:strVal val="#ppt_h"/>
                                          </p:val>
                                        </p:tav>
                                        <p:tav tm="100000">
                                          <p:val>
                                            <p:strVal val="#ppt_h"/>
                                          </p:val>
                                        </p:tav>
                                      </p:tavLst>
                                    </p:anim>
                                  </p:childTnLst>
                                </p:cTn>
                              </p:par>
                              <p:par>
                                <p:cTn id="30" presetID="3" presetClass="entr" presetSubtype="10" fill="hold" nodeType="withEffect">
                                  <p:stCondLst>
                                    <p:cond delay="0"/>
                                  </p:stCondLst>
                                  <p:childTnLst>
                                    <p:set>
                                      <p:cBhvr>
                                        <p:cTn id="31" dur="1" fill="hold">
                                          <p:stCondLst>
                                            <p:cond delay="0"/>
                                          </p:stCondLst>
                                        </p:cTn>
                                        <p:tgtEl>
                                          <p:spTgt spid="4"/>
                                        </p:tgtEl>
                                        <p:attrNameLst>
                                          <p:attrName>style.visibility</p:attrName>
                                        </p:attrNameLst>
                                      </p:cBhvr>
                                      <p:to>
                                        <p:strVal val="visible"/>
                                      </p:to>
                                    </p:set>
                                    <p:animEffect transition="in" filter="blinds(horizontal)">
                                      <p:cBhvr>
                                        <p:cTn id="3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007_08_dsc_2030o_filteredv.jpg"/>
          <p:cNvPicPr>
            <a:picLocks noChangeAspect="1"/>
          </p:cNvPicPr>
          <p:nvPr/>
        </p:nvPicPr>
        <p:blipFill>
          <a:blip r:embed="rId2"/>
          <a:stretch>
            <a:fillRect/>
          </a:stretch>
        </p:blipFill>
        <p:spPr>
          <a:xfrm>
            <a:off x="1571604" y="0"/>
            <a:ext cx="6286543" cy="6858000"/>
          </a:xfrm>
          <a:prstGeom prst="rect">
            <a:avLst/>
          </a:prstGeom>
          <a:ln>
            <a:noFill/>
          </a:ln>
          <a:scene3d>
            <a:camera prst="orthographicFront"/>
            <a:lightRig rig="threePt" dir="t"/>
          </a:scene3d>
          <a:sp3d>
            <a:bevelT prst="angle"/>
          </a:sp3d>
        </p:spPr>
      </p:pic>
      <p:sp>
        <p:nvSpPr>
          <p:cNvPr id="5" name="4 Franja diagonal"/>
          <p:cNvSpPr/>
          <p:nvPr/>
        </p:nvSpPr>
        <p:spPr>
          <a:xfrm>
            <a:off x="0" y="0"/>
            <a:ext cx="1500166" cy="1571636"/>
          </a:xfrm>
          <a:prstGeom prst="diagStripe">
            <a:avLst>
              <a:gd name="adj" fmla="val 74433"/>
            </a:avLst>
          </a:prstGeom>
          <a:solidFill>
            <a:srgbClr val="00B05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Franja diagonal"/>
          <p:cNvSpPr/>
          <p:nvPr/>
        </p:nvSpPr>
        <p:spPr>
          <a:xfrm>
            <a:off x="0" y="642918"/>
            <a:ext cx="1500166" cy="1571636"/>
          </a:xfrm>
          <a:prstGeom prst="diagStripe">
            <a:avLst>
              <a:gd name="adj" fmla="val 78070"/>
            </a:avLst>
          </a:prstGeom>
          <a:solidFill>
            <a:srgbClr val="00B05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Franja diagonal"/>
          <p:cNvSpPr/>
          <p:nvPr/>
        </p:nvSpPr>
        <p:spPr>
          <a:xfrm>
            <a:off x="0" y="1285884"/>
            <a:ext cx="1500166" cy="1571636"/>
          </a:xfrm>
          <a:prstGeom prst="diagStripe">
            <a:avLst>
              <a:gd name="adj" fmla="val 74434"/>
            </a:avLst>
          </a:prstGeom>
          <a:solidFill>
            <a:srgbClr val="00B05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Franja diagonal"/>
          <p:cNvSpPr/>
          <p:nvPr/>
        </p:nvSpPr>
        <p:spPr>
          <a:xfrm>
            <a:off x="0" y="1928802"/>
            <a:ext cx="1500166" cy="1571636"/>
          </a:xfrm>
          <a:prstGeom prst="diagStripe">
            <a:avLst>
              <a:gd name="adj" fmla="val 76857"/>
            </a:avLst>
          </a:prstGeom>
          <a:solidFill>
            <a:srgbClr val="00B05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Franja diagonal"/>
          <p:cNvSpPr/>
          <p:nvPr/>
        </p:nvSpPr>
        <p:spPr>
          <a:xfrm>
            <a:off x="0" y="2500330"/>
            <a:ext cx="1500166" cy="1571636"/>
          </a:xfrm>
          <a:prstGeom prst="diagStripe">
            <a:avLst>
              <a:gd name="adj" fmla="val 76857"/>
            </a:avLst>
          </a:prstGeom>
          <a:solidFill>
            <a:srgbClr val="00B05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Franja diagonal"/>
          <p:cNvSpPr/>
          <p:nvPr/>
        </p:nvSpPr>
        <p:spPr>
          <a:xfrm>
            <a:off x="0" y="3143248"/>
            <a:ext cx="1500166" cy="1571636"/>
          </a:xfrm>
          <a:prstGeom prst="diagStripe">
            <a:avLst>
              <a:gd name="adj" fmla="val 76857"/>
            </a:avLst>
          </a:prstGeom>
          <a:solidFill>
            <a:srgbClr val="00B05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Franja diagonal"/>
          <p:cNvSpPr/>
          <p:nvPr/>
        </p:nvSpPr>
        <p:spPr>
          <a:xfrm>
            <a:off x="0" y="3786214"/>
            <a:ext cx="1500166" cy="1571636"/>
          </a:xfrm>
          <a:prstGeom prst="diagStripe">
            <a:avLst>
              <a:gd name="adj" fmla="val 76858"/>
            </a:avLst>
          </a:prstGeom>
          <a:solidFill>
            <a:srgbClr val="00B05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Franja diagonal"/>
          <p:cNvSpPr/>
          <p:nvPr/>
        </p:nvSpPr>
        <p:spPr>
          <a:xfrm>
            <a:off x="0" y="4429132"/>
            <a:ext cx="1500166" cy="1571636"/>
          </a:xfrm>
          <a:prstGeom prst="diagStripe">
            <a:avLst>
              <a:gd name="adj" fmla="val 76858"/>
            </a:avLst>
          </a:prstGeom>
          <a:solidFill>
            <a:srgbClr val="00B05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Franja diagonal"/>
          <p:cNvSpPr/>
          <p:nvPr/>
        </p:nvSpPr>
        <p:spPr>
          <a:xfrm>
            <a:off x="0" y="5072074"/>
            <a:ext cx="1500166" cy="1571636"/>
          </a:xfrm>
          <a:prstGeom prst="diagStripe">
            <a:avLst>
              <a:gd name="adj" fmla="val 79282"/>
            </a:avLst>
          </a:prstGeom>
          <a:solidFill>
            <a:srgbClr val="00B05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Franja diagonal"/>
          <p:cNvSpPr/>
          <p:nvPr/>
        </p:nvSpPr>
        <p:spPr>
          <a:xfrm flipH="1">
            <a:off x="7858148" y="0"/>
            <a:ext cx="1285852" cy="1714488"/>
          </a:xfrm>
          <a:prstGeom prst="diagStripe">
            <a:avLst>
              <a:gd name="adj" fmla="val 77262"/>
            </a:avLst>
          </a:prstGeom>
          <a:solidFill>
            <a:srgbClr val="00B05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Franja diagonal"/>
          <p:cNvSpPr/>
          <p:nvPr/>
        </p:nvSpPr>
        <p:spPr>
          <a:xfrm flipH="1">
            <a:off x="7858148" y="785794"/>
            <a:ext cx="1285852" cy="1714488"/>
          </a:xfrm>
          <a:prstGeom prst="diagStripe">
            <a:avLst>
              <a:gd name="adj" fmla="val 80595"/>
            </a:avLst>
          </a:prstGeom>
          <a:solidFill>
            <a:srgbClr val="00B05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Franja diagonal"/>
          <p:cNvSpPr/>
          <p:nvPr/>
        </p:nvSpPr>
        <p:spPr>
          <a:xfrm flipH="1">
            <a:off x="7858148" y="1500198"/>
            <a:ext cx="1285852" cy="1714488"/>
          </a:xfrm>
          <a:prstGeom prst="diagStripe">
            <a:avLst>
              <a:gd name="adj" fmla="val 76151"/>
            </a:avLst>
          </a:prstGeom>
          <a:solidFill>
            <a:srgbClr val="00B05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Franja diagonal"/>
          <p:cNvSpPr/>
          <p:nvPr/>
        </p:nvSpPr>
        <p:spPr>
          <a:xfrm flipH="1">
            <a:off x="7858148" y="2214554"/>
            <a:ext cx="1285852" cy="1714488"/>
          </a:xfrm>
          <a:prstGeom prst="diagStripe">
            <a:avLst>
              <a:gd name="adj" fmla="val 79484"/>
            </a:avLst>
          </a:prstGeom>
          <a:solidFill>
            <a:srgbClr val="00B05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Franja diagonal"/>
          <p:cNvSpPr/>
          <p:nvPr/>
        </p:nvSpPr>
        <p:spPr>
          <a:xfrm flipH="1">
            <a:off x="7858148" y="2928934"/>
            <a:ext cx="1285852" cy="1714488"/>
          </a:xfrm>
          <a:prstGeom prst="diagStripe">
            <a:avLst>
              <a:gd name="adj" fmla="val 73929"/>
            </a:avLst>
          </a:prstGeom>
          <a:solidFill>
            <a:srgbClr val="00B05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Franja diagonal"/>
          <p:cNvSpPr/>
          <p:nvPr/>
        </p:nvSpPr>
        <p:spPr>
          <a:xfrm flipH="1">
            <a:off x="7858148" y="3643314"/>
            <a:ext cx="1285852" cy="1714488"/>
          </a:xfrm>
          <a:prstGeom prst="diagStripe">
            <a:avLst>
              <a:gd name="adj" fmla="val 75039"/>
            </a:avLst>
          </a:prstGeom>
          <a:solidFill>
            <a:srgbClr val="00B05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Franja diagonal"/>
          <p:cNvSpPr/>
          <p:nvPr/>
        </p:nvSpPr>
        <p:spPr>
          <a:xfrm flipH="1">
            <a:off x="7858148" y="4357718"/>
            <a:ext cx="1285852" cy="1714488"/>
          </a:xfrm>
          <a:prstGeom prst="diagStripe">
            <a:avLst>
              <a:gd name="adj" fmla="val 76151"/>
            </a:avLst>
          </a:prstGeom>
          <a:solidFill>
            <a:srgbClr val="00B05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Franja diagonal"/>
          <p:cNvSpPr/>
          <p:nvPr/>
        </p:nvSpPr>
        <p:spPr>
          <a:xfrm flipH="1">
            <a:off x="7858148" y="5143512"/>
            <a:ext cx="1285852" cy="1714488"/>
          </a:xfrm>
          <a:prstGeom prst="diagStripe">
            <a:avLst>
              <a:gd name="adj" fmla="val 77262"/>
            </a:avLst>
          </a:prstGeom>
          <a:solidFill>
            <a:srgbClr val="00B05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Rectángulo"/>
          <p:cNvSpPr/>
          <p:nvPr/>
        </p:nvSpPr>
        <p:spPr>
          <a:xfrm>
            <a:off x="-357222" y="0"/>
            <a:ext cx="9501222"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6"/>
                                        </p:tgtEl>
                                        <p:attrNameLst>
                                          <p:attrName>style.opacity</p:attrName>
                                        </p:attrNameLst>
                                      </p:cBhvr>
                                      <p:to>
                                        <p:strVal val="0"/>
                                      </p:to>
                                    </p:set>
                                    <p:animEffect filter="image" prLst="opacity: 0">
                                      <p:cBhvr rctx="IE">
                                        <p:cTn id="7" dur="indefinite"/>
                                        <p:tgtEl>
                                          <p:spTgt spid="26"/>
                                        </p:tgtEl>
                                      </p:cBhvr>
                                    </p:animEffect>
                                  </p:childTnLst>
                                </p:cTn>
                              </p:par>
                              <p:par>
                                <p:cTn id="8" presetID="2" presetClass="entr" presetSubtype="1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0-#ppt_w/2"/>
                                          </p:val>
                                        </p:tav>
                                        <p:tav tm="100000">
                                          <p:val>
                                            <p:strVal val="#ppt_x"/>
                                          </p:val>
                                        </p:tav>
                                      </p:tavLst>
                                    </p:anim>
                                    <p:anim calcmode="lin" valueType="num">
                                      <p:cBhvr additive="base">
                                        <p:cTn id="15" dur="3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12"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0-#ppt_w/2"/>
                                          </p:val>
                                        </p:tav>
                                        <p:tav tm="100000">
                                          <p:val>
                                            <p:strVal val="#ppt_x"/>
                                          </p:val>
                                        </p:tav>
                                      </p:tavLst>
                                    </p:anim>
                                    <p:anim calcmode="lin" valueType="num">
                                      <p:cBhvr additive="base">
                                        <p:cTn id="19" dur="3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12"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0-#ppt_w/2"/>
                                          </p:val>
                                        </p:tav>
                                        <p:tav tm="100000">
                                          <p:val>
                                            <p:strVal val="#ppt_x"/>
                                          </p:val>
                                        </p:tav>
                                      </p:tavLst>
                                    </p:anim>
                                    <p:anim calcmode="lin" valueType="num">
                                      <p:cBhvr additive="base">
                                        <p:cTn id="23" dur="30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0-#ppt_w/2"/>
                                          </p:val>
                                        </p:tav>
                                        <p:tav tm="100000">
                                          <p:val>
                                            <p:strVal val="#ppt_x"/>
                                          </p:val>
                                        </p:tav>
                                      </p:tavLst>
                                    </p:anim>
                                    <p:anim calcmode="lin" valueType="num">
                                      <p:cBhvr additive="base">
                                        <p:cTn id="27" dur="3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0-#ppt_w/2"/>
                                          </p:val>
                                        </p:tav>
                                        <p:tav tm="100000">
                                          <p:val>
                                            <p:strVal val="#ppt_x"/>
                                          </p:val>
                                        </p:tav>
                                      </p:tavLst>
                                    </p:anim>
                                    <p:anim calcmode="lin" valueType="num">
                                      <p:cBhvr additive="base">
                                        <p:cTn id="31" dur="3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12"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0-#ppt_w/2"/>
                                          </p:val>
                                        </p:tav>
                                        <p:tav tm="100000">
                                          <p:val>
                                            <p:strVal val="#ppt_x"/>
                                          </p:val>
                                        </p:tav>
                                      </p:tavLst>
                                    </p:anim>
                                    <p:anim calcmode="lin" valueType="num">
                                      <p:cBhvr additive="base">
                                        <p:cTn id="35" dur="3000" fill="hold"/>
                                        <p:tgtEl>
                                          <p:spTgt spid="11"/>
                                        </p:tgtEl>
                                        <p:attrNameLst>
                                          <p:attrName>ppt_y</p:attrName>
                                        </p:attrNameLst>
                                      </p:cBhvr>
                                      <p:tavLst>
                                        <p:tav tm="0">
                                          <p:val>
                                            <p:strVal val="1+#ppt_h/2"/>
                                          </p:val>
                                        </p:tav>
                                        <p:tav tm="100000">
                                          <p:val>
                                            <p:strVal val="#ppt_y"/>
                                          </p:val>
                                        </p:tav>
                                      </p:tavLst>
                                    </p:anim>
                                  </p:childTnLst>
                                </p:cTn>
                              </p:par>
                              <p:par>
                                <p:cTn id="36" presetID="2" presetClass="entr" presetSubtype="12"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0-#ppt_w/2"/>
                                          </p:val>
                                        </p:tav>
                                        <p:tav tm="100000">
                                          <p:val>
                                            <p:strVal val="#ppt_x"/>
                                          </p:val>
                                        </p:tav>
                                      </p:tavLst>
                                    </p:anim>
                                    <p:anim calcmode="lin" valueType="num">
                                      <p:cBhvr additive="base">
                                        <p:cTn id="39" dur="3000" fill="hold"/>
                                        <p:tgtEl>
                                          <p:spTgt spid="12"/>
                                        </p:tgtEl>
                                        <p:attrNameLst>
                                          <p:attrName>ppt_y</p:attrName>
                                        </p:attrNameLst>
                                      </p:cBhvr>
                                      <p:tavLst>
                                        <p:tav tm="0">
                                          <p:val>
                                            <p:strVal val="1+#ppt_h/2"/>
                                          </p:val>
                                        </p:tav>
                                        <p:tav tm="100000">
                                          <p:val>
                                            <p:strVal val="#ppt_y"/>
                                          </p:val>
                                        </p:tav>
                                      </p:tavLst>
                                    </p:anim>
                                  </p:childTnLst>
                                </p:cTn>
                              </p:par>
                              <p:par>
                                <p:cTn id="40" presetID="2" presetClass="entr" presetSubtype="12"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0-#ppt_w/2"/>
                                          </p:val>
                                        </p:tav>
                                        <p:tav tm="100000">
                                          <p:val>
                                            <p:strVal val="#ppt_x"/>
                                          </p:val>
                                        </p:tav>
                                      </p:tavLst>
                                    </p:anim>
                                    <p:anim calcmode="lin" valueType="num">
                                      <p:cBhvr additive="base">
                                        <p:cTn id="43" dur="3000" fill="hold"/>
                                        <p:tgtEl>
                                          <p:spTgt spid="13"/>
                                        </p:tgtEl>
                                        <p:attrNameLst>
                                          <p:attrName>ppt_y</p:attrName>
                                        </p:attrNameLst>
                                      </p:cBhvr>
                                      <p:tavLst>
                                        <p:tav tm="0">
                                          <p:val>
                                            <p:strVal val="1+#ppt_h/2"/>
                                          </p:val>
                                        </p:tav>
                                        <p:tav tm="100000">
                                          <p:val>
                                            <p:strVal val="#ppt_y"/>
                                          </p:val>
                                        </p:tav>
                                      </p:tavLst>
                                    </p:anim>
                                  </p:childTnLst>
                                </p:cTn>
                              </p:par>
                              <p:par>
                                <p:cTn id="44" presetID="2" presetClass="entr" presetSubtype="6" fill="hold" grpId="0" nodeType="withEffect">
                                  <p:stCondLst>
                                    <p:cond delay="0"/>
                                  </p:stCondLst>
                                  <p:childTnLst>
                                    <p:set>
                                      <p:cBhvr>
                                        <p:cTn id="45" dur="1" fill="hold">
                                          <p:stCondLst>
                                            <p:cond delay="0"/>
                                          </p:stCondLst>
                                        </p:cTn>
                                        <p:tgtEl>
                                          <p:spTgt spid="16"/>
                                        </p:tgtEl>
                                        <p:attrNameLst>
                                          <p:attrName>style.visibility</p:attrName>
                                        </p:attrNameLst>
                                      </p:cBhvr>
                                      <p:to>
                                        <p:strVal val="visible"/>
                                      </p:to>
                                    </p:set>
                                    <p:anim calcmode="lin" valueType="num">
                                      <p:cBhvr additive="base">
                                        <p:cTn id="46" dur="3000" fill="hold"/>
                                        <p:tgtEl>
                                          <p:spTgt spid="16"/>
                                        </p:tgtEl>
                                        <p:attrNameLst>
                                          <p:attrName>ppt_x</p:attrName>
                                        </p:attrNameLst>
                                      </p:cBhvr>
                                      <p:tavLst>
                                        <p:tav tm="0">
                                          <p:val>
                                            <p:strVal val="1+#ppt_w/2"/>
                                          </p:val>
                                        </p:tav>
                                        <p:tav tm="100000">
                                          <p:val>
                                            <p:strVal val="#ppt_x"/>
                                          </p:val>
                                        </p:tav>
                                      </p:tavLst>
                                    </p:anim>
                                    <p:anim calcmode="lin" valueType="num">
                                      <p:cBhvr additive="base">
                                        <p:cTn id="47" dur="3000" fill="hold"/>
                                        <p:tgtEl>
                                          <p:spTgt spid="16"/>
                                        </p:tgtEl>
                                        <p:attrNameLst>
                                          <p:attrName>ppt_y</p:attrName>
                                        </p:attrNameLst>
                                      </p:cBhvr>
                                      <p:tavLst>
                                        <p:tav tm="0">
                                          <p:val>
                                            <p:strVal val="1+#ppt_h/2"/>
                                          </p:val>
                                        </p:tav>
                                        <p:tav tm="100000">
                                          <p:val>
                                            <p:strVal val="#ppt_y"/>
                                          </p:val>
                                        </p:tav>
                                      </p:tavLst>
                                    </p:anim>
                                  </p:childTnLst>
                                </p:cTn>
                              </p:par>
                              <p:par>
                                <p:cTn id="48" presetID="2" presetClass="entr" presetSubtype="6" fill="hold" grpId="0" nodeType="withEffect">
                                  <p:stCondLst>
                                    <p:cond delay="0"/>
                                  </p:stCondLst>
                                  <p:childTnLst>
                                    <p:set>
                                      <p:cBhvr>
                                        <p:cTn id="49" dur="1" fill="hold">
                                          <p:stCondLst>
                                            <p:cond delay="0"/>
                                          </p:stCondLst>
                                        </p:cTn>
                                        <p:tgtEl>
                                          <p:spTgt spid="19"/>
                                        </p:tgtEl>
                                        <p:attrNameLst>
                                          <p:attrName>style.visibility</p:attrName>
                                        </p:attrNameLst>
                                      </p:cBhvr>
                                      <p:to>
                                        <p:strVal val="visible"/>
                                      </p:to>
                                    </p:set>
                                    <p:anim calcmode="lin" valueType="num">
                                      <p:cBhvr additive="base">
                                        <p:cTn id="50" dur="3000" fill="hold"/>
                                        <p:tgtEl>
                                          <p:spTgt spid="19"/>
                                        </p:tgtEl>
                                        <p:attrNameLst>
                                          <p:attrName>ppt_x</p:attrName>
                                        </p:attrNameLst>
                                      </p:cBhvr>
                                      <p:tavLst>
                                        <p:tav tm="0">
                                          <p:val>
                                            <p:strVal val="1+#ppt_w/2"/>
                                          </p:val>
                                        </p:tav>
                                        <p:tav tm="100000">
                                          <p:val>
                                            <p:strVal val="#ppt_x"/>
                                          </p:val>
                                        </p:tav>
                                      </p:tavLst>
                                    </p:anim>
                                    <p:anim calcmode="lin" valueType="num">
                                      <p:cBhvr additive="base">
                                        <p:cTn id="51" dur="3000" fill="hold"/>
                                        <p:tgtEl>
                                          <p:spTgt spid="19"/>
                                        </p:tgtEl>
                                        <p:attrNameLst>
                                          <p:attrName>ppt_y</p:attrName>
                                        </p:attrNameLst>
                                      </p:cBhvr>
                                      <p:tavLst>
                                        <p:tav tm="0">
                                          <p:val>
                                            <p:strVal val="1+#ppt_h/2"/>
                                          </p:val>
                                        </p:tav>
                                        <p:tav tm="100000">
                                          <p:val>
                                            <p:strVal val="#ppt_y"/>
                                          </p:val>
                                        </p:tav>
                                      </p:tavLst>
                                    </p:anim>
                                  </p:childTnLst>
                                </p:cTn>
                              </p:par>
                              <p:par>
                                <p:cTn id="52" presetID="2" presetClass="entr" presetSubtype="6" fill="hold" grpId="0" nodeType="withEffect">
                                  <p:stCondLst>
                                    <p:cond delay="0"/>
                                  </p:stCondLst>
                                  <p:childTnLst>
                                    <p:set>
                                      <p:cBhvr>
                                        <p:cTn id="53" dur="1" fill="hold">
                                          <p:stCondLst>
                                            <p:cond delay="0"/>
                                          </p:stCondLst>
                                        </p:cTn>
                                        <p:tgtEl>
                                          <p:spTgt spid="20"/>
                                        </p:tgtEl>
                                        <p:attrNameLst>
                                          <p:attrName>style.visibility</p:attrName>
                                        </p:attrNameLst>
                                      </p:cBhvr>
                                      <p:to>
                                        <p:strVal val="visible"/>
                                      </p:to>
                                    </p:set>
                                    <p:anim calcmode="lin" valueType="num">
                                      <p:cBhvr additive="base">
                                        <p:cTn id="54" dur="3000" fill="hold"/>
                                        <p:tgtEl>
                                          <p:spTgt spid="20"/>
                                        </p:tgtEl>
                                        <p:attrNameLst>
                                          <p:attrName>ppt_x</p:attrName>
                                        </p:attrNameLst>
                                      </p:cBhvr>
                                      <p:tavLst>
                                        <p:tav tm="0">
                                          <p:val>
                                            <p:strVal val="1+#ppt_w/2"/>
                                          </p:val>
                                        </p:tav>
                                        <p:tav tm="100000">
                                          <p:val>
                                            <p:strVal val="#ppt_x"/>
                                          </p:val>
                                        </p:tav>
                                      </p:tavLst>
                                    </p:anim>
                                    <p:anim calcmode="lin" valueType="num">
                                      <p:cBhvr additive="base">
                                        <p:cTn id="55" dur="3000" fill="hold"/>
                                        <p:tgtEl>
                                          <p:spTgt spid="20"/>
                                        </p:tgtEl>
                                        <p:attrNameLst>
                                          <p:attrName>ppt_y</p:attrName>
                                        </p:attrNameLst>
                                      </p:cBhvr>
                                      <p:tavLst>
                                        <p:tav tm="0">
                                          <p:val>
                                            <p:strVal val="1+#ppt_h/2"/>
                                          </p:val>
                                        </p:tav>
                                        <p:tav tm="100000">
                                          <p:val>
                                            <p:strVal val="#ppt_y"/>
                                          </p:val>
                                        </p:tav>
                                      </p:tavLst>
                                    </p:anim>
                                  </p:childTnLst>
                                </p:cTn>
                              </p:par>
                              <p:par>
                                <p:cTn id="56" presetID="2" presetClass="entr" presetSubtype="6" fill="hold" grpId="0" nodeType="withEffect">
                                  <p:stCondLst>
                                    <p:cond delay="0"/>
                                  </p:stCondLst>
                                  <p:childTnLst>
                                    <p:set>
                                      <p:cBhvr>
                                        <p:cTn id="57" dur="1" fill="hold">
                                          <p:stCondLst>
                                            <p:cond delay="0"/>
                                          </p:stCondLst>
                                        </p:cTn>
                                        <p:tgtEl>
                                          <p:spTgt spid="21"/>
                                        </p:tgtEl>
                                        <p:attrNameLst>
                                          <p:attrName>style.visibility</p:attrName>
                                        </p:attrNameLst>
                                      </p:cBhvr>
                                      <p:to>
                                        <p:strVal val="visible"/>
                                      </p:to>
                                    </p:set>
                                    <p:anim calcmode="lin" valueType="num">
                                      <p:cBhvr additive="base">
                                        <p:cTn id="58" dur="3000" fill="hold"/>
                                        <p:tgtEl>
                                          <p:spTgt spid="21"/>
                                        </p:tgtEl>
                                        <p:attrNameLst>
                                          <p:attrName>ppt_x</p:attrName>
                                        </p:attrNameLst>
                                      </p:cBhvr>
                                      <p:tavLst>
                                        <p:tav tm="0">
                                          <p:val>
                                            <p:strVal val="1+#ppt_w/2"/>
                                          </p:val>
                                        </p:tav>
                                        <p:tav tm="100000">
                                          <p:val>
                                            <p:strVal val="#ppt_x"/>
                                          </p:val>
                                        </p:tav>
                                      </p:tavLst>
                                    </p:anim>
                                    <p:anim calcmode="lin" valueType="num">
                                      <p:cBhvr additive="base">
                                        <p:cTn id="59" dur="3000" fill="hold"/>
                                        <p:tgtEl>
                                          <p:spTgt spid="21"/>
                                        </p:tgtEl>
                                        <p:attrNameLst>
                                          <p:attrName>ppt_y</p:attrName>
                                        </p:attrNameLst>
                                      </p:cBhvr>
                                      <p:tavLst>
                                        <p:tav tm="0">
                                          <p:val>
                                            <p:strVal val="1+#ppt_h/2"/>
                                          </p:val>
                                        </p:tav>
                                        <p:tav tm="100000">
                                          <p:val>
                                            <p:strVal val="#ppt_y"/>
                                          </p:val>
                                        </p:tav>
                                      </p:tavLst>
                                    </p:anim>
                                  </p:childTnLst>
                                </p:cTn>
                              </p:par>
                              <p:par>
                                <p:cTn id="60" presetID="2" presetClass="entr" presetSubtype="6" fill="hold" grpId="0" nodeType="withEffect">
                                  <p:stCondLst>
                                    <p:cond delay="0"/>
                                  </p:stCondLst>
                                  <p:childTnLst>
                                    <p:set>
                                      <p:cBhvr>
                                        <p:cTn id="61" dur="1" fill="hold">
                                          <p:stCondLst>
                                            <p:cond delay="0"/>
                                          </p:stCondLst>
                                        </p:cTn>
                                        <p:tgtEl>
                                          <p:spTgt spid="22"/>
                                        </p:tgtEl>
                                        <p:attrNameLst>
                                          <p:attrName>style.visibility</p:attrName>
                                        </p:attrNameLst>
                                      </p:cBhvr>
                                      <p:to>
                                        <p:strVal val="visible"/>
                                      </p:to>
                                    </p:set>
                                    <p:anim calcmode="lin" valueType="num">
                                      <p:cBhvr additive="base">
                                        <p:cTn id="62" dur="3000" fill="hold"/>
                                        <p:tgtEl>
                                          <p:spTgt spid="22"/>
                                        </p:tgtEl>
                                        <p:attrNameLst>
                                          <p:attrName>ppt_x</p:attrName>
                                        </p:attrNameLst>
                                      </p:cBhvr>
                                      <p:tavLst>
                                        <p:tav tm="0">
                                          <p:val>
                                            <p:strVal val="1+#ppt_w/2"/>
                                          </p:val>
                                        </p:tav>
                                        <p:tav tm="100000">
                                          <p:val>
                                            <p:strVal val="#ppt_x"/>
                                          </p:val>
                                        </p:tav>
                                      </p:tavLst>
                                    </p:anim>
                                    <p:anim calcmode="lin" valueType="num">
                                      <p:cBhvr additive="base">
                                        <p:cTn id="63" dur="3000" fill="hold"/>
                                        <p:tgtEl>
                                          <p:spTgt spid="22"/>
                                        </p:tgtEl>
                                        <p:attrNameLst>
                                          <p:attrName>ppt_y</p:attrName>
                                        </p:attrNameLst>
                                      </p:cBhvr>
                                      <p:tavLst>
                                        <p:tav tm="0">
                                          <p:val>
                                            <p:strVal val="1+#ppt_h/2"/>
                                          </p:val>
                                        </p:tav>
                                        <p:tav tm="100000">
                                          <p:val>
                                            <p:strVal val="#ppt_y"/>
                                          </p:val>
                                        </p:tav>
                                      </p:tavLst>
                                    </p:anim>
                                  </p:childTnLst>
                                </p:cTn>
                              </p:par>
                              <p:par>
                                <p:cTn id="64" presetID="2" presetClass="entr" presetSubtype="6" fill="hold" grpId="0" nodeType="withEffect">
                                  <p:stCondLst>
                                    <p:cond delay="0"/>
                                  </p:stCondLst>
                                  <p:childTnLst>
                                    <p:set>
                                      <p:cBhvr>
                                        <p:cTn id="65" dur="1" fill="hold">
                                          <p:stCondLst>
                                            <p:cond delay="0"/>
                                          </p:stCondLst>
                                        </p:cTn>
                                        <p:tgtEl>
                                          <p:spTgt spid="23"/>
                                        </p:tgtEl>
                                        <p:attrNameLst>
                                          <p:attrName>style.visibility</p:attrName>
                                        </p:attrNameLst>
                                      </p:cBhvr>
                                      <p:to>
                                        <p:strVal val="visible"/>
                                      </p:to>
                                    </p:set>
                                    <p:anim calcmode="lin" valueType="num">
                                      <p:cBhvr additive="base">
                                        <p:cTn id="66" dur="3000" fill="hold"/>
                                        <p:tgtEl>
                                          <p:spTgt spid="23"/>
                                        </p:tgtEl>
                                        <p:attrNameLst>
                                          <p:attrName>ppt_x</p:attrName>
                                        </p:attrNameLst>
                                      </p:cBhvr>
                                      <p:tavLst>
                                        <p:tav tm="0">
                                          <p:val>
                                            <p:strVal val="1+#ppt_w/2"/>
                                          </p:val>
                                        </p:tav>
                                        <p:tav tm="100000">
                                          <p:val>
                                            <p:strVal val="#ppt_x"/>
                                          </p:val>
                                        </p:tav>
                                      </p:tavLst>
                                    </p:anim>
                                    <p:anim calcmode="lin" valueType="num">
                                      <p:cBhvr additive="base">
                                        <p:cTn id="67" dur="3000" fill="hold"/>
                                        <p:tgtEl>
                                          <p:spTgt spid="23"/>
                                        </p:tgtEl>
                                        <p:attrNameLst>
                                          <p:attrName>ppt_y</p:attrName>
                                        </p:attrNameLst>
                                      </p:cBhvr>
                                      <p:tavLst>
                                        <p:tav tm="0">
                                          <p:val>
                                            <p:strVal val="1+#ppt_h/2"/>
                                          </p:val>
                                        </p:tav>
                                        <p:tav tm="100000">
                                          <p:val>
                                            <p:strVal val="#ppt_y"/>
                                          </p:val>
                                        </p:tav>
                                      </p:tavLst>
                                    </p:anim>
                                  </p:childTnLst>
                                </p:cTn>
                              </p:par>
                              <p:par>
                                <p:cTn id="68" presetID="2" presetClass="entr" presetSubtype="6" fill="hold" grpId="0" nodeType="withEffect">
                                  <p:stCondLst>
                                    <p:cond delay="0"/>
                                  </p:stCondLst>
                                  <p:childTnLst>
                                    <p:set>
                                      <p:cBhvr>
                                        <p:cTn id="69" dur="1" fill="hold">
                                          <p:stCondLst>
                                            <p:cond delay="0"/>
                                          </p:stCondLst>
                                        </p:cTn>
                                        <p:tgtEl>
                                          <p:spTgt spid="24"/>
                                        </p:tgtEl>
                                        <p:attrNameLst>
                                          <p:attrName>style.visibility</p:attrName>
                                        </p:attrNameLst>
                                      </p:cBhvr>
                                      <p:to>
                                        <p:strVal val="visible"/>
                                      </p:to>
                                    </p:set>
                                    <p:anim calcmode="lin" valueType="num">
                                      <p:cBhvr additive="base">
                                        <p:cTn id="70" dur="3000" fill="hold"/>
                                        <p:tgtEl>
                                          <p:spTgt spid="24"/>
                                        </p:tgtEl>
                                        <p:attrNameLst>
                                          <p:attrName>ppt_x</p:attrName>
                                        </p:attrNameLst>
                                      </p:cBhvr>
                                      <p:tavLst>
                                        <p:tav tm="0">
                                          <p:val>
                                            <p:strVal val="1+#ppt_w/2"/>
                                          </p:val>
                                        </p:tav>
                                        <p:tav tm="100000">
                                          <p:val>
                                            <p:strVal val="#ppt_x"/>
                                          </p:val>
                                        </p:tav>
                                      </p:tavLst>
                                    </p:anim>
                                    <p:anim calcmode="lin" valueType="num">
                                      <p:cBhvr additive="base">
                                        <p:cTn id="71" dur="3000" fill="hold"/>
                                        <p:tgtEl>
                                          <p:spTgt spid="24"/>
                                        </p:tgtEl>
                                        <p:attrNameLst>
                                          <p:attrName>ppt_y</p:attrName>
                                        </p:attrNameLst>
                                      </p:cBhvr>
                                      <p:tavLst>
                                        <p:tav tm="0">
                                          <p:val>
                                            <p:strVal val="1+#ppt_h/2"/>
                                          </p:val>
                                        </p:tav>
                                        <p:tav tm="100000">
                                          <p:val>
                                            <p:strVal val="#ppt_y"/>
                                          </p:val>
                                        </p:tav>
                                      </p:tavLst>
                                    </p:anim>
                                  </p:childTnLst>
                                </p:cTn>
                              </p:par>
                              <p:par>
                                <p:cTn id="72" presetID="2" presetClass="entr" presetSubtype="6" fill="hold" grpId="0" nodeType="withEffect">
                                  <p:stCondLst>
                                    <p:cond delay="0"/>
                                  </p:stCondLst>
                                  <p:childTnLst>
                                    <p:set>
                                      <p:cBhvr>
                                        <p:cTn id="73" dur="1" fill="hold">
                                          <p:stCondLst>
                                            <p:cond delay="0"/>
                                          </p:stCondLst>
                                        </p:cTn>
                                        <p:tgtEl>
                                          <p:spTgt spid="25"/>
                                        </p:tgtEl>
                                        <p:attrNameLst>
                                          <p:attrName>style.visibility</p:attrName>
                                        </p:attrNameLst>
                                      </p:cBhvr>
                                      <p:to>
                                        <p:strVal val="visible"/>
                                      </p:to>
                                    </p:set>
                                    <p:anim calcmode="lin" valueType="num">
                                      <p:cBhvr additive="base">
                                        <p:cTn id="74" dur="3000" fill="hold"/>
                                        <p:tgtEl>
                                          <p:spTgt spid="25"/>
                                        </p:tgtEl>
                                        <p:attrNameLst>
                                          <p:attrName>ppt_x</p:attrName>
                                        </p:attrNameLst>
                                      </p:cBhvr>
                                      <p:tavLst>
                                        <p:tav tm="0">
                                          <p:val>
                                            <p:strVal val="1+#ppt_w/2"/>
                                          </p:val>
                                        </p:tav>
                                        <p:tav tm="100000">
                                          <p:val>
                                            <p:strVal val="#ppt_x"/>
                                          </p:val>
                                        </p:tav>
                                      </p:tavLst>
                                    </p:anim>
                                    <p:anim calcmode="lin" valueType="num">
                                      <p:cBhvr additive="base">
                                        <p:cTn id="75" dur="3000" fill="hold"/>
                                        <p:tgtEl>
                                          <p:spTgt spid="25"/>
                                        </p:tgtEl>
                                        <p:attrNameLst>
                                          <p:attrName>ppt_y</p:attrName>
                                        </p:attrNameLst>
                                      </p:cBhvr>
                                      <p:tavLst>
                                        <p:tav tm="0">
                                          <p:val>
                                            <p:strVal val="1+#ppt_h/2"/>
                                          </p:val>
                                        </p:tav>
                                        <p:tav tm="100000">
                                          <p:val>
                                            <p:strVal val="#ppt_y"/>
                                          </p:val>
                                        </p:tav>
                                      </p:tavLst>
                                    </p:anim>
                                  </p:childTnLst>
                                </p:cTn>
                              </p:par>
                              <p:par>
                                <p:cTn id="76" presetID="8" presetClass="emph" presetSubtype="0" fill="hold" grpId="1" nodeType="withEffect">
                                  <p:stCondLst>
                                    <p:cond delay="0"/>
                                  </p:stCondLst>
                                  <p:childTnLst>
                                    <p:animRot by="21600000">
                                      <p:cBhvr>
                                        <p:cTn id="77" dur="3000" fill="hold"/>
                                        <p:tgtEl>
                                          <p:spTgt spid="5"/>
                                        </p:tgtEl>
                                        <p:attrNameLst>
                                          <p:attrName>r</p:attrName>
                                        </p:attrNameLst>
                                      </p:cBhvr>
                                    </p:animRot>
                                  </p:childTnLst>
                                </p:cTn>
                              </p:par>
                              <p:par>
                                <p:cTn id="78" presetID="8" presetClass="emph" presetSubtype="0" fill="hold" grpId="1" nodeType="withEffect">
                                  <p:stCondLst>
                                    <p:cond delay="0"/>
                                  </p:stCondLst>
                                  <p:childTnLst>
                                    <p:animRot by="21600000">
                                      <p:cBhvr>
                                        <p:cTn id="79" dur="3000" fill="hold"/>
                                        <p:tgtEl>
                                          <p:spTgt spid="6"/>
                                        </p:tgtEl>
                                        <p:attrNameLst>
                                          <p:attrName>r</p:attrName>
                                        </p:attrNameLst>
                                      </p:cBhvr>
                                    </p:animRot>
                                  </p:childTnLst>
                                </p:cTn>
                              </p:par>
                              <p:par>
                                <p:cTn id="80" presetID="8" presetClass="emph" presetSubtype="0" fill="hold" grpId="1" nodeType="withEffect">
                                  <p:stCondLst>
                                    <p:cond delay="0"/>
                                  </p:stCondLst>
                                  <p:childTnLst>
                                    <p:animRot by="21600000">
                                      <p:cBhvr>
                                        <p:cTn id="81" dur="3000" fill="hold"/>
                                        <p:tgtEl>
                                          <p:spTgt spid="7"/>
                                        </p:tgtEl>
                                        <p:attrNameLst>
                                          <p:attrName>r</p:attrName>
                                        </p:attrNameLst>
                                      </p:cBhvr>
                                    </p:animRot>
                                  </p:childTnLst>
                                </p:cTn>
                              </p:par>
                              <p:par>
                                <p:cTn id="82" presetID="8" presetClass="emph" presetSubtype="0" fill="hold" grpId="1" nodeType="withEffect">
                                  <p:stCondLst>
                                    <p:cond delay="0"/>
                                  </p:stCondLst>
                                  <p:childTnLst>
                                    <p:animRot by="21600000">
                                      <p:cBhvr>
                                        <p:cTn id="83" dur="3000" fill="hold"/>
                                        <p:tgtEl>
                                          <p:spTgt spid="8"/>
                                        </p:tgtEl>
                                        <p:attrNameLst>
                                          <p:attrName>r</p:attrName>
                                        </p:attrNameLst>
                                      </p:cBhvr>
                                    </p:animRot>
                                  </p:childTnLst>
                                </p:cTn>
                              </p:par>
                              <p:par>
                                <p:cTn id="84" presetID="8" presetClass="emph" presetSubtype="0" fill="hold" grpId="1" nodeType="withEffect">
                                  <p:stCondLst>
                                    <p:cond delay="0"/>
                                  </p:stCondLst>
                                  <p:childTnLst>
                                    <p:animRot by="21600000">
                                      <p:cBhvr>
                                        <p:cTn id="85" dur="3000" fill="hold"/>
                                        <p:tgtEl>
                                          <p:spTgt spid="9"/>
                                        </p:tgtEl>
                                        <p:attrNameLst>
                                          <p:attrName>r</p:attrName>
                                        </p:attrNameLst>
                                      </p:cBhvr>
                                    </p:animRot>
                                  </p:childTnLst>
                                </p:cTn>
                              </p:par>
                              <p:par>
                                <p:cTn id="86" presetID="8" presetClass="emph" presetSubtype="0" fill="hold" grpId="1" nodeType="withEffect">
                                  <p:stCondLst>
                                    <p:cond delay="0"/>
                                  </p:stCondLst>
                                  <p:childTnLst>
                                    <p:animRot by="21600000">
                                      <p:cBhvr>
                                        <p:cTn id="87" dur="3000" fill="hold"/>
                                        <p:tgtEl>
                                          <p:spTgt spid="10"/>
                                        </p:tgtEl>
                                        <p:attrNameLst>
                                          <p:attrName>r</p:attrName>
                                        </p:attrNameLst>
                                      </p:cBhvr>
                                    </p:animRot>
                                  </p:childTnLst>
                                </p:cTn>
                              </p:par>
                              <p:par>
                                <p:cTn id="88" presetID="8" presetClass="emph" presetSubtype="0" fill="hold" grpId="1" nodeType="withEffect">
                                  <p:stCondLst>
                                    <p:cond delay="0"/>
                                  </p:stCondLst>
                                  <p:childTnLst>
                                    <p:animRot by="21600000">
                                      <p:cBhvr>
                                        <p:cTn id="89" dur="3000" fill="hold"/>
                                        <p:tgtEl>
                                          <p:spTgt spid="11"/>
                                        </p:tgtEl>
                                        <p:attrNameLst>
                                          <p:attrName>r</p:attrName>
                                        </p:attrNameLst>
                                      </p:cBhvr>
                                    </p:animRot>
                                  </p:childTnLst>
                                </p:cTn>
                              </p:par>
                              <p:par>
                                <p:cTn id="90" presetID="8" presetClass="emph" presetSubtype="0" fill="hold" grpId="1" nodeType="withEffect">
                                  <p:stCondLst>
                                    <p:cond delay="0"/>
                                  </p:stCondLst>
                                  <p:childTnLst>
                                    <p:animRot by="21600000">
                                      <p:cBhvr>
                                        <p:cTn id="91" dur="3000" fill="hold"/>
                                        <p:tgtEl>
                                          <p:spTgt spid="12"/>
                                        </p:tgtEl>
                                        <p:attrNameLst>
                                          <p:attrName>r</p:attrName>
                                        </p:attrNameLst>
                                      </p:cBhvr>
                                    </p:animRot>
                                  </p:childTnLst>
                                </p:cTn>
                              </p:par>
                              <p:par>
                                <p:cTn id="92" presetID="8" presetClass="emph" presetSubtype="0" fill="hold" grpId="1" nodeType="withEffect">
                                  <p:stCondLst>
                                    <p:cond delay="0"/>
                                  </p:stCondLst>
                                  <p:childTnLst>
                                    <p:animRot by="21600000">
                                      <p:cBhvr>
                                        <p:cTn id="93" dur="3000" fill="hold"/>
                                        <p:tgtEl>
                                          <p:spTgt spid="13"/>
                                        </p:tgtEl>
                                        <p:attrNameLst>
                                          <p:attrName>r</p:attrName>
                                        </p:attrNameLst>
                                      </p:cBhvr>
                                    </p:animRot>
                                  </p:childTnLst>
                                </p:cTn>
                              </p:par>
                              <p:par>
                                <p:cTn id="94" presetID="8" presetClass="emph" presetSubtype="0" fill="hold" grpId="1" nodeType="withEffect">
                                  <p:stCondLst>
                                    <p:cond delay="0"/>
                                  </p:stCondLst>
                                  <p:childTnLst>
                                    <p:animRot by="-21600000">
                                      <p:cBhvr>
                                        <p:cTn id="95" dur="3000" fill="hold"/>
                                        <p:tgtEl>
                                          <p:spTgt spid="16"/>
                                        </p:tgtEl>
                                        <p:attrNameLst>
                                          <p:attrName>r</p:attrName>
                                        </p:attrNameLst>
                                      </p:cBhvr>
                                    </p:animRot>
                                  </p:childTnLst>
                                </p:cTn>
                              </p:par>
                              <p:par>
                                <p:cTn id="96" presetID="8" presetClass="emph" presetSubtype="0" fill="hold" grpId="1" nodeType="withEffect">
                                  <p:stCondLst>
                                    <p:cond delay="0"/>
                                  </p:stCondLst>
                                  <p:childTnLst>
                                    <p:animRot by="-21600000">
                                      <p:cBhvr>
                                        <p:cTn id="97" dur="3000" fill="hold"/>
                                        <p:tgtEl>
                                          <p:spTgt spid="19"/>
                                        </p:tgtEl>
                                        <p:attrNameLst>
                                          <p:attrName>r</p:attrName>
                                        </p:attrNameLst>
                                      </p:cBhvr>
                                    </p:animRot>
                                  </p:childTnLst>
                                </p:cTn>
                              </p:par>
                              <p:par>
                                <p:cTn id="98" presetID="8" presetClass="emph" presetSubtype="0" fill="hold" grpId="1" nodeType="withEffect">
                                  <p:stCondLst>
                                    <p:cond delay="0"/>
                                  </p:stCondLst>
                                  <p:childTnLst>
                                    <p:animRot by="-21600000">
                                      <p:cBhvr>
                                        <p:cTn id="99" dur="3000" fill="hold"/>
                                        <p:tgtEl>
                                          <p:spTgt spid="20"/>
                                        </p:tgtEl>
                                        <p:attrNameLst>
                                          <p:attrName>r</p:attrName>
                                        </p:attrNameLst>
                                      </p:cBhvr>
                                    </p:animRot>
                                  </p:childTnLst>
                                </p:cTn>
                              </p:par>
                              <p:par>
                                <p:cTn id="100" presetID="8" presetClass="emph" presetSubtype="0" fill="hold" grpId="1" nodeType="withEffect">
                                  <p:stCondLst>
                                    <p:cond delay="0"/>
                                  </p:stCondLst>
                                  <p:childTnLst>
                                    <p:animRot by="-21600000">
                                      <p:cBhvr>
                                        <p:cTn id="101" dur="3000" fill="hold"/>
                                        <p:tgtEl>
                                          <p:spTgt spid="21"/>
                                        </p:tgtEl>
                                        <p:attrNameLst>
                                          <p:attrName>r</p:attrName>
                                        </p:attrNameLst>
                                      </p:cBhvr>
                                    </p:animRot>
                                  </p:childTnLst>
                                </p:cTn>
                              </p:par>
                              <p:par>
                                <p:cTn id="102" presetID="8" presetClass="emph" presetSubtype="0" fill="hold" grpId="1" nodeType="withEffect">
                                  <p:stCondLst>
                                    <p:cond delay="0"/>
                                  </p:stCondLst>
                                  <p:childTnLst>
                                    <p:animRot by="-21600000">
                                      <p:cBhvr>
                                        <p:cTn id="103" dur="3000" fill="hold"/>
                                        <p:tgtEl>
                                          <p:spTgt spid="22"/>
                                        </p:tgtEl>
                                        <p:attrNameLst>
                                          <p:attrName>r</p:attrName>
                                        </p:attrNameLst>
                                      </p:cBhvr>
                                    </p:animRot>
                                  </p:childTnLst>
                                </p:cTn>
                              </p:par>
                              <p:par>
                                <p:cTn id="104" presetID="8" presetClass="emph" presetSubtype="0" fill="hold" grpId="1" nodeType="withEffect">
                                  <p:stCondLst>
                                    <p:cond delay="0"/>
                                  </p:stCondLst>
                                  <p:childTnLst>
                                    <p:animRot by="-21600000">
                                      <p:cBhvr>
                                        <p:cTn id="105" dur="3000" fill="hold"/>
                                        <p:tgtEl>
                                          <p:spTgt spid="23"/>
                                        </p:tgtEl>
                                        <p:attrNameLst>
                                          <p:attrName>r</p:attrName>
                                        </p:attrNameLst>
                                      </p:cBhvr>
                                    </p:animRot>
                                  </p:childTnLst>
                                </p:cTn>
                              </p:par>
                              <p:par>
                                <p:cTn id="106" presetID="8" presetClass="emph" presetSubtype="0" fill="hold" grpId="1" nodeType="withEffect">
                                  <p:stCondLst>
                                    <p:cond delay="0"/>
                                  </p:stCondLst>
                                  <p:childTnLst>
                                    <p:animRot by="-21600000">
                                      <p:cBhvr>
                                        <p:cTn id="107" dur="3000" fill="hold"/>
                                        <p:tgtEl>
                                          <p:spTgt spid="24"/>
                                        </p:tgtEl>
                                        <p:attrNameLst>
                                          <p:attrName>r</p:attrName>
                                        </p:attrNameLst>
                                      </p:cBhvr>
                                    </p:animRot>
                                  </p:childTnLst>
                                </p:cTn>
                              </p:par>
                              <p:par>
                                <p:cTn id="108" presetID="8" presetClass="emph" presetSubtype="0" fill="hold" grpId="1" nodeType="withEffect">
                                  <p:stCondLst>
                                    <p:cond delay="0"/>
                                  </p:stCondLst>
                                  <p:childTnLst>
                                    <p:animRot by="-21600000">
                                      <p:cBhvr>
                                        <p:cTn id="109" dur="3000" fill="hold"/>
                                        <p:tgtEl>
                                          <p:spTgt spid="25"/>
                                        </p:tgtEl>
                                        <p:attrNameLst>
                                          <p:attrName>r</p:attrName>
                                        </p:attrNameLst>
                                      </p:cBhvr>
                                    </p:animRot>
                                  </p:childTnLst>
                                </p:cTn>
                              </p:par>
                              <p:par>
                                <p:cTn id="110" presetID="42" presetClass="entr" presetSubtype="0" fill="hold" grpId="0" nodeType="withEffect" nodePh="1">
                                  <p:stCondLst>
                                    <p:cond delay="0"/>
                                  </p:stCondLst>
                                  <p:endCondLst>
                                    <p:cond evt="begin" delay="0">
                                      <p:tn val="110"/>
                                    </p:cond>
                                  </p:endCondLst>
                                  <p:childTnLst>
                                    <p:set>
                                      <p:cBhvr>
                                        <p:cTn id="111" dur="1" fill="hold">
                                          <p:stCondLst>
                                            <p:cond delay="0"/>
                                          </p:stCondLst>
                                        </p:cTn>
                                        <p:tgtEl>
                                          <p:spTgt spid="2"/>
                                        </p:tgtEl>
                                        <p:attrNameLst>
                                          <p:attrName>style.visibility</p:attrName>
                                        </p:attrNameLst>
                                      </p:cBhvr>
                                      <p:to>
                                        <p:strVal val="visible"/>
                                      </p:to>
                                    </p:set>
                                    <p:animEffect transition="in" filter="fade">
                                      <p:cBhvr>
                                        <p:cTn id="112" dur="3000"/>
                                        <p:tgtEl>
                                          <p:spTgt spid="2"/>
                                        </p:tgtEl>
                                      </p:cBhvr>
                                    </p:animEffect>
                                    <p:anim calcmode="lin" valueType="num">
                                      <p:cBhvr>
                                        <p:cTn id="113" dur="3000" fill="hold"/>
                                        <p:tgtEl>
                                          <p:spTgt spid="2"/>
                                        </p:tgtEl>
                                        <p:attrNameLst>
                                          <p:attrName>ppt_x</p:attrName>
                                        </p:attrNameLst>
                                      </p:cBhvr>
                                      <p:tavLst>
                                        <p:tav tm="0">
                                          <p:val>
                                            <p:strVal val="#ppt_x"/>
                                          </p:val>
                                        </p:tav>
                                        <p:tav tm="100000">
                                          <p:val>
                                            <p:strVal val="#ppt_x"/>
                                          </p:val>
                                        </p:tav>
                                      </p:tavLst>
                                    </p:anim>
                                    <p:anim calcmode="lin" valueType="num">
                                      <p:cBhvr>
                                        <p:cTn id="114" dur="3000" fill="hold"/>
                                        <p:tgtEl>
                                          <p:spTgt spid="2"/>
                                        </p:tgtEl>
                                        <p:attrNameLst>
                                          <p:attrName>ppt_y</p:attrName>
                                        </p:attrNameLst>
                                      </p:cBhvr>
                                      <p:tavLst>
                                        <p:tav tm="0">
                                          <p:val>
                                            <p:strVal val="#ppt_y+.1"/>
                                          </p:val>
                                        </p:tav>
                                        <p:tav tm="100000">
                                          <p:val>
                                            <p:strVal val="#ppt_y"/>
                                          </p:val>
                                        </p:tav>
                                      </p:tavLst>
                                    </p:anim>
                                  </p:childTnLst>
                                </p:cTn>
                              </p:par>
                              <p:par>
                                <p:cTn id="115" presetID="42" presetClass="entr" presetSubtype="0" fill="hold" grpId="0" nodeType="withEffect" nodePh="1">
                                  <p:stCondLst>
                                    <p:cond delay="0"/>
                                  </p:stCondLst>
                                  <p:endCondLst>
                                    <p:cond evt="begin" delay="0">
                                      <p:tn val="115"/>
                                    </p:cond>
                                  </p:endCondLst>
                                  <p:childTnLst>
                                    <p:set>
                                      <p:cBhvr>
                                        <p:cTn id="116" dur="1" fill="hold">
                                          <p:stCondLst>
                                            <p:cond delay="0"/>
                                          </p:stCondLst>
                                        </p:cTn>
                                        <p:tgtEl>
                                          <p:spTgt spid="3">
                                            <p:txEl>
                                              <p:pRg st="0" end="0"/>
                                            </p:txEl>
                                          </p:spTgt>
                                        </p:tgtEl>
                                        <p:attrNameLst>
                                          <p:attrName>style.visibility</p:attrName>
                                        </p:attrNameLst>
                                      </p:cBhvr>
                                      <p:to>
                                        <p:strVal val="visible"/>
                                      </p:to>
                                    </p:set>
                                    <p:animEffect transition="in" filter="fade">
                                      <p:cBhvr>
                                        <p:cTn id="117" dur="3000"/>
                                        <p:tgtEl>
                                          <p:spTgt spid="3">
                                            <p:txEl>
                                              <p:pRg st="0" end="0"/>
                                            </p:txEl>
                                          </p:spTgt>
                                        </p:tgtEl>
                                      </p:cBhvr>
                                    </p:animEffect>
                                    <p:anim calcmode="lin" valueType="num">
                                      <p:cBhvr>
                                        <p:cTn id="118" dur="3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19" dur="3000" fill="hold"/>
                                        <p:tgtEl>
                                          <p:spTgt spid="3">
                                            <p:txEl>
                                              <p:pRg st="0" end="0"/>
                                            </p:txEl>
                                          </p:spTgt>
                                        </p:tgtEl>
                                        <p:attrNameLst>
                                          <p:attrName>ppt_y</p:attrName>
                                        </p:attrNameLst>
                                      </p:cBhvr>
                                      <p:tavLst>
                                        <p:tav tm="0">
                                          <p:val>
                                            <p:strVal val="#ppt_y+.1"/>
                                          </p:val>
                                        </p:tav>
                                        <p:tav tm="100000">
                                          <p:val>
                                            <p:strVal val="#ppt_y"/>
                                          </p:val>
                                        </p:tav>
                                      </p:tavLst>
                                    </p:anim>
                                  </p:childTnLst>
                                </p:cTn>
                              </p:par>
                              <p:par>
                                <p:cTn id="120" presetID="42" presetClass="entr" presetSubtype="0" fill="hold" nodeType="withEffect">
                                  <p:stCondLst>
                                    <p:cond delay="0"/>
                                  </p:stCondLst>
                                  <p:childTnLst>
                                    <p:set>
                                      <p:cBhvr>
                                        <p:cTn id="121" dur="1" fill="hold">
                                          <p:stCondLst>
                                            <p:cond delay="0"/>
                                          </p:stCondLst>
                                        </p:cTn>
                                        <p:tgtEl>
                                          <p:spTgt spid="4"/>
                                        </p:tgtEl>
                                        <p:attrNameLst>
                                          <p:attrName>style.visibility</p:attrName>
                                        </p:attrNameLst>
                                      </p:cBhvr>
                                      <p:to>
                                        <p:strVal val="visible"/>
                                      </p:to>
                                    </p:set>
                                    <p:animEffect transition="in" filter="fade">
                                      <p:cBhvr>
                                        <p:cTn id="122" dur="3000"/>
                                        <p:tgtEl>
                                          <p:spTgt spid="4"/>
                                        </p:tgtEl>
                                      </p:cBhvr>
                                    </p:animEffect>
                                    <p:anim calcmode="lin" valueType="num">
                                      <p:cBhvr>
                                        <p:cTn id="123" dur="3000" fill="hold"/>
                                        <p:tgtEl>
                                          <p:spTgt spid="4"/>
                                        </p:tgtEl>
                                        <p:attrNameLst>
                                          <p:attrName>ppt_x</p:attrName>
                                        </p:attrNameLst>
                                      </p:cBhvr>
                                      <p:tavLst>
                                        <p:tav tm="0">
                                          <p:val>
                                            <p:strVal val="#ppt_x"/>
                                          </p:val>
                                        </p:tav>
                                        <p:tav tm="100000">
                                          <p:val>
                                            <p:strVal val="#ppt_x"/>
                                          </p:val>
                                        </p:tav>
                                      </p:tavLst>
                                    </p:anim>
                                    <p:anim calcmode="lin" valueType="num">
                                      <p:cBhvr>
                                        <p:cTn id="124" dur="3000" fill="hold"/>
                                        <p:tgtEl>
                                          <p:spTgt spid="4"/>
                                        </p:tgtEl>
                                        <p:attrNameLst>
                                          <p:attrName>ppt_y</p:attrName>
                                        </p:attrNameLst>
                                      </p:cBhvr>
                                      <p:tavLst>
                                        <p:tav tm="0">
                                          <p:val>
                                            <p:strVal val="#ppt_y+.1"/>
                                          </p:val>
                                        </p:tav>
                                        <p:tav tm="100000">
                                          <p:val>
                                            <p:strVal val="#ppt_y"/>
                                          </p:val>
                                        </p:tav>
                                      </p:tavLst>
                                    </p:anim>
                                  </p:childTnLst>
                                </p:cTn>
                              </p:par>
                              <p:par>
                                <p:cTn id="125" presetID="42" presetClass="entr" presetSubtype="0" fill="hold" grpId="2" nodeType="withEffect">
                                  <p:stCondLst>
                                    <p:cond delay="0"/>
                                  </p:stCondLst>
                                  <p:childTnLst>
                                    <p:set>
                                      <p:cBhvr>
                                        <p:cTn id="126" dur="1" fill="hold">
                                          <p:stCondLst>
                                            <p:cond delay="0"/>
                                          </p:stCondLst>
                                        </p:cTn>
                                        <p:tgtEl>
                                          <p:spTgt spid="5"/>
                                        </p:tgtEl>
                                        <p:attrNameLst>
                                          <p:attrName>style.visibility</p:attrName>
                                        </p:attrNameLst>
                                      </p:cBhvr>
                                      <p:to>
                                        <p:strVal val="visible"/>
                                      </p:to>
                                    </p:set>
                                    <p:animEffect transition="in" filter="fade">
                                      <p:cBhvr>
                                        <p:cTn id="127" dur="3000"/>
                                        <p:tgtEl>
                                          <p:spTgt spid="5"/>
                                        </p:tgtEl>
                                      </p:cBhvr>
                                    </p:animEffect>
                                    <p:anim calcmode="lin" valueType="num">
                                      <p:cBhvr>
                                        <p:cTn id="128" dur="3000" fill="hold"/>
                                        <p:tgtEl>
                                          <p:spTgt spid="5"/>
                                        </p:tgtEl>
                                        <p:attrNameLst>
                                          <p:attrName>ppt_x</p:attrName>
                                        </p:attrNameLst>
                                      </p:cBhvr>
                                      <p:tavLst>
                                        <p:tav tm="0">
                                          <p:val>
                                            <p:strVal val="#ppt_x"/>
                                          </p:val>
                                        </p:tav>
                                        <p:tav tm="100000">
                                          <p:val>
                                            <p:strVal val="#ppt_x"/>
                                          </p:val>
                                        </p:tav>
                                      </p:tavLst>
                                    </p:anim>
                                    <p:anim calcmode="lin" valueType="num">
                                      <p:cBhvr>
                                        <p:cTn id="129" dur="3000" fill="hold"/>
                                        <p:tgtEl>
                                          <p:spTgt spid="5"/>
                                        </p:tgtEl>
                                        <p:attrNameLst>
                                          <p:attrName>ppt_y</p:attrName>
                                        </p:attrNameLst>
                                      </p:cBhvr>
                                      <p:tavLst>
                                        <p:tav tm="0">
                                          <p:val>
                                            <p:strVal val="#ppt_y+.1"/>
                                          </p:val>
                                        </p:tav>
                                        <p:tav tm="100000">
                                          <p:val>
                                            <p:strVal val="#ppt_y"/>
                                          </p:val>
                                        </p:tav>
                                      </p:tavLst>
                                    </p:anim>
                                  </p:childTnLst>
                                </p:cTn>
                              </p:par>
                              <p:par>
                                <p:cTn id="130" presetID="42" presetClass="entr" presetSubtype="0" fill="hold" grpId="2" nodeType="withEffect">
                                  <p:stCondLst>
                                    <p:cond delay="0"/>
                                  </p:stCondLst>
                                  <p:childTnLst>
                                    <p:set>
                                      <p:cBhvr>
                                        <p:cTn id="131" dur="1" fill="hold">
                                          <p:stCondLst>
                                            <p:cond delay="0"/>
                                          </p:stCondLst>
                                        </p:cTn>
                                        <p:tgtEl>
                                          <p:spTgt spid="6"/>
                                        </p:tgtEl>
                                        <p:attrNameLst>
                                          <p:attrName>style.visibility</p:attrName>
                                        </p:attrNameLst>
                                      </p:cBhvr>
                                      <p:to>
                                        <p:strVal val="visible"/>
                                      </p:to>
                                    </p:set>
                                    <p:animEffect transition="in" filter="fade">
                                      <p:cBhvr>
                                        <p:cTn id="132" dur="3000"/>
                                        <p:tgtEl>
                                          <p:spTgt spid="6"/>
                                        </p:tgtEl>
                                      </p:cBhvr>
                                    </p:animEffect>
                                    <p:anim calcmode="lin" valueType="num">
                                      <p:cBhvr>
                                        <p:cTn id="133" dur="3000" fill="hold"/>
                                        <p:tgtEl>
                                          <p:spTgt spid="6"/>
                                        </p:tgtEl>
                                        <p:attrNameLst>
                                          <p:attrName>ppt_x</p:attrName>
                                        </p:attrNameLst>
                                      </p:cBhvr>
                                      <p:tavLst>
                                        <p:tav tm="0">
                                          <p:val>
                                            <p:strVal val="#ppt_x"/>
                                          </p:val>
                                        </p:tav>
                                        <p:tav tm="100000">
                                          <p:val>
                                            <p:strVal val="#ppt_x"/>
                                          </p:val>
                                        </p:tav>
                                      </p:tavLst>
                                    </p:anim>
                                    <p:anim calcmode="lin" valueType="num">
                                      <p:cBhvr>
                                        <p:cTn id="134" dur="3000" fill="hold"/>
                                        <p:tgtEl>
                                          <p:spTgt spid="6"/>
                                        </p:tgtEl>
                                        <p:attrNameLst>
                                          <p:attrName>ppt_y</p:attrName>
                                        </p:attrNameLst>
                                      </p:cBhvr>
                                      <p:tavLst>
                                        <p:tav tm="0">
                                          <p:val>
                                            <p:strVal val="#ppt_y+.1"/>
                                          </p:val>
                                        </p:tav>
                                        <p:tav tm="100000">
                                          <p:val>
                                            <p:strVal val="#ppt_y"/>
                                          </p:val>
                                        </p:tav>
                                      </p:tavLst>
                                    </p:anim>
                                  </p:childTnLst>
                                </p:cTn>
                              </p:par>
                              <p:par>
                                <p:cTn id="135" presetID="42" presetClass="entr" presetSubtype="0" fill="hold" grpId="2" nodeType="withEffect">
                                  <p:stCondLst>
                                    <p:cond delay="0"/>
                                  </p:stCondLst>
                                  <p:childTnLst>
                                    <p:set>
                                      <p:cBhvr>
                                        <p:cTn id="136" dur="1" fill="hold">
                                          <p:stCondLst>
                                            <p:cond delay="0"/>
                                          </p:stCondLst>
                                        </p:cTn>
                                        <p:tgtEl>
                                          <p:spTgt spid="7"/>
                                        </p:tgtEl>
                                        <p:attrNameLst>
                                          <p:attrName>style.visibility</p:attrName>
                                        </p:attrNameLst>
                                      </p:cBhvr>
                                      <p:to>
                                        <p:strVal val="visible"/>
                                      </p:to>
                                    </p:set>
                                    <p:animEffect transition="in" filter="fade">
                                      <p:cBhvr>
                                        <p:cTn id="137" dur="3000"/>
                                        <p:tgtEl>
                                          <p:spTgt spid="7"/>
                                        </p:tgtEl>
                                      </p:cBhvr>
                                    </p:animEffect>
                                    <p:anim calcmode="lin" valueType="num">
                                      <p:cBhvr>
                                        <p:cTn id="138" dur="3000" fill="hold"/>
                                        <p:tgtEl>
                                          <p:spTgt spid="7"/>
                                        </p:tgtEl>
                                        <p:attrNameLst>
                                          <p:attrName>ppt_x</p:attrName>
                                        </p:attrNameLst>
                                      </p:cBhvr>
                                      <p:tavLst>
                                        <p:tav tm="0">
                                          <p:val>
                                            <p:strVal val="#ppt_x"/>
                                          </p:val>
                                        </p:tav>
                                        <p:tav tm="100000">
                                          <p:val>
                                            <p:strVal val="#ppt_x"/>
                                          </p:val>
                                        </p:tav>
                                      </p:tavLst>
                                    </p:anim>
                                    <p:anim calcmode="lin" valueType="num">
                                      <p:cBhvr>
                                        <p:cTn id="139" dur="3000" fill="hold"/>
                                        <p:tgtEl>
                                          <p:spTgt spid="7"/>
                                        </p:tgtEl>
                                        <p:attrNameLst>
                                          <p:attrName>ppt_y</p:attrName>
                                        </p:attrNameLst>
                                      </p:cBhvr>
                                      <p:tavLst>
                                        <p:tav tm="0">
                                          <p:val>
                                            <p:strVal val="#ppt_y+.1"/>
                                          </p:val>
                                        </p:tav>
                                        <p:tav tm="100000">
                                          <p:val>
                                            <p:strVal val="#ppt_y"/>
                                          </p:val>
                                        </p:tav>
                                      </p:tavLst>
                                    </p:anim>
                                  </p:childTnLst>
                                </p:cTn>
                              </p:par>
                              <p:par>
                                <p:cTn id="140" presetID="42" presetClass="entr" presetSubtype="0" fill="hold" grpId="2" nodeType="withEffect">
                                  <p:stCondLst>
                                    <p:cond delay="0"/>
                                  </p:stCondLst>
                                  <p:childTnLst>
                                    <p:set>
                                      <p:cBhvr>
                                        <p:cTn id="141" dur="1" fill="hold">
                                          <p:stCondLst>
                                            <p:cond delay="0"/>
                                          </p:stCondLst>
                                        </p:cTn>
                                        <p:tgtEl>
                                          <p:spTgt spid="8"/>
                                        </p:tgtEl>
                                        <p:attrNameLst>
                                          <p:attrName>style.visibility</p:attrName>
                                        </p:attrNameLst>
                                      </p:cBhvr>
                                      <p:to>
                                        <p:strVal val="visible"/>
                                      </p:to>
                                    </p:set>
                                    <p:animEffect transition="in" filter="fade">
                                      <p:cBhvr>
                                        <p:cTn id="142" dur="3000"/>
                                        <p:tgtEl>
                                          <p:spTgt spid="8"/>
                                        </p:tgtEl>
                                      </p:cBhvr>
                                    </p:animEffect>
                                    <p:anim calcmode="lin" valueType="num">
                                      <p:cBhvr>
                                        <p:cTn id="143" dur="3000" fill="hold"/>
                                        <p:tgtEl>
                                          <p:spTgt spid="8"/>
                                        </p:tgtEl>
                                        <p:attrNameLst>
                                          <p:attrName>ppt_x</p:attrName>
                                        </p:attrNameLst>
                                      </p:cBhvr>
                                      <p:tavLst>
                                        <p:tav tm="0">
                                          <p:val>
                                            <p:strVal val="#ppt_x"/>
                                          </p:val>
                                        </p:tav>
                                        <p:tav tm="100000">
                                          <p:val>
                                            <p:strVal val="#ppt_x"/>
                                          </p:val>
                                        </p:tav>
                                      </p:tavLst>
                                    </p:anim>
                                    <p:anim calcmode="lin" valueType="num">
                                      <p:cBhvr>
                                        <p:cTn id="144" dur="3000" fill="hold"/>
                                        <p:tgtEl>
                                          <p:spTgt spid="8"/>
                                        </p:tgtEl>
                                        <p:attrNameLst>
                                          <p:attrName>ppt_y</p:attrName>
                                        </p:attrNameLst>
                                      </p:cBhvr>
                                      <p:tavLst>
                                        <p:tav tm="0">
                                          <p:val>
                                            <p:strVal val="#ppt_y+.1"/>
                                          </p:val>
                                        </p:tav>
                                        <p:tav tm="100000">
                                          <p:val>
                                            <p:strVal val="#ppt_y"/>
                                          </p:val>
                                        </p:tav>
                                      </p:tavLst>
                                    </p:anim>
                                  </p:childTnLst>
                                </p:cTn>
                              </p:par>
                              <p:par>
                                <p:cTn id="145" presetID="42" presetClass="entr" presetSubtype="0" fill="hold" grpId="2" nodeType="withEffect">
                                  <p:stCondLst>
                                    <p:cond delay="0"/>
                                  </p:stCondLst>
                                  <p:childTnLst>
                                    <p:set>
                                      <p:cBhvr>
                                        <p:cTn id="146" dur="1" fill="hold">
                                          <p:stCondLst>
                                            <p:cond delay="0"/>
                                          </p:stCondLst>
                                        </p:cTn>
                                        <p:tgtEl>
                                          <p:spTgt spid="9"/>
                                        </p:tgtEl>
                                        <p:attrNameLst>
                                          <p:attrName>style.visibility</p:attrName>
                                        </p:attrNameLst>
                                      </p:cBhvr>
                                      <p:to>
                                        <p:strVal val="visible"/>
                                      </p:to>
                                    </p:set>
                                    <p:animEffect transition="in" filter="fade">
                                      <p:cBhvr>
                                        <p:cTn id="147" dur="3000"/>
                                        <p:tgtEl>
                                          <p:spTgt spid="9"/>
                                        </p:tgtEl>
                                      </p:cBhvr>
                                    </p:animEffect>
                                    <p:anim calcmode="lin" valueType="num">
                                      <p:cBhvr>
                                        <p:cTn id="148" dur="3000" fill="hold"/>
                                        <p:tgtEl>
                                          <p:spTgt spid="9"/>
                                        </p:tgtEl>
                                        <p:attrNameLst>
                                          <p:attrName>ppt_x</p:attrName>
                                        </p:attrNameLst>
                                      </p:cBhvr>
                                      <p:tavLst>
                                        <p:tav tm="0">
                                          <p:val>
                                            <p:strVal val="#ppt_x"/>
                                          </p:val>
                                        </p:tav>
                                        <p:tav tm="100000">
                                          <p:val>
                                            <p:strVal val="#ppt_x"/>
                                          </p:val>
                                        </p:tav>
                                      </p:tavLst>
                                    </p:anim>
                                    <p:anim calcmode="lin" valueType="num">
                                      <p:cBhvr>
                                        <p:cTn id="149" dur="3000" fill="hold"/>
                                        <p:tgtEl>
                                          <p:spTgt spid="9"/>
                                        </p:tgtEl>
                                        <p:attrNameLst>
                                          <p:attrName>ppt_y</p:attrName>
                                        </p:attrNameLst>
                                      </p:cBhvr>
                                      <p:tavLst>
                                        <p:tav tm="0">
                                          <p:val>
                                            <p:strVal val="#ppt_y+.1"/>
                                          </p:val>
                                        </p:tav>
                                        <p:tav tm="100000">
                                          <p:val>
                                            <p:strVal val="#ppt_y"/>
                                          </p:val>
                                        </p:tav>
                                      </p:tavLst>
                                    </p:anim>
                                  </p:childTnLst>
                                </p:cTn>
                              </p:par>
                              <p:par>
                                <p:cTn id="150" presetID="42" presetClass="entr" presetSubtype="0" fill="hold" grpId="2" nodeType="withEffect">
                                  <p:stCondLst>
                                    <p:cond delay="0"/>
                                  </p:stCondLst>
                                  <p:childTnLst>
                                    <p:set>
                                      <p:cBhvr>
                                        <p:cTn id="151" dur="1" fill="hold">
                                          <p:stCondLst>
                                            <p:cond delay="0"/>
                                          </p:stCondLst>
                                        </p:cTn>
                                        <p:tgtEl>
                                          <p:spTgt spid="10"/>
                                        </p:tgtEl>
                                        <p:attrNameLst>
                                          <p:attrName>style.visibility</p:attrName>
                                        </p:attrNameLst>
                                      </p:cBhvr>
                                      <p:to>
                                        <p:strVal val="visible"/>
                                      </p:to>
                                    </p:set>
                                    <p:animEffect transition="in" filter="fade">
                                      <p:cBhvr>
                                        <p:cTn id="152" dur="3000"/>
                                        <p:tgtEl>
                                          <p:spTgt spid="10"/>
                                        </p:tgtEl>
                                      </p:cBhvr>
                                    </p:animEffect>
                                    <p:anim calcmode="lin" valueType="num">
                                      <p:cBhvr>
                                        <p:cTn id="153" dur="3000" fill="hold"/>
                                        <p:tgtEl>
                                          <p:spTgt spid="10"/>
                                        </p:tgtEl>
                                        <p:attrNameLst>
                                          <p:attrName>ppt_x</p:attrName>
                                        </p:attrNameLst>
                                      </p:cBhvr>
                                      <p:tavLst>
                                        <p:tav tm="0">
                                          <p:val>
                                            <p:strVal val="#ppt_x"/>
                                          </p:val>
                                        </p:tav>
                                        <p:tav tm="100000">
                                          <p:val>
                                            <p:strVal val="#ppt_x"/>
                                          </p:val>
                                        </p:tav>
                                      </p:tavLst>
                                    </p:anim>
                                    <p:anim calcmode="lin" valueType="num">
                                      <p:cBhvr>
                                        <p:cTn id="154" dur="3000" fill="hold"/>
                                        <p:tgtEl>
                                          <p:spTgt spid="10"/>
                                        </p:tgtEl>
                                        <p:attrNameLst>
                                          <p:attrName>ppt_y</p:attrName>
                                        </p:attrNameLst>
                                      </p:cBhvr>
                                      <p:tavLst>
                                        <p:tav tm="0">
                                          <p:val>
                                            <p:strVal val="#ppt_y+.1"/>
                                          </p:val>
                                        </p:tav>
                                        <p:tav tm="100000">
                                          <p:val>
                                            <p:strVal val="#ppt_y"/>
                                          </p:val>
                                        </p:tav>
                                      </p:tavLst>
                                    </p:anim>
                                  </p:childTnLst>
                                </p:cTn>
                              </p:par>
                              <p:par>
                                <p:cTn id="155" presetID="42" presetClass="entr" presetSubtype="0" fill="hold" grpId="2" nodeType="withEffect">
                                  <p:stCondLst>
                                    <p:cond delay="0"/>
                                  </p:stCondLst>
                                  <p:childTnLst>
                                    <p:set>
                                      <p:cBhvr>
                                        <p:cTn id="156" dur="1" fill="hold">
                                          <p:stCondLst>
                                            <p:cond delay="0"/>
                                          </p:stCondLst>
                                        </p:cTn>
                                        <p:tgtEl>
                                          <p:spTgt spid="11"/>
                                        </p:tgtEl>
                                        <p:attrNameLst>
                                          <p:attrName>style.visibility</p:attrName>
                                        </p:attrNameLst>
                                      </p:cBhvr>
                                      <p:to>
                                        <p:strVal val="visible"/>
                                      </p:to>
                                    </p:set>
                                    <p:animEffect transition="in" filter="fade">
                                      <p:cBhvr>
                                        <p:cTn id="157" dur="3000"/>
                                        <p:tgtEl>
                                          <p:spTgt spid="11"/>
                                        </p:tgtEl>
                                      </p:cBhvr>
                                    </p:animEffect>
                                    <p:anim calcmode="lin" valueType="num">
                                      <p:cBhvr>
                                        <p:cTn id="158" dur="3000" fill="hold"/>
                                        <p:tgtEl>
                                          <p:spTgt spid="11"/>
                                        </p:tgtEl>
                                        <p:attrNameLst>
                                          <p:attrName>ppt_x</p:attrName>
                                        </p:attrNameLst>
                                      </p:cBhvr>
                                      <p:tavLst>
                                        <p:tav tm="0">
                                          <p:val>
                                            <p:strVal val="#ppt_x"/>
                                          </p:val>
                                        </p:tav>
                                        <p:tav tm="100000">
                                          <p:val>
                                            <p:strVal val="#ppt_x"/>
                                          </p:val>
                                        </p:tav>
                                      </p:tavLst>
                                    </p:anim>
                                    <p:anim calcmode="lin" valueType="num">
                                      <p:cBhvr>
                                        <p:cTn id="159" dur="3000" fill="hold"/>
                                        <p:tgtEl>
                                          <p:spTgt spid="11"/>
                                        </p:tgtEl>
                                        <p:attrNameLst>
                                          <p:attrName>ppt_y</p:attrName>
                                        </p:attrNameLst>
                                      </p:cBhvr>
                                      <p:tavLst>
                                        <p:tav tm="0">
                                          <p:val>
                                            <p:strVal val="#ppt_y+.1"/>
                                          </p:val>
                                        </p:tav>
                                        <p:tav tm="100000">
                                          <p:val>
                                            <p:strVal val="#ppt_y"/>
                                          </p:val>
                                        </p:tav>
                                      </p:tavLst>
                                    </p:anim>
                                  </p:childTnLst>
                                </p:cTn>
                              </p:par>
                              <p:par>
                                <p:cTn id="160" presetID="42" presetClass="entr" presetSubtype="0" fill="hold" grpId="2" nodeType="withEffect">
                                  <p:stCondLst>
                                    <p:cond delay="0"/>
                                  </p:stCondLst>
                                  <p:childTnLst>
                                    <p:set>
                                      <p:cBhvr>
                                        <p:cTn id="161" dur="1" fill="hold">
                                          <p:stCondLst>
                                            <p:cond delay="0"/>
                                          </p:stCondLst>
                                        </p:cTn>
                                        <p:tgtEl>
                                          <p:spTgt spid="12"/>
                                        </p:tgtEl>
                                        <p:attrNameLst>
                                          <p:attrName>style.visibility</p:attrName>
                                        </p:attrNameLst>
                                      </p:cBhvr>
                                      <p:to>
                                        <p:strVal val="visible"/>
                                      </p:to>
                                    </p:set>
                                    <p:animEffect transition="in" filter="fade">
                                      <p:cBhvr>
                                        <p:cTn id="162" dur="3000"/>
                                        <p:tgtEl>
                                          <p:spTgt spid="12"/>
                                        </p:tgtEl>
                                      </p:cBhvr>
                                    </p:animEffect>
                                    <p:anim calcmode="lin" valueType="num">
                                      <p:cBhvr>
                                        <p:cTn id="163" dur="3000" fill="hold"/>
                                        <p:tgtEl>
                                          <p:spTgt spid="12"/>
                                        </p:tgtEl>
                                        <p:attrNameLst>
                                          <p:attrName>ppt_x</p:attrName>
                                        </p:attrNameLst>
                                      </p:cBhvr>
                                      <p:tavLst>
                                        <p:tav tm="0">
                                          <p:val>
                                            <p:strVal val="#ppt_x"/>
                                          </p:val>
                                        </p:tav>
                                        <p:tav tm="100000">
                                          <p:val>
                                            <p:strVal val="#ppt_x"/>
                                          </p:val>
                                        </p:tav>
                                      </p:tavLst>
                                    </p:anim>
                                    <p:anim calcmode="lin" valueType="num">
                                      <p:cBhvr>
                                        <p:cTn id="164" dur="3000" fill="hold"/>
                                        <p:tgtEl>
                                          <p:spTgt spid="12"/>
                                        </p:tgtEl>
                                        <p:attrNameLst>
                                          <p:attrName>ppt_y</p:attrName>
                                        </p:attrNameLst>
                                      </p:cBhvr>
                                      <p:tavLst>
                                        <p:tav tm="0">
                                          <p:val>
                                            <p:strVal val="#ppt_y+.1"/>
                                          </p:val>
                                        </p:tav>
                                        <p:tav tm="100000">
                                          <p:val>
                                            <p:strVal val="#ppt_y"/>
                                          </p:val>
                                        </p:tav>
                                      </p:tavLst>
                                    </p:anim>
                                  </p:childTnLst>
                                </p:cTn>
                              </p:par>
                              <p:par>
                                <p:cTn id="165" presetID="42" presetClass="entr" presetSubtype="0" fill="hold" grpId="2" nodeType="withEffect">
                                  <p:stCondLst>
                                    <p:cond delay="0"/>
                                  </p:stCondLst>
                                  <p:childTnLst>
                                    <p:set>
                                      <p:cBhvr>
                                        <p:cTn id="166" dur="1" fill="hold">
                                          <p:stCondLst>
                                            <p:cond delay="0"/>
                                          </p:stCondLst>
                                        </p:cTn>
                                        <p:tgtEl>
                                          <p:spTgt spid="13"/>
                                        </p:tgtEl>
                                        <p:attrNameLst>
                                          <p:attrName>style.visibility</p:attrName>
                                        </p:attrNameLst>
                                      </p:cBhvr>
                                      <p:to>
                                        <p:strVal val="visible"/>
                                      </p:to>
                                    </p:set>
                                    <p:animEffect transition="in" filter="fade">
                                      <p:cBhvr>
                                        <p:cTn id="167" dur="3000"/>
                                        <p:tgtEl>
                                          <p:spTgt spid="13"/>
                                        </p:tgtEl>
                                      </p:cBhvr>
                                    </p:animEffect>
                                    <p:anim calcmode="lin" valueType="num">
                                      <p:cBhvr>
                                        <p:cTn id="168" dur="3000" fill="hold"/>
                                        <p:tgtEl>
                                          <p:spTgt spid="13"/>
                                        </p:tgtEl>
                                        <p:attrNameLst>
                                          <p:attrName>ppt_x</p:attrName>
                                        </p:attrNameLst>
                                      </p:cBhvr>
                                      <p:tavLst>
                                        <p:tav tm="0">
                                          <p:val>
                                            <p:strVal val="#ppt_x"/>
                                          </p:val>
                                        </p:tav>
                                        <p:tav tm="100000">
                                          <p:val>
                                            <p:strVal val="#ppt_x"/>
                                          </p:val>
                                        </p:tav>
                                      </p:tavLst>
                                    </p:anim>
                                    <p:anim calcmode="lin" valueType="num">
                                      <p:cBhvr>
                                        <p:cTn id="169" dur="3000" fill="hold"/>
                                        <p:tgtEl>
                                          <p:spTgt spid="13"/>
                                        </p:tgtEl>
                                        <p:attrNameLst>
                                          <p:attrName>ppt_y</p:attrName>
                                        </p:attrNameLst>
                                      </p:cBhvr>
                                      <p:tavLst>
                                        <p:tav tm="0">
                                          <p:val>
                                            <p:strVal val="#ppt_y+.1"/>
                                          </p:val>
                                        </p:tav>
                                        <p:tav tm="100000">
                                          <p:val>
                                            <p:strVal val="#ppt_y"/>
                                          </p:val>
                                        </p:tav>
                                      </p:tavLst>
                                    </p:anim>
                                  </p:childTnLst>
                                </p:cTn>
                              </p:par>
                              <p:par>
                                <p:cTn id="170" presetID="42" presetClass="entr" presetSubtype="0" fill="hold" grpId="2" nodeType="withEffect">
                                  <p:stCondLst>
                                    <p:cond delay="0"/>
                                  </p:stCondLst>
                                  <p:childTnLst>
                                    <p:set>
                                      <p:cBhvr>
                                        <p:cTn id="171" dur="1" fill="hold">
                                          <p:stCondLst>
                                            <p:cond delay="0"/>
                                          </p:stCondLst>
                                        </p:cTn>
                                        <p:tgtEl>
                                          <p:spTgt spid="16"/>
                                        </p:tgtEl>
                                        <p:attrNameLst>
                                          <p:attrName>style.visibility</p:attrName>
                                        </p:attrNameLst>
                                      </p:cBhvr>
                                      <p:to>
                                        <p:strVal val="visible"/>
                                      </p:to>
                                    </p:set>
                                    <p:animEffect transition="in" filter="fade">
                                      <p:cBhvr>
                                        <p:cTn id="172" dur="3000"/>
                                        <p:tgtEl>
                                          <p:spTgt spid="16"/>
                                        </p:tgtEl>
                                      </p:cBhvr>
                                    </p:animEffect>
                                    <p:anim calcmode="lin" valueType="num">
                                      <p:cBhvr>
                                        <p:cTn id="173" dur="3000" fill="hold"/>
                                        <p:tgtEl>
                                          <p:spTgt spid="16"/>
                                        </p:tgtEl>
                                        <p:attrNameLst>
                                          <p:attrName>ppt_x</p:attrName>
                                        </p:attrNameLst>
                                      </p:cBhvr>
                                      <p:tavLst>
                                        <p:tav tm="0">
                                          <p:val>
                                            <p:strVal val="#ppt_x"/>
                                          </p:val>
                                        </p:tav>
                                        <p:tav tm="100000">
                                          <p:val>
                                            <p:strVal val="#ppt_x"/>
                                          </p:val>
                                        </p:tav>
                                      </p:tavLst>
                                    </p:anim>
                                    <p:anim calcmode="lin" valueType="num">
                                      <p:cBhvr>
                                        <p:cTn id="174" dur="3000" fill="hold"/>
                                        <p:tgtEl>
                                          <p:spTgt spid="16"/>
                                        </p:tgtEl>
                                        <p:attrNameLst>
                                          <p:attrName>ppt_y</p:attrName>
                                        </p:attrNameLst>
                                      </p:cBhvr>
                                      <p:tavLst>
                                        <p:tav tm="0">
                                          <p:val>
                                            <p:strVal val="#ppt_y+.1"/>
                                          </p:val>
                                        </p:tav>
                                        <p:tav tm="100000">
                                          <p:val>
                                            <p:strVal val="#ppt_y"/>
                                          </p:val>
                                        </p:tav>
                                      </p:tavLst>
                                    </p:anim>
                                  </p:childTnLst>
                                </p:cTn>
                              </p:par>
                              <p:par>
                                <p:cTn id="175" presetID="42" presetClass="entr" presetSubtype="0" fill="hold" grpId="2" nodeType="withEffect">
                                  <p:stCondLst>
                                    <p:cond delay="0"/>
                                  </p:stCondLst>
                                  <p:childTnLst>
                                    <p:set>
                                      <p:cBhvr>
                                        <p:cTn id="176" dur="1" fill="hold">
                                          <p:stCondLst>
                                            <p:cond delay="0"/>
                                          </p:stCondLst>
                                        </p:cTn>
                                        <p:tgtEl>
                                          <p:spTgt spid="19"/>
                                        </p:tgtEl>
                                        <p:attrNameLst>
                                          <p:attrName>style.visibility</p:attrName>
                                        </p:attrNameLst>
                                      </p:cBhvr>
                                      <p:to>
                                        <p:strVal val="visible"/>
                                      </p:to>
                                    </p:set>
                                    <p:animEffect transition="in" filter="fade">
                                      <p:cBhvr>
                                        <p:cTn id="177" dur="3000"/>
                                        <p:tgtEl>
                                          <p:spTgt spid="19"/>
                                        </p:tgtEl>
                                      </p:cBhvr>
                                    </p:animEffect>
                                    <p:anim calcmode="lin" valueType="num">
                                      <p:cBhvr>
                                        <p:cTn id="178" dur="3000" fill="hold"/>
                                        <p:tgtEl>
                                          <p:spTgt spid="19"/>
                                        </p:tgtEl>
                                        <p:attrNameLst>
                                          <p:attrName>ppt_x</p:attrName>
                                        </p:attrNameLst>
                                      </p:cBhvr>
                                      <p:tavLst>
                                        <p:tav tm="0">
                                          <p:val>
                                            <p:strVal val="#ppt_x"/>
                                          </p:val>
                                        </p:tav>
                                        <p:tav tm="100000">
                                          <p:val>
                                            <p:strVal val="#ppt_x"/>
                                          </p:val>
                                        </p:tav>
                                      </p:tavLst>
                                    </p:anim>
                                    <p:anim calcmode="lin" valueType="num">
                                      <p:cBhvr>
                                        <p:cTn id="179" dur="3000" fill="hold"/>
                                        <p:tgtEl>
                                          <p:spTgt spid="19"/>
                                        </p:tgtEl>
                                        <p:attrNameLst>
                                          <p:attrName>ppt_y</p:attrName>
                                        </p:attrNameLst>
                                      </p:cBhvr>
                                      <p:tavLst>
                                        <p:tav tm="0">
                                          <p:val>
                                            <p:strVal val="#ppt_y+.1"/>
                                          </p:val>
                                        </p:tav>
                                        <p:tav tm="100000">
                                          <p:val>
                                            <p:strVal val="#ppt_y"/>
                                          </p:val>
                                        </p:tav>
                                      </p:tavLst>
                                    </p:anim>
                                  </p:childTnLst>
                                </p:cTn>
                              </p:par>
                              <p:par>
                                <p:cTn id="180" presetID="42" presetClass="entr" presetSubtype="0" fill="hold" grpId="2" nodeType="withEffect">
                                  <p:stCondLst>
                                    <p:cond delay="0"/>
                                  </p:stCondLst>
                                  <p:childTnLst>
                                    <p:set>
                                      <p:cBhvr>
                                        <p:cTn id="181" dur="1" fill="hold">
                                          <p:stCondLst>
                                            <p:cond delay="0"/>
                                          </p:stCondLst>
                                        </p:cTn>
                                        <p:tgtEl>
                                          <p:spTgt spid="20"/>
                                        </p:tgtEl>
                                        <p:attrNameLst>
                                          <p:attrName>style.visibility</p:attrName>
                                        </p:attrNameLst>
                                      </p:cBhvr>
                                      <p:to>
                                        <p:strVal val="visible"/>
                                      </p:to>
                                    </p:set>
                                    <p:animEffect transition="in" filter="fade">
                                      <p:cBhvr>
                                        <p:cTn id="182" dur="3000"/>
                                        <p:tgtEl>
                                          <p:spTgt spid="20"/>
                                        </p:tgtEl>
                                      </p:cBhvr>
                                    </p:animEffect>
                                    <p:anim calcmode="lin" valueType="num">
                                      <p:cBhvr>
                                        <p:cTn id="183" dur="3000" fill="hold"/>
                                        <p:tgtEl>
                                          <p:spTgt spid="20"/>
                                        </p:tgtEl>
                                        <p:attrNameLst>
                                          <p:attrName>ppt_x</p:attrName>
                                        </p:attrNameLst>
                                      </p:cBhvr>
                                      <p:tavLst>
                                        <p:tav tm="0">
                                          <p:val>
                                            <p:strVal val="#ppt_x"/>
                                          </p:val>
                                        </p:tav>
                                        <p:tav tm="100000">
                                          <p:val>
                                            <p:strVal val="#ppt_x"/>
                                          </p:val>
                                        </p:tav>
                                      </p:tavLst>
                                    </p:anim>
                                    <p:anim calcmode="lin" valueType="num">
                                      <p:cBhvr>
                                        <p:cTn id="184" dur="3000" fill="hold"/>
                                        <p:tgtEl>
                                          <p:spTgt spid="20"/>
                                        </p:tgtEl>
                                        <p:attrNameLst>
                                          <p:attrName>ppt_y</p:attrName>
                                        </p:attrNameLst>
                                      </p:cBhvr>
                                      <p:tavLst>
                                        <p:tav tm="0">
                                          <p:val>
                                            <p:strVal val="#ppt_y+.1"/>
                                          </p:val>
                                        </p:tav>
                                        <p:tav tm="100000">
                                          <p:val>
                                            <p:strVal val="#ppt_y"/>
                                          </p:val>
                                        </p:tav>
                                      </p:tavLst>
                                    </p:anim>
                                  </p:childTnLst>
                                </p:cTn>
                              </p:par>
                              <p:par>
                                <p:cTn id="185" presetID="42" presetClass="entr" presetSubtype="0" fill="hold" grpId="2" nodeType="withEffect">
                                  <p:stCondLst>
                                    <p:cond delay="0"/>
                                  </p:stCondLst>
                                  <p:childTnLst>
                                    <p:set>
                                      <p:cBhvr>
                                        <p:cTn id="186" dur="1" fill="hold">
                                          <p:stCondLst>
                                            <p:cond delay="0"/>
                                          </p:stCondLst>
                                        </p:cTn>
                                        <p:tgtEl>
                                          <p:spTgt spid="21"/>
                                        </p:tgtEl>
                                        <p:attrNameLst>
                                          <p:attrName>style.visibility</p:attrName>
                                        </p:attrNameLst>
                                      </p:cBhvr>
                                      <p:to>
                                        <p:strVal val="visible"/>
                                      </p:to>
                                    </p:set>
                                    <p:animEffect transition="in" filter="fade">
                                      <p:cBhvr>
                                        <p:cTn id="187" dur="3000"/>
                                        <p:tgtEl>
                                          <p:spTgt spid="21"/>
                                        </p:tgtEl>
                                      </p:cBhvr>
                                    </p:animEffect>
                                    <p:anim calcmode="lin" valueType="num">
                                      <p:cBhvr>
                                        <p:cTn id="188" dur="3000" fill="hold"/>
                                        <p:tgtEl>
                                          <p:spTgt spid="21"/>
                                        </p:tgtEl>
                                        <p:attrNameLst>
                                          <p:attrName>ppt_x</p:attrName>
                                        </p:attrNameLst>
                                      </p:cBhvr>
                                      <p:tavLst>
                                        <p:tav tm="0">
                                          <p:val>
                                            <p:strVal val="#ppt_x"/>
                                          </p:val>
                                        </p:tav>
                                        <p:tav tm="100000">
                                          <p:val>
                                            <p:strVal val="#ppt_x"/>
                                          </p:val>
                                        </p:tav>
                                      </p:tavLst>
                                    </p:anim>
                                    <p:anim calcmode="lin" valueType="num">
                                      <p:cBhvr>
                                        <p:cTn id="189" dur="3000" fill="hold"/>
                                        <p:tgtEl>
                                          <p:spTgt spid="21"/>
                                        </p:tgtEl>
                                        <p:attrNameLst>
                                          <p:attrName>ppt_y</p:attrName>
                                        </p:attrNameLst>
                                      </p:cBhvr>
                                      <p:tavLst>
                                        <p:tav tm="0">
                                          <p:val>
                                            <p:strVal val="#ppt_y+.1"/>
                                          </p:val>
                                        </p:tav>
                                        <p:tav tm="100000">
                                          <p:val>
                                            <p:strVal val="#ppt_y"/>
                                          </p:val>
                                        </p:tav>
                                      </p:tavLst>
                                    </p:anim>
                                  </p:childTnLst>
                                </p:cTn>
                              </p:par>
                              <p:par>
                                <p:cTn id="190" presetID="42" presetClass="entr" presetSubtype="0" fill="hold" grpId="2" nodeType="withEffect">
                                  <p:stCondLst>
                                    <p:cond delay="0"/>
                                  </p:stCondLst>
                                  <p:childTnLst>
                                    <p:set>
                                      <p:cBhvr>
                                        <p:cTn id="191" dur="1" fill="hold">
                                          <p:stCondLst>
                                            <p:cond delay="0"/>
                                          </p:stCondLst>
                                        </p:cTn>
                                        <p:tgtEl>
                                          <p:spTgt spid="22"/>
                                        </p:tgtEl>
                                        <p:attrNameLst>
                                          <p:attrName>style.visibility</p:attrName>
                                        </p:attrNameLst>
                                      </p:cBhvr>
                                      <p:to>
                                        <p:strVal val="visible"/>
                                      </p:to>
                                    </p:set>
                                    <p:animEffect transition="in" filter="fade">
                                      <p:cBhvr>
                                        <p:cTn id="192" dur="3000"/>
                                        <p:tgtEl>
                                          <p:spTgt spid="22"/>
                                        </p:tgtEl>
                                      </p:cBhvr>
                                    </p:animEffect>
                                    <p:anim calcmode="lin" valueType="num">
                                      <p:cBhvr>
                                        <p:cTn id="193" dur="3000" fill="hold"/>
                                        <p:tgtEl>
                                          <p:spTgt spid="22"/>
                                        </p:tgtEl>
                                        <p:attrNameLst>
                                          <p:attrName>ppt_x</p:attrName>
                                        </p:attrNameLst>
                                      </p:cBhvr>
                                      <p:tavLst>
                                        <p:tav tm="0">
                                          <p:val>
                                            <p:strVal val="#ppt_x"/>
                                          </p:val>
                                        </p:tav>
                                        <p:tav tm="100000">
                                          <p:val>
                                            <p:strVal val="#ppt_x"/>
                                          </p:val>
                                        </p:tav>
                                      </p:tavLst>
                                    </p:anim>
                                    <p:anim calcmode="lin" valueType="num">
                                      <p:cBhvr>
                                        <p:cTn id="194" dur="3000" fill="hold"/>
                                        <p:tgtEl>
                                          <p:spTgt spid="22"/>
                                        </p:tgtEl>
                                        <p:attrNameLst>
                                          <p:attrName>ppt_y</p:attrName>
                                        </p:attrNameLst>
                                      </p:cBhvr>
                                      <p:tavLst>
                                        <p:tav tm="0">
                                          <p:val>
                                            <p:strVal val="#ppt_y+.1"/>
                                          </p:val>
                                        </p:tav>
                                        <p:tav tm="100000">
                                          <p:val>
                                            <p:strVal val="#ppt_y"/>
                                          </p:val>
                                        </p:tav>
                                      </p:tavLst>
                                    </p:anim>
                                  </p:childTnLst>
                                </p:cTn>
                              </p:par>
                              <p:par>
                                <p:cTn id="195" presetID="42" presetClass="entr" presetSubtype="0" fill="hold" grpId="2" nodeType="withEffect">
                                  <p:stCondLst>
                                    <p:cond delay="0"/>
                                  </p:stCondLst>
                                  <p:childTnLst>
                                    <p:set>
                                      <p:cBhvr>
                                        <p:cTn id="196" dur="1" fill="hold">
                                          <p:stCondLst>
                                            <p:cond delay="0"/>
                                          </p:stCondLst>
                                        </p:cTn>
                                        <p:tgtEl>
                                          <p:spTgt spid="23"/>
                                        </p:tgtEl>
                                        <p:attrNameLst>
                                          <p:attrName>style.visibility</p:attrName>
                                        </p:attrNameLst>
                                      </p:cBhvr>
                                      <p:to>
                                        <p:strVal val="visible"/>
                                      </p:to>
                                    </p:set>
                                    <p:animEffect transition="in" filter="fade">
                                      <p:cBhvr>
                                        <p:cTn id="197" dur="3000"/>
                                        <p:tgtEl>
                                          <p:spTgt spid="23"/>
                                        </p:tgtEl>
                                      </p:cBhvr>
                                    </p:animEffect>
                                    <p:anim calcmode="lin" valueType="num">
                                      <p:cBhvr>
                                        <p:cTn id="198" dur="3000" fill="hold"/>
                                        <p:tgtEl>
                                          <p:spTgt spid="23"/>
                                        </p:tgtEl>
                                        <p:attrNameLst>
                                          <p:attrName>ppt_x</p:attrName>
                                        </p:attrNameLst>
                                      </p:cBhvr>
                                      <p:tavLst>
                                        <p:tav tm="0">
                                          <p:val>
                                            <p:strVal val="#ppt_x"/>
                                          </p:val>
                                        </p:tav>
                                        <p:tav tm="100000">
                                          <p:val>
                                            <p:strVal val="#ppt_x"/>
                                          </p:val>
                                        </p:tav>
                                      </p:tavLst>
                                    </p:anim>
                                    <p:anim calcmode="lin" valueType="num">
                                      <p:cBhvr>
                                        <p:cTn id="199" dur="3000" fill="hold"/>
                                        <p:tgtEl>
                                          <p:spTgt spid="23"/>
                                        </p:tgtEl>
                                        <p:attrNameLst>
                                          <p:attrName>ppt_y</p:attrName>
                                        </p:attrNameLst>
                                      </p:cBhvr>
                                      <p:tavLst>
                                        <p:tav tm="0">
                                          <p:val>
                                            <p:strVal val="#ppt_y+.1"/>
                                          </p:val>
                                        </p:tav>
                                        <p:tav tm="100000">
                                          <p:val>
                                            <p:strVal val="#ppt_y"/>
                                          </p:val>
                                        </p:tav>
                                      </p:tavLst>
                                    </p:anim>
                                  </p:childTnLst>
                                </p:cTn>
                              </p:par>
                              <p:par>
                                <p:cTn id="200" presetID="42" presetClass="entr" presetSubtype="0" fill="hold" grpId="2" nodeType="withEffect">
                                  <p:stCondLst>
                                    <p:cond delay="0"/>
                                  </p:stCondLst>
                                  <p:childTnLst>
                                    <p:set>
                                      <p:cBhvr>
                                        <p:cTn id="201" dur="1" fill="hold">
                                          <p:stCondLst>
                                            <p:cond delay="0"/>
                                          </p:stCondLst>
                                        </p:cTn>
                                        <p:tgtEl>
                                          <p:spTgt spid="24"/>
                                        </p:tgtEl>
                                        <p:attrNameLst>
                                          <p:attrName>style.visibility</p:attrName>
                                        </p:attrNameLst>
                                      </p:cBhvr>
                                      <p:to>
                                        <p:strVal val="visible"/>
                                      </p:to>
                                    </p:set>
                                    <p:animEffect transition="in" filter="fade">
                                      <p:cBhvr>
                                        <p:cTn id="202" dur="3000"/>
                                        <p:tgtEl>
                                          <p:spTgt spid="24"/>
                                        </p:tgtEl>
                                      </p:cBhvr>
                                    </p:animEffect>
                                    <p:anim calcmode="lin" valueType="num">
                                      <p:cBhvr>
                                        <p:cTn id="203" dur="3000" fill="hold"/>
                                        <p:tgtEl>
                                          <p:spTgt spid="24"/>
                                        </p:tgtEl>
                                        <p:attrNameLst>
                                          <p:attrName>ppt_x</p:attrName>
                                        </p:attrNameLst>
                                      </p:cBhvr>
                                      <p:tavLst>
                                        <p:tav tm="0">
                                          <p:val>
                                            <p:strVal val="#ppt_x"/>
                                          </p:val>
                                        </p:tav>
                                        <p:tav tm="100000">
                                          <p:val>
                                            <p:strVal val="#ppt_x"/>
                                          </p:val>
                                        </p:tav>
                                      </p:tavLst>
                                    </p:anim>
                                    <p:anim calcmode="lin" valueType="num">
                                      <p:cBhvr>
                                        <p:cTn id="204" dur="3000" fill="hold"/>
                                        <p:tgtEl>
                                          <p:spTgt spid="24"/>
                                        </p:tgtEl>
                                        <p:attrNameLst>
                                          <p:attrName>ppt_y</p:attrName>
                                        </p:attrNameLst>
                                      </p:cBhvr>
                                      <p:tavLst>
                                        <p:tav tm="0">
                                          <p:val>
                                            <p:strVal val="#ppt_y+.1"/>
                                          </p:val>
                                        </p:tav>
                                        <p:tav tm="100000">
                                          <p:val>
                                            <p:strVal val="#ppt_y"/>
                                          </p:val>
                                        </p:tav>
                                      </p:tavLst>
                                    </p:anim>
                                  </p:childTnLst>
                                </p:cTn>
                              </p:par>
                              <p:par>
                                <p:cTn id="205" presetID="42" presetClass="entr" presetSubtype="0" fill="hold" grpId="2" nodeType="withEffect">
                                  <p:stCondLst>
                                    <p:cond delay="0"/>
                                  </p:stCondLst>
                                  <p:childTnLst>
                                    <p:set>
                                      <p:cBhvr>
                                        <p:cTn id="206" dur="1" fill="hold">
                                          <p:stCondLst>
                                            <p:cond delay="0"/>
                                          </p:stCondLst>
                                        </p:cTn>
                                        <p:tgtEl>
                                          <p:spTgt spid="25"/>
                                        </p:tgtEl>
                                        <p:attrNameLst>
                                          <p:attrName>style.visibility</p:attrName>
                                        </p:attrNameLst>
                                      </p:cBhvr>
                                      <p:to>
                                        <p:strVal val="visible"/>
                                      </p:to>
                                    </p:set>
                                    <p:animEffect transition="in" filter="fade">
                                      <p:cBhvr>
                                        <p:cTn id="207" dur="3000"/>
                                        <p:tgtEl>
                                          <p:spTgt spid="25"/>
                                        </p:tgtEl>
                                      </p:cBhvr>
                                    </p:animEffect>
                                    <p:anim calcmode="lin" valueType="num">
                                      <p:cBhvr>
                                        <p:cTn id="208" dur="3000" fill="hold"/>
                                        <p:tgtEl>
                                          <p:spTgt spid="25"/>
                                        </p:tgtEl>
                                        <p:attrNameLst>
                                          <p:attrName>ppt_x</p:attrName>
                                        </p:attrNameLst>
                                      </p:cBhvr>
                                      <p:tavLst>
                                        <p:tav tm="0">
                                          <p:val>
                                            <p:strVal val="#ppt_x"/>
                                          </p:val>
                                        </p:tav>
                                        <p:tav tm="100000">
                                          <p:val>
                                            <p:strVal val="#ppt_x"/>
                                          </p:val>
                                        </p:tav>
                                      </p:tavLst>
                                    </p:anim>
                                    <p:anim calcmode="lin" valueType="num">
                                      <p:cBhvr>
                                        <p:cTn id="209" dur="3000" fill="hold"/>
                                        <p:tgtEl>
                                          <p:spTgt spid="2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6" grpId="0" animBg="1"/>
      <p:bldP spid="16" grpId="1" animBg="1"/>
      <p:bldP spid="16"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1026" name="Picture 2"/>
          <p:cNvPicPr>
            <a:picLocks noChangeAspect="1" noChangeArrowheads="1"/>
          </p:cNvPicPr>
          <p:nvPr/>
        </p:nvPicPr>
        <p:blipFill>
          <a:blip r:embed="rId3"/>
          <a:srcRect/>
          <a:stretch>
            <a:fillRect/>
          </a:stretch>
        </p:blipFill>
        <p:spPr bwMode="auto">
          <a:xfrm>
            <a:off x="0" y="0"/>
            <a:ext cx="9144000" cy="6858000"/>
          </a:xfrm>
          <a:prstGeom prst="rect">
            <a:avLst/>
          </a:prstGeom>
          <a:noFill/>
          <a:ln w="9525">
            <a:noFill/>
            <a:miter lim="800000"/>
            <a:headEnd/>
            <a:tailEnd/>
          </a:ln>
          <a:effectLst/>
          <a:scene3d>
            <a:camera prst="orthographicFront"/>
            <a:lightRig rig="threePt" dir="t"/>
          </a:scene3d>
          <a:sp3d>
            <a:bevelT prst="angle"/>
          </a:sp3d>
        </p:spPr>
      </p:pic>
      <p:sp>
        <p:nvSpPr>
          <p:cNvPr id="7" name="6 Cheurón"/>
          <p:cNvSpPr/>
          <p:nvPr/>
        </p:nvSpPr>
        <p:spPr>
          <a:xfrm flipH="1">
            <a:off x="0" y="0"/>
            <a:ext cx="4429124" cy="6858000"/>
          </a:xfrm>
          <a:prstGeom prst="chevron">
            <a:avLst>
              <a:gd name="adj" fmla="val 89199"/>
            </a:avLst>
          </a:prstGeom>
          <a:gradFill>
            <a:gsLst>
              <a:gs pos="0">
                <a:srgbClr val="DDEBCF"/>
              </a:gs>
              <a:gs pos="50000">
                <a:srgbClr val="9CB86E"/>
              </a:gs>
              <a:gs pos="100000">
                <a:srgbClr val="156B13"/>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a:off x="4572000" y="0"/>
            <a:ext cx="4572000" cy="6858000"/>
          </a:xfrm>
          <a:prstGeom prst="chevron">
            <a:avLst>
              <a:gd name="adj" fmla="val 89669"/>
            </a:avLst>
          </a:prstGeom>
          <a:gradFill>
            <a:gsLst>
              <a:gs pos="0">
                <a:srgbClr val="DDEBCF"/>
              </a:gs>
              <a:gs pos="50000">
                <a:srgbClr val="9CB86E"/>
              </a:gs>
              <a:gs pos="100000">
                <a:srgbClr val="156B13"/>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flipH="1">
            <a:off x="928662" y="0"/>
            <a:ext cx="3633782" cy="6858000"/>
          </a:xfrm>
          <a:prstGeom prst="chevron">
            <a:avLst>
              <a:gd name="adj" fmla="val 89199"/>
            </a:avLst>
          </a:prstGeom>
          <a:gradFill>
            <a:gsLst>
              <a:gs pos="0">
                <a:srgbClr val="DDEBCF"/>
              </a:gs>
              <a:gs pos="50000">
                <a:srgbClr val="9CB86E"/>
              </a:gs>
              <a:gs pos="100000">
                <a:srgbClr val="156B13"/>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a:off x="4500562" y="0"/>
            <a:ext cx="3786214" cy="6858000"/>
          </a:xfrm>
          <a:prstGeom prst="chevron">
            <a:avLst>
              <a:gd name="adj" fmla="val 89669"/>
            </a:avLst>
          </a:prstGeom>
          <a:gradFill>
            <a:gsLst>
              <a:gs pos="0">
                <a:srgbClr val="DDEBCF"/>
              </a:gs>
              <a:gs pos="50000">
                <a:srgbClr val="9CB86E"/>
              </a:gs>
              <a:gs pos="100000">
                <a:srgbClr val="156B13"/>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flipH="1">
            <a:off x="1714480" y="0"/>
            <a:ext cx="3000364" cy="6858000"/>
          </a:xfrm>
          <a:prstGeom prst="chevron">
            <a:avLst>
              <a:gd name="adj" fmla="val 89199"/>
            </a:avLst>
          </a:prstGeom>
          <a:gradFill>
            <a:gsLst>
              <a:gs pos="0">
                <a:srgbClr val="DDEBCF"/>
              </a:gs>
              <a:gs pos="50000">
                <a:srgbClr val="9CB86E"/>
              </a:gs>
              <a:gs pos="100000">
                <a:srgbClr val="156B13"/>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a:off x="4500562" y="0"/>
            <a:ext cx="2847996" cy="6858000"/>
          </a:xfrm>
          <a:prstGeom prst="chevron">
            <a:avLst>
              <a:gd name="adj" fmla="val 89669"/>
            </a:avLst>
          </a:prstGeom>
          <a:gradFill>
            <a:gsLst>
              <a:gs pos="0">
                <a:srgbClr val="DDEBCF"/>
              </a:gs>
              <a:gs pos="50000">
                <a:srgbClr val="9CB86E"/>
              </a:gs>
              <a:gs pos="100000">
                <a:srgbClr val="156B13"/>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Rectángulo"/>
          <p:cNvSpPr/>
          <p:nvPr/>
        </p:nvSpPr>
        <p:spPr>
          <a:xfrm>
            <a:off x="-357222" y="0"/>
            <a:ext cx="9501222"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 presetClass="entr" presetSubtype="2"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additive="base">
                                        <p:cTn id="10" dur="3000" fill="hold"/>
                                        <p:tgtEl>
                                          <p:spTgt spid="7"/>
                                        </p:tgtEl>
                                        <p:attrNameLst>
                                          <p:attrName>ppt_x</p:attrName>
                                        </p:attrNameLst>
                                      </p:cBhvr>
                                      <p:tavLst>
                                        <p:tav tm="0">
                                          <p:val>
                                            <p:strVal val="1+#ppt_w/2"/>
                                          </p:val>
                                        </p:tav>
                                        <p:tav tm="100000">
                                          <p:val>
                                            <p:strVal val="#ppt_x"/>
                                          </p:val>
                                        </p:tav>
                                      </p:tavLst>
                                    </p:anim>
                                    <p:anim calcmode="lin" valueType="num">
                                      <p:cBhvr additive="base">
                                        <p:cTn id="11" dur="3000" fill="hold"/>
                                        <p:tgtEl>
                                          <p:spTgt spid="7"/>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3000" fill="hold"/>
                                        <p:tgtEl>
                                          <p:spTgt spid="8"/>
                                        </p:tgtEl>
                                        <p:attrNameLst>
                                          <p:attrName>ppt_x</p:attrName>
                                        </p:attrNameLst>
                                      </p:cBhvr>
                                      <p:tavLst>
                                        <p:tav tm="0">
                                          <p:val>
                                            <p:strVal val="0-#ppt_w/2"/>
                                          </p:val>
                                        </p:tav>
                                        <p:tav tm="100000">
                                          <p:val>
                                            <p:strVal val="#ppt_x"/>
                                          </p:val>
                                        </p:tav>
                                      </p:tavLst>
                                    </p:anim>
                                    <p:anim calcmode="lin" valueType="num">
                                      <p:cBhvr additive="base">
                                        <p:cTn id="15" dur="3000" fill="hold"/>
                                        <p:tgtEl>
                                          <p:spTgt spid="8"/>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1+#ppt_w/2"/>
                                          </p:val>
                                        </p:tav>
                                        <p:tav tm="100000">
                                          <p:val>
                                            <p:strVal val="#ppt_x"/>
                                          </p:val>
                                        </p:tav>
                                      </p:tavLst>
                                    </p:anim>
                                    <p:anim calcmode="lin" valueType="num">
                                      <p:cBhvr additive="base">
                                        <p:cTn id="19" dur="3000" fill="hold"/>
                                        <p:tgtEl>
                                          <p:spTgt spid="9"/>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3000" fill="hold"/>
                                        <p:tgtEl>
                                          <p:spTgt spid="10"/>
                                        </p:tgtEl>
                                        <p:attrNameLst>
                                          <p:attrName>ppt_x</p:attrName>
                                        </p:attrNameLst>
                                      </p:cBhvr>
                                      <p:tavLst>
                                        <p:tav tm="0">
                                          <p:val>
                                            <p:strVal val="0-#ppt_w/2"/>
                                          </p:val>
                                        </p:tav>
                                        <p:tav tm="100000">
                                          <p:val>
                                            <p:strVal val="#ppt_x"/>
                                          </p:val>
                                        </p:tav>
                                      </p:tavLst>
                                    </p:anim>
                                    <p:anim calcmode="lin" valueType="num">
                                      <p:cBhvr additive="base">
                                        <p:cTn id="23" dur="3000" fill="hold"/>
                                        <p:tgtEl>
                                          <p:spTgt spid="10"/>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3000" fill="hold"/>
                                        <p:tgtEl>
                                          <p:spTgt spid="11"/>
                                        </p:tgtEl>
                                        <p:attrNameLst>
                                          <p:attrName>ppt_x</p:attrName>
                                        </p:attrNameLst>
                                      </p:cBhvr>
                                      <p:tavLst>
                                        <p:tav tm="0">
                                          <p:val>
                                            <p:strVal val="1+#ppt_w/2"/>
                                          </p:val>
                                        </p:tav>
                                        <p:tav tm="100000">
                                          <p:val>
                                            <p:strVal val="#ppt_x"/>
                                          </p:val>
                                        </p:tav>
                                      </p:tavLst>
                                    </p:anim>
                                    <p:anim calcmode="lin" valueType="num">
                                      <p:cBhvr additive="base">
                                        <p:cTn id="27" dur="3000" fill="hold"/>
                                        <p:tgtEl>
                                          <p:spTgt spid="11"/>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2"/>
                                        </p:tgtEl>
                                        <p:attrNameLst>
                                          <p:attrName>style.visibility</p:attrName>
                                        </p:attrNameLst>
                                      </p:cBhvr>
                                      <p:to>
                                        <p:strVal val="visible"/>
                                      </p:to>
                                    </p:set>
                                    <p:anim calcmode="lin" valueType="num">
                                      <p:cBhvr additive="base">
                                        <p:cTn id="30" dur="3000" fill="hold"/>
                                        <p:tgtEl>
                                          <p:spTgt spid="12"/>
                                        </p:tgtEl>
                                        <p:attrNameLst>
                                          <p:attrName>ppt_x</p:attrName>
                                        </p:attrNameLst>
                                      </p:cBhvr>
                                      <p:tavLst>
                                        <p:tav tm="0">
                                          <p:val>
                                            <p:strVal val="0-#ppt_w/2"/>
                                          </p:val>
                                        </p:tav>
                                        <p:tav tm="100000">
                                          <p:val>
                                            <p:strVal val="#ppt_x"/>
                                          </p:val>
                                        </p:tav>
                                      </p:tavLst>
                                    </p:anim>
                                    <p:anim calcmode="lin" valueType="num">
                                      <p:cBhvr additive="base">
                                        <p:cTn id="31" dur="3000" fill="hold"/>
                                        <p:tgtEl>
                                          <p:spTgt spid="12"/>
                                        </p:tgtEl>
                                        <p:attrNameLst>
                                          <p:attrName>ppt_y</p:attrName>
                                        </p:attrNameLst>
                                      </p:cBhvr>
                                      <p:tavLst>
                                        <p:tav tm="0">
                                          <p:val>
                                            <p:strVal val="#ppt_y"/>
                                          </p:val>
                                        </p:tav>
                                        <p:tav tm="100000">
                                          <p:val>
                                            <p:strVal val="#ppt_y"/>
                                          </p:val>
                                        </p:tav>
                                      </p:tavLst>
                                    </p:anim>
                                  </p:childTnLst>
                                </p:cTn>
                              </p:par>
                              <p:par>
                                <p:cTn id="32" presetID="19" presetClass="entr" presetSubtype="10" fill="hold" grpId="1"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p:cTn id="34" dur="3000" fill="hold"/>
                                        <p:tgtEl>
                                          <p:spTgt spid="7"/>
                                        </p:tgtEl>
                                        <p:attrNameLst>
                                          <p:attrName>ppt_w</p:attrName>
                                        </p:attrNameLst>
                                      </p:cBhvr>
                                      <p:tavLst>
                                        <p:tav tm="0" fmla="#ppt_w*sin(2.5*pi*$)">
                                          <p:val>
                                            <p:fltVal val="0"/>
                                          </p:val>
                                        </p:tav>
                                        <p:tav tm="100000">
                                          <p:val>
                                            <p:fltVal val="1"/>
                                          </p:val>
                                        </p:tav>
                                      </p:tavLst>
                                    </p:anim>
                                    <p:anim calcmode="lin" valueType="num">
                                      <p:cBhvr>
                                        <p:cTn id="35" dur="3000" fill="hold"/>
                                        <p:tgtEl>
                                          <p:spTgt spid="7"/>
                                        </p:tgtEl>
                                        <p:attrNameLst>
                                          <p:attrName>ppt_h</p:attrName>
                                        </p:attrNameLst>
                                      </p:cBhvr>
                                      <p:tavLst>
                                        <p:tav tm="0">
                                          <p:val>
                                            <p:strVal val="#ppt_h"/>
                                          </p:val>
                                        </p:tav>
                                        <p:tav tm="100000">
                                          <p:val>
                                            <p:strVal val="#ppt_h"/>
                                          </p:val>
                                        </p:tav>
                                      </p:tavLst>
                                    </p:anim>
                                  </p:childTnLst>
                                </p:cTn>
                              </p:par>
                              <p:par>
                                <p:cTn id="36" presetID="19" presetClass="entr" presetSubtype="10" fill="hold" grpId="1" nodeType="withEffect">
                                  <p:stCondLst>
                                    <p:cond delay="0"/>
                                  </p:stCondLst>
                                  <p:childTnLst>
                                    <p:set>
                                      <p:cBhvr>
                                        <p:cTn id="37" dur="1" fill="hold">
                                          <p:stCondLst>
                                            <p:cond delay="0"/>
                                          </p:stCondLst>
                                        </p:cTn>
                                        <p:tgtEl>
                                          <p:spTgt spid="9"/>
                                        </p:tgtEl>
                                        <p:attrNameLst>
                                          <p:attrName>style.visibility</p:attrName>
                                        </p:attrNameLst>
                                      </p:cBhvr>
                                      <p:to>
                                        <p:strVal val="visible"/>
                                      </p:to>
                                    </p:set>
                                    <p:anim calcmode="lin" valueType="num">
                                      <p:cBhvr>
                                        <p:cTn id="38" dur="3000" fill="hold"/>
                                        <p:tgtEl>
                                          <p:spTgt spid="9"/>
                                        </p:tgtEl>
                                        <p:attrNameLst>
                                          <p:attrName>ppt_w</p:attrName>
                                        </p:attrNameLst>
                                      </p:cBhvr>
                                      <p:tavLst>
                                        <p:tav tm="0" fmla="#ppt_w*sin(2.5*pi*$)">
                                          <p:val>
                                            <p:fltVal val="0"/>
                                          </p:val>
                                        </p:tav>
                                        <p:tav tm="100000">
                                          <p:val>
                                            <p:fltVal val="1"/>
                                          </p:val>
                                        </p:tav>
                                      </p:tavLst>
                                    </p:anim>
                                    <p:anim calcmode="lin" valueType="num">
                                      <p:cBhvr>
                                        <p:cTn id="39" dur="3000" fill="hold"/>
                                        <p:tgtEl>
                                          <p:spTgt spid="9"/>
                                        </p:tgtEl>
                                        <p:attrNameLst>
                                          <p:attrName>ppt_h</p:attrName>
                                        </p:attrNameLst>
                                      </p:cBhvr>
                                      <p:tavLst>
                                        <p:tav tm="0">
                                          <p:val>
                                            <p:strVal val="#ppt_h"/>
                                          </p:val>
                                        </p:tav>
                                        <p:tav tm="100000">
                                          <p:val>
                                            <p:strVal val="#ppt_h"/>
                                          </p:val>
                                        </p:tav>
                                      </p:tavLst>
                                    </p:anim>
                                  </p:childTnLst>
                                </p:cTn>
                              </p:par>
                              <p:par>
                                <p:cTn id="40" presetID="19" presetClass="entr" presetSubtype="10" fill="hold" grpId="1"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p:cTn id="42" dur="3000" fill="hold"/>
                                        <p:tgtEl>
                                          <p:spTgt spid="11"/>
                                        </p:tgtEl>
                                        <p:attrNameLst>
                                          <p:attrName>ppt_w</p:attrName>
                                        </p:attrNameLst>
                                      </p:cBhvr>
                                      <p:tavLst>
                                        <p:tav tm="0" fmla="#ppt_w*sin(2.5*pi*$)">
                                          <p:val>
                                            <p:fltVal val="0"/>
                                          </p:val>
                                        </p:tav>
                                        <p:tav tm="100000">
                                          <p:val>
                                            <p:fltVal val="1"/>
                                          </p:val>
                                        </p:tav>
                                      </p:tavLst>
                                    </p:anim>
                                    <p:anim calcmode="lin" valueType="num">
                                      <p:cBhvr>
                                        <p:cTn id="43" dur="3000" fill="hold"/>
                                        <p:tgtEl>
                                          <p:spTgt spid="11"/>
                                        </p:tgtEl>
                                        <p:attrNameLst>
                                          <p:attrName>ppt_h</p:attrName>
                                        </p:attrNameLst>
                                      </p:cBhvr>
                                      <p:tavLst>
                                        <p:tav tm="0">
                                          <p:val>
                                            <p:strVal val="#ppt_h"/>
                                          </p:val>
                                        </p:tav>
                                        <p:tav tm="100000">
                                          <p:val>
                                            <p:strVal val="#ppt_h"/>
                                          </p:val>
                                        </p:tav>
                                      </p:tavLst>
                                    </p:anim>
                                  </p:childTnLst>
                                </p:cTn>
                              </p:par>
                              <p:par>
                                <p:cTn id="44" presetID="19" presetClass="entr" presetSubtype="10" fill="hold" grpId="1" nodeType="withEffect">
                                  <p:stCondLst>
                                    <p:cond delay="0"/>
                                  </p:stCondLst>
                                  <p:childTnLst>
                                    <p:set>
                                      <p:cBhvr>
                                        <p:cTn id="45" dur="1" fill="hold">
                                          <p:stCondLst>
                                            <p:cond delay="0"/>
                                          </p:stCondLst>
                                        </p:cTn>
                                        <p:tgtEl>
                                          <p:spTgt spid="8"/>
                                        </p:tgtEl>
                                        <p:attrNameLst>
                                          <p:attrName>style.visibility</p:attrName>
                                        </p:attrNameLst>
                                      </p:cBhvr>
                                      <p:to>
                                        <p:strVal val="visible"/>
                                      </p:to>
                                    </p:set>
                                    <p:anim calcmode="lin" valueType="num">
                                      <p:cBhvr>
                                        <p:cTn id="46" dur="3000" fill="hold"/>
                                        <p:tgtEl>
                                          <p:spTgt spid="8"/>
                                        </p:tgtEl>
                                        <p:attrNameLst>
                                          <p:attrName>ppt_w</p:attrName>
                                        </p:attrNameLst>
                                      </p:cBhvr>
                                      <p:tavLst>
                                        <p:tav tm="0" fmla="#ppt_w*sin(2.5*pi*$)">
                                          <p:val>
                                            <p:fltVal val="0"/>
                                          </p:val>
                                        </p:tav>
                                        <p:tav tm="100000">
                                          <p:val>
                                            <p:fltVal val="1"/>
                                          </p:val>
                                        </p:tav>
                                      </p:tavLst>
                                    </p:anim>
                                    <p:anim calcmode="lin" valueType="num">
                                      <p:cBhvr>
                                        <p:cTn id="47" dur="3000" fill="hold"/>
                                        <p:tgtEl>
                                          <p:spTgt spid="8"/>
                                        </p:tgtEl>
                                        <p:attrNameLst>
                                          <p:attrName>ppt_h</p:attrName>
                                        </p:attrNameLst>
                                      </p:cBhvr>
                                      <p:tavLst>
                                        <p:tav tm="0">
                                          <p:val>
                                            <p:strVal val="#ppt_h"/>
                                          </p:val>
                                        </p:tav>
                                        <p:tav tm="100000">
                                          <p:val>
                                            <p:strVal val="#ppt_h"/>
                                          </p:val>
                                        </p:tav>
                                      </p:tavLst>
                                    </p:anim>
                                  </p:childTnLst>
                                </p:cTn>
                              </p:par>
                              <p:par>
                                <p:cTn id="48" presetID="19" presetClass="entr" presetSubtype="10" fill="hold" grpId="1" nodeType="withEffect">
                                  <p:stCondLst>
                                    <p:cond delay="0"/>
                                  </p:stCondLst>
                                  <p:childTnLst>
                                    <p:set>
                                      <p:cBhvr>
                                        <p:cTn id="49" dur="1" fill="hold">
                                          <p:stCondLst>
                                            <p:cond delay="0"/>
                                          </p:stCondLst>
                                        </p:cTn>
                                        <p:tgtEl>
                                          <p:spTgt spid="10"/>
                                        </p:tgtEl>
                                        <p:attrNameLst>
                                          <p:attrName>style.visibility</p:attrName>
                                        </p:attrNameLst>
                                      </p:cBhvr>
                                      <p:to>
                                        <p:strVal val="visible"/>
                                      </p:to>
                                    </p:set>
                                    <p:anim calcmode="lin" valueType="num">
                                      <p:cBhvr>
                                        <p:cTn id="50" dur="3000" fill="hold"/>
                                        <p:tgtEl>
                                          <p:spTgt spid="10"/>
                                        </p:tgtEl>
                                        <p:attrNameLst>
                                          <p:attrName>ppt_w</p:attrName>
                                        </p:attrNameLst>
                                      </p:cBhvr>
                                      <p:tavLst>
                                        <p:tav tm="0" fmla="#ppt_w*sin(2.5*pi*$)">
                                          <p:val>
                                            <p:fltVal val="0"/>
                                          </p:val>
                                        </p:tav>
                                        <p:tav tm="100000">
                                          <p:val>
                                            <p:fltVal val="1"/>
                                          </p:val>
                                        </p:tav>
                                      </p:tavLst>
                                    </p:anim>
                                    <p:anim calcmode="lin" valueType="num">
                                      <p:cBhvr>
                                        <p:cTn id="51" dur="3000" fill="hold"/>
                                        <p:tgtEl>
                                          <p:spTgt spid="10"/>
                                        </p:tgtEl>
                                        <p:attrNameLst>
                                          <p:attrName>ppt_h</p:attrName>
                                        </p:attrNameLst>
                                      </p:cBhvr>
                                      <p:tavLst>
                                        <p:tav tm="0">
                                          <p:val>
                                            <p:strVal val="#ppt_h"/>
                                          </p:val>
                                        </p:tav>
                                        <p:tav tm="100000">
                                          <p:val>
                                            <p:strVal val="#ppt_h"/>
                                          </p:val>
                                        </p:tav>
                                      </p:tavLst>
                                    </p:anim>
                                  </p:childTnLst>
                                </p:cTn>
                              </p:par>
                              <p:par>
                                <p:cTn id="52" presetID="19" presetClass="entr" presetSubtype="10" fill="hold" grpId="1" nodeType="withEffect">
                                  <p:stCondLst>
                                    <p:cond delay="0"/>
                                  </p:stCondLst>
                                  <p:childTnLst>
                                    <p:set>
                                      <p:cBhvr>
                                        <p:cTn id="53" dur="1" fill="hold">
                                          <p:stCondLst>
                                            <p:cond delay="0"/>
                                          </p:stCondLst>
                                        </p:cTn>
                                        <p:tgtEl>
                                          <p:spTgt spid="12"/>
                                        </p:tgtEl>
                                        <p:attrNameLst>
                                          <p:attrName>style.visibility</p:attrName>
                                        </p:attrNameLst>
                                      </p:cBhvr>
                                      <p:to>
                                        <p:strVal val="visible"/>
                                      </p:to>
                                    </p:set>
                                    <p:anim calcmode="lin" valueType="num">
                                      <p:cBhvr>
                                        <p:cTn id="54" dur="3000" fill="hold"/>
                                        <p:tgtEl>
                                          <p:spTgt spid="12"/>
                                        </p:tgtEl>
                                        <p:attrNameLst>
                                          <p:attrName>ppt_w</p:attrName>
                                        </p:attrNameLst>
                                      </p:cBhvr>
                                      <p:tavLst>
                                        <p:tav tm="0" fmla="#ppt_w*sin(2.5*pi*$)">
                                          <p:val>
                                            <p:fltVal val="0"/>
                                          </p:val>
                                        </p:tav>
                                        <p:tav tm="100000">
                                          <p:val>
                                            <p:fltVal val="1"/>
                                          </p:val>
                                        </p:tav>
                                      </p:tavLst>
                                    </p:anim>
                                    <p:anim calcmode="lin" valueType="num">
                                      <p:cBhvr>
                                        <p:cTn id="55" dur="3000" fill="hold"/>
                                        <p:tgtEl>
                                          <p:spTgt spid="12"/>
                                        </p:tgtEl>
                                        <p:attrNameLst>
                                          <p:attrName>ppt_h</p:attrName>
                                        </p:attrNameLst>
                                      </p:cBhvr>
                                      <p:tavLst>
                                        <p:tav tm="0">
                                          <p:val>
                                            <p:strVal val="#ppt_h"/>
                                          </p:val>
                                        </p:tav>
                                        <p:tav tm="100000">
                                          <p:val>
                                            <p:strVal val="#ppt_h"/>
                                          </p:val>
                                        </p:tav>
                                      </p:tavLst>
                                    </p:anim>
                                  </p:childTnLst>
                                </p:cTn>
                              </p:par>
                            </p:childTnLst>
                          </p:cTn>
                        </p:par>
                        <p:par>
                          <p:cTn id="56" fill="hold">
                            <p:stCondLst>
                              <p:cond delay="3000"/>
                            </p:stCondLst>
                            <p:childTnLst>
                              <p:par>
                                <p:cTn id="57" presetID="2" presetClass="exit" presetSubtype="2" fill="hold" grpId="2" nodeType="afterEffect">
                                  <p:stCondLst>
                                    <p:cond delay="0"/>
                                  </p:stCondLst>
                                  <p:childTnLst>
                                    <p:anim calcmode="lin" valueType="num">
                                      <p:cBhvr additive="base">
                                        <p:cTn id="58" dur="3000"/>
                                        <p:tgtEl>
                                          <p:spTgt spid="7"/>
                                        </p:tgtEl>
                                        <p:attrNameLst>
                                          <p:attrName>ppt_x</p:attrName>
                                        </p:attrNameLst>
                                      </p:cBhvr>
                                      <p:tavLst>
                                        <p:tav tm="0">
                                          <p:val>
                                            <p:strVal val="ppt_x"/>
                                          </p:val>
                                        </p:tav>
                                        <p:tav tm="100000">
                                          <p:val>
                                            <p:strVal val="1+ppt_w/2"/>
                                          </p:val>
                                        </p:tav>
                                      </p:tavLst>
                                    </p:anim>
                                    <p:anim calcmode="lin" valueType="num">
                                      <p:cBhvr additive="base">
                                        <p:cTn id="59" dur="3000"/>
                                        <p:tgtEl>
                                          <p:spTgt spid="7"/>
                                        </p:tgtEl>
                                        <p:attrNameLst>
                                          <p:attrName>ppt_y</p:attrName>
                                        </p:attrNameLst>
                                      </p:cBhvr>
                                      <p:tavLst>
                                        <p:tav tm="0">
                                          <p:val>
                                            <p:strVal val="ppt_y"/>
                                          </p:val>
                                        </p:tav>
                                        <p:tav tm="100000">
                                          <p:val>
                                            <p:strVal val="ppt_y"/>
                                          </p:val>
                                        </p:tav>
                                      </p:tavLst>
                                    </p:anim>
                                    <p:set>
                                      <p:cBhvr>
                                        <p:cTn id="60" dur="1" fill="hold">
                                          <p:stCondLst>
                                            <p:cond delay="2999"/>
                                          </p:stCondLst>
                                        </p:cTn>
                                        <p:tgtEl>
                                          <p:spTgt spid="7"/>
                                        </p:tgtEl>
                                        <p:attrNameLst>
                                          <p:attrName>style.visibility</p:attrName>
                                        </p:attrNameLst>
                                      </p:cBhvr>
                                      <p:to>
                                        <p:strVal val="hidden"/>
                                      </p:to>
                                    </p:set>
                                  </p:childTnLst>
                                </p:cTn>
                              </p:par>
                              <p:par>
                                <p:cTn id="61" presetID="2" presetClass="exit" presetSubtype="2" fill="hold" grpId="2" nodeType="withEffect">
                                  <p:stCondLst>
                                    <p:cond delay="0"/>
                                  </p:stCondLst>
                                  <p:childTnLst>
                                    <p:anim calcmode="lin" valueType="num">
                                      <p:cBhvr additive="base">
                                        <p:cTn id="62" dur="3000"/>
                                        <p:tgtEl>
                                          <p:spTgt spid="9"/>
                                        </p:tgtEl>
                                        <p:attrNameLst>
                                          <p:attrName>ppt_x</p:attrName>
                                        </p:attrNameLst>
                                      </p:cBhvr>
                                      <p:tavLst>
                                        <p:tav tm="0">
                                          <p:val>
                                            <p:strVal val="ppt_x"/>
                                          </p:val>
                                        </p:tav>
                                        <p:tav tm="100000">
                                          <p:val>
                                            <p:strVal val="1+ppt_w/2"/>
                                          </p:val>
                                        </p:tav>
                                      </p:tavLst>
                                    </p:anim>
                                    <p:anim calcmode="lin" valueType="num">
                                      <p:cBhvr additive="base">
                                        <p:cTn id="63" dur="3000"/>
                                        <p:tgtEl>
                                          <p:spTgt spid="9"/>
                                        </p:tgtEl>
                                        <p:attrNameLst>
                                          <p:attrName>ppt_y</p:attrName>
                                        </p:attrNameLst>
                                      </p:cBhvr>
                                      <p:tavLst>
                                        <p:tav tm="0">
                                          <p:val>
                                            <p:strVal val="ppt_y"/>
                                          </p:val>
                                        </p:tav>
                                        <p:tav tm="100000">
                                          <p:val>
                                            <p:strVal val="ppt_y"/>
                                          </p:val>
                                        </p:tav>
                                      </p:tavLst>
                                    </p:anim>
                                    <p:set>
                                      <p:cBhvr>
                                        <p:cTn id="64" dur="1" fill="hold">
                                          <p:stCondLst>
                                            <p:cond delay="2999"/>
                                          </p:stCondLst>
                                        </p:cTn>
                                        <p:tgtEl>
                                          <p:spTgt spid="9"/>
                                        </p:tgtEl>
                                        <p:attrNameLst>
                                          <p:attrName>style.visibility</p:attrName>
                                        </p:attrNameLst>
                                      </p:cBhvr>
                                      <p:to>
                                        <p:strVal val="hidden"/>
                                      </p:to>
                                    </p:set>
                                  </p:childTnLst>
                                </p:cTn>
                              </p:par>
                              <p:par>
                                <p:cTn id="65" presetID="2" presetClass="exit" presetSubtype="2" fill="hold" grpId="2" nodeType="withEffect">
                                  <p:stCondLst>
                                    <p:cond delay="0"/>
                                  </p:stCondLst>
                                  <p:childTnLst>
                                    <p:anim calcmode="lin" valueType="num">
                                      <p:cBhvr additive="base">
                                        <p:cTn id="66" dur="3000"/>
                                        <p:tgtEl>
                                          <p:spTgt spid="11"/>
                                        </p:tgtEl>
                                        <p:attrNameLst>
                                          <p:attrName>ppt_x</p:attrName>
                                        </p:attrNameLst>
                                      </p:cBhvr>
                                      <p:tavLst>
                                        <p:tav tm="0">
                                          <p:val>
                                            <p:strVal val="ppt_x"/>
                                          </p:val>
                                        </p:tav>
                                        <p:tav tm="100000">
                                          <p:val>
                                            <p:strVal val="1+ppt_w/2"/>
                                          </p:val>
                                        </p:tav>
                                      </p:tavLst>
                                    </p:anim>
                                    <p:anim calcmode="lin" valueType="num">
                                      <p:cBhvr additive="base">
                                        <p:cTn id="67" dur="3000"/>
                                        <p:tgtEl>
                                          <p:spTgt spid="11"/>
                                        </p:tgtEl>
                                        <p:attrNameLst>
                                          <p:attrName>ppt_y</p:attrName>
                                        </p:attrNameLst>
                                      </p:cBhvr>
                                      <p:tavLst>
                                        <p:tav tm="0">
                                          <p:val>
                                            <p:strVal val="ppt_y"/>
                                          </p:val>
                                        </p:tav>
                                        <p:tav tm="100000">
                                          <p:val>
                                            <p:strVal val="ppt_y"/>
                                          </p:val>
                                        </p:tav>
                                      </p:tavLst>
                                    </p:anim>
                                    <p:set>
                                      <p:cBhvr>
                                        <p:cTn id="68" dur="1" fill="hold">
                                          <p:stCondLst>
                                            <p:cond delay="2999"/>
                                          </p:stCondLst>
                                        </p:cTn>
                                        <p:tgtEl>
                                          <p:spTgt spid="11"/>
                                        </p:tgtEl>
                                        <p:attrNameLst>
                                          <p:attrName>style.visibility</p:attrName>
                                        </p:attrNameLst>
                                      </p:cBhvr>
                                      <p:to>
                                        <p:strVal val="hidden"/>
                                      </p:to>
                                    </p:set>
                                  </p:childTnLst>
                                </p:cTn>
                              </p:par>
                              <p:par>
                                <p:cTn id="69" presetID="2" presetClass="exit" presetSubtype="8" fill="hold" grpId="2" nodeType="withEffect">
                                  <p:stCondLst>
                                    <p:cond delay="0"/>
                                  </p:stCondLst>
                                  <p:childTnLst>
                                    <p:anim calcmode="lin" valueType="num">
                                      <p:cBhvr additive="base">
                                        <p:cTn id="70" dur="3000"/>
                                        <p:tgtEl>
                                          <p:spTgt spid="8"/>
                                        </p:tgtEl>
                                        <p:attrNameLst>
                                          <p:attrName>ppt_x</p:attrName>
                                        </p:attrNameLst>
                                      </p:cBhvr>
                                      <p:tavLst>
                                        <p:tav tm="0">
                                          <p:val>
                                            <p:strVal val="ppt_x"/>
                                          </p:val>
                                        </p:tav>
                                        <p:tav tm="100000">
                                          <p:val>
                                            <p:strVal val="0-ppt_w/2"/>
                                          </p:val>
                                        </p:tav>
                                      </p:tavLst>
                                    </p:anim>
                                    <p:anim calcmode="lin" valueType="num">
                                      <p:cBhvr additive="base">
                                        <p:cTn id="71" dur="3000"/>
                                        <p:tgtEl>
                                          <p:spTgt spid="8"/>
                                        </p:tgtEl>
                                        <p:attrNameLst>
                                          <p:attrName>ppt_y</p:attrName>
                                        </p:attrNameLst>
                                      </p:cBhvr>
                                      <p:tavLst>
                                        <p:tav tm="0">
                                          <p:val>
                                            <p:strVal val="ppt_y"/>
                                          </p:val>
                                        </p:tav>
                                        <p:tav tm="100000">
                                          <p:val>
                                            <p:strVal val="ppt_y"/>
                                          </p:val>
                                        </p:tav>
                                      </p:tavLst>
                                    </p:anim>
                                    <p:set>
                                      <p:cBhvr>
                                        <p:cTn id="72" dur="1" fill="hold">
                                          <p:stCondLst>
                                            <p:cond delay="2999"/>
                                          </p:stCondLst>
                                        </p:cTn>
                                        <p:tgtEl>
                                          <p:spTgt spid="8"/>
                                        </p:tgtEl>
                                        <p:attrNameLst>
                                          <p:attrName>style.visibility</p:attrName>
                                        </p:attrNameLst>
                                      </p:cBhvr>
                                      <p:to>
                                        <p:strVal val="hidden"/>
                                      </p:to>
                                    </p:set>
                                  </p:childTnLst>
                                </p:cTn>
                              </p:par>
                              <p:par>
                                <p:cTn id="73" presetID="2" presetClass="exit" presetSubtype="8" fill="hold" grpId="2" nodeType="withEffect">
                                  <p:stCondLst>
                                    <p:cond delay="0"/>
                                  </p:stCondLst>
                                  <p:childTnLst>
                                    <p:anim calcmode="lin" valueType="num">
                                      <p:cBhvr additive="base">
                                        <p:cTn id="74" dur="3000"/>
                                        <p:tgtEl>
                                          <p:spTgt spid="10"/>
                                        </p:tgtEl>
                                        <p:attrNameLst>
                                          <p:attrName>ppt_x</p:attrName>
                                        </p:attrNameLst>
                                      </p:cBhvr>
                                      <p:tavLst>
                                        <p:tav tm="0">
                                          <p:val>
                                            <p:strVal val="ppt_x"/>
                                          </p:val>
                                        </p:tav>
                                        <p:tav tm="100000">
                                          <p:val>
                                            <p:strVal val="0-ppt_w/2"/>
                                          </p:val>
                                        </p:tav>
                                      </p:tavLst>
                                    </p:anim>
                                    <p:anim calcmode="lin" valueType="num">
                                      <p:cBhvr additive="base">
                                        <p:cTn id="75" dur="3000"/>
                                        <p:tgtEl>
                                          <p:spTgt spid="10"/>
                                        </p:tgtEl>
                                        <p:attrNameLst>
                                          <p:attrName>ppt_y</p:attrName>
                                        </p:attrNameLst>
                                      </p:cBhvr>
                                      <p:tavLst>
                                        <p:tav tm="0">
                                          <p:val>
                                            <p:strVal val="ppt_y"/>
                                          </p:val>
                                        </p:tav>
                                        <p:tav tm="100000">
                                          <p:val>
                                            <p:strVal val="ppt_y"/>
                                          </p:val>
                                        </p:tav>
                                      </p:tavLst>
                                    </p:anim>
                                    <p:set>
                                      <p:cBhvr>
                                        <p:cTn id="76" dur="1" fill="hold">
                                          <p:stCondLst>
                                            <p:cond delay="2999"/>
                                          </p:stCondLst>
                                        </p:cTn>
                                        <p:tgtEl>
                                          <p:spTgt spid="10"/>
                                        </p:tgtEl>
                                        <p:attrNameLst>
                                          <p:attrName>style.visibility</p:attrName>
                                        </p:attrNameLst>
                                      </p:cBhvr>
                                      <p:to>
                                        <p:strVal val="hidden"/>
                                      </p:to>
                                    </p:set>
                                  </p:childTnLst>
                                </p:cTn>
                              </p:par>
                              <p:par>
                                <p:cTn id="77" presetID="2" presetClass="exit" presetSubtype="8" fill="hold" grpId="2" nodeType="withEffect">
                                  <p:stCondLst>
                                    <p:cond delay="0"/>
                                  </p:stCondLst>
                                  <p:childTnLst>
                                    <p:anim calcmode="lin" valueType="num">
                                      <p:cBhvr additive="base">
                                        <p:cTn id="78" dur="3000"/>
                                        <p:tgtEl>
                                          <p:spTgt spid="12"/>
                                        </p:tgtEl>
                                        <p:attrNameLst>
                                          <p:attrName>ppt_x</p:attrName>
                                        </p:attrNameLst>
                                      </p:cBhvr>
                                      <p:tavLst>
                                        <p:tav tm="0">
                                          <p:val>
                                            <p:strVal val="ppt_x"/>
                                          </p:val>
                                        </p:tav>
                                        <p:tav tm="100000">
                                          <p:val>
                                            <p:strVal val="0-ppt_w/2"/>
                                          </p:val>
                                        </p:tav>
                                      </p:tavLst>
                                    </p:anim>
                                    <p:anim calcmode="lin" valueType="num">
                                      <p:cBhvr additive="base">
                                        <p:cTn id="79" dur="3000"/>
                                        <p:tgtEl>
                                          <p:spTgt spid="12"/>
                                        </p:tgtEl>
                                        <p:attrNameLst>
                                          <p:attrName>ppt_y</p:attrName>
                                        </p:attrNameLst>
                                      </p:cBhvr>
                                      <p:tavLst>
                                        <p:tav tm="0">
                                          <p:val>
                                            <p:strVal val="ppt_y"/>
                                          </p:val>
                                        </p:tav>
                                        <p:tav tm="100000">
                                          <p:val>
                                            <p:strVal val="ppt_y"/>
                                          </p:val>
                                        </p:tav>
                                      </p:tavLst>
                                    </p:anim>
                                    <p:set>
                                      <p:cBhvr>
                                        <p:cTn id="80" dur="1" fill="hold">
                                          <p:stCondLst>
                                            <p:cond delay="2999"/>
                                          </p:stCondLst>
                                        </p:cTn>
                                        <p:tgtEl>
                                          <p:spTgt spid="12"/>
                                        </p:tgtEl>
                                        <p:attrNameLst>
                                          <p:attrName>style.visibility</p:attrName>
                                        </p:attrNameLst>
                                      </p:cBhvr>
                                      <p:to>
                                        <p:strVal val="hidden"/>
                                      </p:to>
                                    </p:set>
                                  </p:childTnLst>
                                </p:cTn>
                              </p:par>
                              <p:par>
                                <p:cTn id="81" presetID="23" presetClass="entr" presetSubtype="272" fill="hold" nodeType="withEffect">
                                  <p:stCondLst>
                                    <p:cond delay="0"/>
                                  </p:stCondLst>
                                  <p:childTnLst>
                                    <p:set>
                                      <p:cBhvr>
                                        <p:cTn id="82" dur="1" fill="hold">
                                          <p:stCondLst>
                                            <p:cond delay="0"/>
                                          </p:stCondLst>
                                        </p:cTn>
                                        <p:tgtEl>
                                          <p:spTgt spid="1026"/>
                                        </p:tgtEl>
                                        <p:attrNameLst>
                                          <p:attrName>style.visibility</p:attrName>
                                        </p:attrNameLst>
                                      </p:cBhvr>
                                      <p:to>
                                        <p:strVal val="visible"/>
                                      </p:to>
                                    </p:set>
                                    <p:anim calcmode="lin" valueType="num">
                                      <p:cBhvr>
                                        <p:cTn id="83" dur="500" fill="hold"/>
                                        <p:tgtEl>
                                          <p:spTgt spid="1026"/>
                                        </p:tgtEl>
                                        <p:attrNameLst>
                                          <p:attrName>ppt_w</p:attrName>
                                        </p:attrNameLst>
                                      </p:cBhvr>
                                      <p:tavLst>
                                        <p:tav tm="0">
                                          <p:val>
                                            <p:strVal val="2/3*#ppt_w"/>
                                          </p:val>
                                        </p:tav>
                                        <p:tav tm="100000">
                                          <p:val>
                                            <p:strVal val="#ppt_w"/>
                                          </p:val>
                                        </p:tav>
                                      </p:tavLst>
                                    </p:anim>
                                    <p:anim calcmode="lin" valueType="num">
                                      <p:cBhvr>
                                        <p:cTn id="84" dur="500" fill="hold"/>
                                        <p:tgtEl>
                                          <p:spTgt spid="1026"/>
                                        </p:tgtEl>
                                        <p:attrNameLst>
                                          <p:attrName>ppt_h</p:attrName>
                                        </p:attrNameLst>
                                      </p:cBhvr>
                                      <p:tavLst>
                                        <p:tav tm="0">
                                          <p:val>
                                            <p:strVal val="2/3*#ppt_h"/>
                                          </p:val>
                                        </p:tav>
                                        <p:tav tm="100000">
                                          <p:val>
                                            <p:strVal val="#ppt_h"/>
                                          </p:val>
                                        </p:tav>
                                      </p:tavLst>
                                    </p:anim>
                                  </p:childTnLst>
                                </p:cTn>
                              </p:par>
                              <p:par>
                                <p:cTn id="85" presetID="8" presetClass="entr" presetSubtype="32" fill="hold" nodeType="withEffect">
                                  <p:stCondLst>
                                    <p:cond delay="0"/>
                                  </p:stCondLst>
                                  <p:childTnLst>
                                    <p:set>
                                      <p:cBhvr>
                                        <p:cTn id="86" dur="1" fill="hold">
                                          <p:stCondLst>
                                            <p:cond delay="0"/>
                                          </p:stCondLst>
                                        </p:cTn>
                                        <p:tgtEl>
                                          <p:spTgt spid="1026"/>
                                        </p:tgtEl>
                                        <p:attrNameLst>
                                          <p:attrName>style.visibility</p:attrName>
                                        </p:attrNameLst>
                                      </p:cBhvr>
                                      <p:to>
                                        <p:strVal val="visible"/>
                                      </p:to>
                                    </p:set>
                                    <p:animEffect transition="in" filter="diamond(out)">
                                      <p:cBhvr>
                                        <p:cTn id="87" dur="20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3074" name="Picture 2"/>
          <p:cNvPicPr>
            <a:picLocks noChangeAspect="1" noChangeArrowheads="1"/>
          </p:cNvPicPr>
          <p:nvPr/>
        </p:nvPicPr>
        <p:blipFill>
          <a:blip r:embed="rId2"/>
          <a:srcRect/>
          <a:stretch>
            <a:fillRect/>
          </a:stretch>
        </p:blipFill>
        <p:spPr bwMode="auto">
          <a:xfrm>
            <a:off x="0" y="0"/>
            <a:ext cx="9753600" cy="7315200"/>
          </a:xfrm>
          <a:prstGeom prst="rect">
            <a:avLst/>
          </a:prstGeom>
          <a:noFill/>
          <a:ln w="9525">
            <a:noFill/>
            <a:miter lim="800000"/>
            <a:headEnd/>
            <a:tailEnd/>
          </a:ln>
          <a:effectLst/>
          <a:scene3d>
            <a:camera prst="orthographicFront"/>
            <a:lightRig rig="threePt" dir="t"/>
          </a:scene3d>
          <a:sp3d>
            <a:bevelT prst="angle"/>
          </a:sp3d>
        </p:spPr>
      </p:pic>
      <p:sp>
        <p:nvSpPr>
          <p:cNvPr id="6" name="5 Luna"/>
          <p:cNvSpPr/>
          <p:nvPr/>
        </p:nvSpPr>
        <p:spPr>
          <a:xfrm>
            <a:off x="0" y="2428868"/>
            <a:ext cx="2214546" cy="2627075"/>
          </a:xfrm>
          <a:prstGeom prst="moon">
            <a:avLst>
              <a:gd name="adj" fmla="val 44409"/>
            </a:avLst>
          </a:prstGeom>
          <a:gradFill>
            <a:gsLst>
              <a:gs pos="0">
                <a:srgbClr val="D6B19C"/>
              </a:gs>
              <a:gs pos="30000">
                <a:srgbClr val="D49E6C"/>
              </a:gs>
              <a:gs pos="70000">
                <a:srgbClr val="A65528"/>
              </a:gs>
              <a:gs pos="100000">
                <a:srgbClr val="663012"/>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a:off x="1285852" y="2428868"/>
            <a:ext cx="2214546" cy="2627075"/>
          </a:xfrm>
          <a:prstGeom prst="moon">
            <a:avLst>
              <a:gd name="adj" fmla="val 44409"/>
            </a:avLst>
          </a:prstGeom>
          <a:gradFill>
            <a:gsLst>
              <a:gs pos="0">
                <a:srgbClr val="D6B19C"/>
              </a:gs>
              <a:gs pos="30000">
                <a:srgbClr val="D49E6C"/>
              </a:gs>
              <a:gs pos="70000">
                <a:srgbClr val="A65528"/>
              </a:gs>
              <a:gs pos="100000">
                <a:srgbClr val="663012"/>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a:off x="2500330" y="2428868"/>
            <a:ext cx="2214546" cy="2627075"/>
          </a:xfrm>
          <a:prstGeom prst="moon">
            <a:avLst>
              <a:gd name="adj" fmla="val 44409"/>
            </a:avLst>
          </a:prstGeom>
          <a:gradFill>
            <a:gsLst>
              <a:gs pos="0">
                <a:srgbClr val="D6B19C"/>
              </a:gs>
              <a:gs pos="30000">
                <a:srgbClr val="D49E6C"/>
              </a:gs>
              <a:gs pos="70000">
                <a:srgbClr val="A65528"/>
              </a:gs>
              <a:gs pos="100000">
                <a:srgbClr val="663012"/>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a:off x="3786182" y="2428868"/>
            <a:ext cx="2214546" cy="2627075"/>
          </a:xfrm>
          <a:prstGeom prst="moon">
            <a:avLst>
              <a:gd name="adj" fmla="val 44409"/>
            </a:avLst>
          </a:prstGeom>
          <a:gradFill>
            <a:gsLst>
              <a:gs pos="0">
                <a:srgbClr val="D6B19C"/>
              </a:gs>
              <a:gs pos="30000">
                <a:srgbClr val="D49E6C"/>
              </a:gs>
              <a:gs pos="70000">
                <a:srgbClr val="A65528"/>
              </a:gs>
              <a:gs pos="100000">
                <a:srgbClr val="663012"/>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a:off x="4929222" y="2357430"/>
            <a:ext cx="2214546" cy="2627075"/>
          </a:xfrm>
          <a:prstGeom prst="moon">
            <a:avLst>
              <a:gd name="adj" fmla="val 44409"/>
            </a:avLst>
          </a:prstGeom>
          <a:gradFill>
            <a:gsLst>
              <a:gs pos="0">
                <a:srgbClr val="D6B19C"/>
              </a:gs>
              <a:gs pos="30000">
                <a:srgbClr val="D49E6C"/>
              </a:gs>
              <a:gs pos="70000">
                <a:srgbClr val="A65528"/>
              </a:gs>
              <a:gs pos="100000">
                <a:srgbClr val="663012"/>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a:off x="6215074" y="2357430"/>
            <a:ext cx="2214546" cy="2627075"/>
          </a:xfrm>
          <a:prstGeom prst="moon">
            <a:avLst>
              <a:gd name="adj" fmla="val 44409"/>
            </a:avLst>
          </a:prstGeom>
          <a:gradFill>
            <a:gsLst>
              <a:gs pos="0">
                <a:srgbClr val="D6B19C"/>
              </a:gs>
              <a:gs pos="30000">
                <a:srgbClr val="D49E6C"/>
              </a:gs>
              <a:gs pos="70000">
                <a:srgbClr val="A65528"/>
              </a:gs>
              <a:gs pos="100000">
                <a:srgbClr val="663012"/>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a:off x="7429552" y="2357430"/>
            <a:ext cx="2214546" cy="2627075"/>
          </a:xfrm>
          <a:prstGeom prst="moon">
            <a:avLst>
              <a:gd name="adj" fmla="val 44409"/>
            </a:avLst>
          </a:prstGeom>
          <a:gradFill>
            <a:gsLst>
              <a:gs pos="0">
                <a:srgbClr val="D6B19C"/>
              </a:gs>
              <a:gs pos="30000">
                <a:srgbClr val="D49E6C"/>
              </a:gs>
              <a:gs pos="70000">
                <a:srgbClr val="A65528"/>
              </a:gs>
              <a:gs pos="100000">
                <a:srgbClr val="663012"/>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0" y="0"/>
            <a:ext cx="9715536" cy="735809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plus(in)">
                                      <p:cBhvr>
                                        <p:cTn id="10" dur="3000"/>
                                        <p:tgtEl>
                                          <p:spTgt spid="6"/>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plus(in)">
                                      <p:cBhvr>
                                        <p:cTn id="13" dur="3000"/>
                                        <p:tgtEl>
                                          <p:spTgt spid="7"/>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plus(in)">
                                      <p:cBhvr>
                                        <p:cTn id="16" dur="3000"/>
                                        <p:tgtEl>
                                          <p:spTgt spid="8"/>
                                        </p:tgtEl>
                                      </p:cBhvr>
                                    </p:animEffect>
                                  </p:childTnLst>
                                </p:cTn>
                              </p:par>
                              <p:par>
                                <p:cTn id="17" presetID="13" presetClass="entr" presetSubtype="16"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plus(in)">
                                      <p:cBhvr>
                                        <p:cTn id="19" dur="3000"/>
                                        <p:tgtEl>
                                          <p:spTgt spid="9"/>
                                        </p:tgtEl>
                                      </p:cBhvr>
                                    </p:animEffect>
                                  </p:childTnLst>
                                </p:cTn>
                              </p:par>
                              <p:par>
                                <p:cTn id="20" presetID="13" presetClass="entr" presetSubtype="16"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plus(in)">
                                      <p:cBhvr>
                                        <p:cTn id="22" dur="3000"/>
                                        <p:tgtEl>
                                          <p:spTgt spid="10"/>
                                        </p:tgtEl>
                                      </p:cBhvr>
                                    </p:animEffect>
                                  </p:childTnLst>
                                </p:cTn>
                              </p:par>
                              <p:par>
                                <p:cTn id="23" presetID="13" presetClass="entr" presetSubtype="16"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plus(in)">
                                      <p:cBhvr>
                                        <p:cTn id="25" dur="3000"/>
                                        <p:tgtEl>
                                          <p:spTgt spid="11"/>
                                        </p:tgtEl>
                                      </p:cBhvr>
                                    </p:animEffect>
                                  </p:childTnLst>
                                </p:cTn>
                              </p:par>
                              <p:par>
                                <p:cTn id="26" presetID="13" presetClass="entr" presetSubtype="16" fill="hold" grpId="0" nodeType="with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plus(in)">
                                      <p:cBhvr>
                                        <p:cTn id="28" dur="3000"/>
                                        <p:tgtEl>
                                          <p:spTgt spid="12"/>
                                        </p:tgtEl>
                                      </p:cBhvr>
                                    </p:animEffect>
                                  </p:childTnLst>
                                </p:cTn>
                              </p:par>
                              <p:par>
                                <p:cTn id="29" presetID="2" presetClass="entr" presetSubtype="8" fill="hold" grpId="1" nodeType="with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additive="base">
                                        <p:cTn id="31" dur="3000" fill="hold"/>
                                        <p:tgtEl>
                                          <p:spTgt spid="6"/>
                                        </p:tgtEl>
                                        <p:attrNameLst>
                                          <p:attrName>ppt_x</p:attrName>
                                        </p:attrNameLst>
                                      </p:cBhvr>
                                      <p:tavLst>
                                        <p:tav tm="0">
                                          <p:val>
                                            <p:strVal val="0-#ppt_w/2"/>
                                          </p:val>
                                        </p:tav>
                                        <p:tav tm="100000">
                                          <p:val>
                                            <p:strVal val="#ppt_x"/>
                                          </p:val>
                                        </p:tav>
                                      </p:tavLst>
                                    </p:anim>
                                    <p:anim calcmode="lin" valueType="num">
                                      <p:cBhvr additive="base">
                                        <p:cTn id="32" dur="3000" fill="hold"/>
                                        <p:tgtEl>
                                          <p:spTgt spid="6"/>
                                        </p:tgtEl>
                                        <p:attrNameLst>
                                          <p:attrName>ppt_y</p:attrName>
                                        </p:attrNameLst>
                                      </p:cBhvr>
                                      <p:tavLst>
                                        <p:tav tm="0">
                                          <p:val>
                                            <p:strVal val="#ppt_y"/>
                                          </p:val>
                                        </p:tav>
                                        <p:tav tm="100000">
                                          <p:val>
                                            <p:strVal val="#ppt_y"/>
                                          </p:val>
                                        </p:tav>
                                      </p:tavLst>
                                    </p:anim>
                                  </p:childTnLst>
                                </p:cTn>
                              </p:par>
                              <p:par>
                                <p:cTn id="33" presetID="2" presetClass="entr" presetSubtype="8" fill="hold" grpId="1" nodeType="withEffect">
                                  <p:stCondLst>
                                    <p:cond delay="0"/>
                                  </p:stCondLst>
                                  <p:childTnLst>
                                    <p:set>
                                      <p:cBhvr>
                                        <p:cTn id="34" dur="1" fill="hold">
                                          <p:stCondLst>
                                            <p:cond delay="0"/>
                                          </p:stCondLst>
                                        </p:cTn>
                                        <p:tgtEl>
                                          <p:spTgt spid="7"/>
                                        </p:tgtEl>
                                        <p:attrNameLst>
                                          <p:attrName>style.visibility</p:attrName>
                                        </p:attrNameLst>
                                      </p:cBhvr>
                                      <p:to>
                                        <p:strVal val="visible"/>
                                      </p:to>
                                    </p:set>
                                    <p:anim calcmode="lin" valueType="num">
                                      <p:cBhvr additive="base">
                                        <p:cTn id="35" dur="3000" fill="hold"/>
                                        <p:tgtEl>
                                          <p:spTgt spid="7"/>
                                        </p:tgtEl>
                                        <p:attrNameLst>
                                          <p:attrName>ppt_x</p:attrName>
                                        </p:attrNameLst>
                                      </p:cBhvr>
                                      <p:tavLst>
                                        <p:tav tm="0">
                                          <p:val>
                                            <p:strVal val="0-#ppt_w/2"/>
                                          </p:val>
                                        </p:tav>
                                        <p:tav tm="100000">
                                          <p:val>
                                            <p:strVal val="#ppt_x"/>
                                          </p:val>
                                        </p:tav>
                                      </p:tavLst>
                                    </p:anim>
                                    <p:anim calcmode="lin" valueType="num">
                                      <p:cBhvr additive="base">
                                        <p:cTn id="36" dur="3000" fill="hold"/>
                                        <p:tgtEl>
                                          <p:spTgt spid="7"/>
                                        </p:tgtEl>
                                        <p:attrNameLst>
                                          <p:attrName>ppt_y</p:attrName>
                                        </p:attrNameLst>
                                      </p:cBhvr>
                                      <p:tavLst>
                                        <p:tav tm="0">
                                          <p:val>
                                            <p:strVal val="#ppt_y"/>
                                          </p:val>
                                        </p:tav>
                                        <p:tav tm="100000">
                                          <p:val>
                                            <p:strVal val="#ppt_y"/>
                                          </p:val>
                                        </p:tav>
                                      </p:tavLst>
                                    </p:anim>
                                  </p:childTnLst>
                                </p:cTn>
                              </p:par>
                              <p:par>
                                <p:cTn id="37" presetID="2" presetClass="entr" presetSubtype="8" fill="hold" grpId="1" nodeType="withEffect">
                                  <p:stCondLst>
                                    <p:cond delay="0"/>
                                  </p:stCondLst>
                                  <p:childTnLst>
                                    <p:set>
                                      <p:cBhvr>
                                        <p:cTn id="38" dur="1" fill="hold">
                                          <p:stCondLst>
                                            <p:cond delay="0"/>
                                          </p:stCondLst>
                                        </p:cTn>
                                        <p:tgtEl>
                                          <p:spTgt spid="8"/>
                                        </p:tgtEl>
                                        <p:attrNameLst>
                                          <p:attrName>style.visibility</p:attrName>
                                        </p:attrNameLst>
                                      </p:cBhvr>
                                      <p:to>
                                        <p:strVal val="visible"/>
                                      </p:to>
                                    </p:set>
                                    <p:anim calcmode="lin" valueType="num">
                                      <p:cBhvr additive="base">
                                        <p:cTn id="39" dur="3000" fill="hold"/>
                                        <p:tgtEl>
                                          <p:spTgt spid="8"/>
                                        </p:tgtEl>
                                        <p:attrNameLst>
                                          <p:attrName>ppt_x</p:attrName>
                                        </p:attrNameLst>
                                      </p:cBhvr>
                                      <p:tavLst>
                                        <p:tav tm="0">
                                          <p:val>
                                            <p:strVal val="0-#ppt_w/2"/>
                                          </p:val>
                                        </p:tav>
                                        <p:tav tm="100000">
                                          <p:val>
                                            <p:strVal val="#ppt_x"/>
                                          </p:val>
                                        </p:tav>
                                      </p:tavLst>
                                    </p:anim>
                                    <p:anim calcmode="lin" valueType="num">
                                      <p:cBhvr additive="base">
                                        <p:cTn id="40" dur="3000" fill="hold"/>
                                        <p:tgtEl>
                                          <p:spTgt spid="8"/>
                                        </p:tgtEl>
                                        <p:attrNameLst>
                                          <p:attrName>ppt_y</p:attrName>
                                        </p:attrNameLst>
                                      </p:cBhvr>
                                      <p:tavLst>
                                        <p:tav tm="0">
                                          <p:val>
                                            <p:strVal val="#ppt_y"/>
                                          </p:val>
                                        </p:tav>
                                        <p:tav tm="100000">
                                          <p:val>
                                            <p:strVal val="#ppt_y"/>
                                          </p:val>
                                        </p:tav>
                                      </p:tavLst>
                                    </p:anim>
                                  </p:childTnLst>
                                </p:cTn>
                              </p:par>
                              <p:par>
                                <p:cTn id="41" presetID="2" presetClass="entr" presetSubtype="8" fill="hold" grpId="1" nodeType="withEffect">
                                  <p:stCondLst>
                                    <p:cond delay="0"/>
                                  </p:stCondLst>
                                  <p:childTnLst>
                                    <p:set>
                                      <p:cBhvr>
                                        <p:cTn id="42" dur="1" fill="hold">
                                          <p:stCondLst>
                                            <p:cond delay="0"/>
                                          </p:stCondLst>
                                        </p:cTn>
                                        <p:tgtEl>
                                          <p:spTgt spid="9"/>
                                        </p:tgtEl>
                                        <p:attrNameLst>
                                          <p:attrName>style.visibility</p:attrName>
                                        </p:attrNameLst>
                                      </p:cBhvr>
                                      <p:to>
                                        <p:strVal val="visible"/>
                                      </p:to>
                                    </p:set>
                                    <p:anim calcmode="lin" valueType="num">
                                      <p:cBhvr additive="base">
                                        <p:cTn id="43" dur="3000" fill="hold"/>
                                        <p:tgtEl>
                                          <p:spTgt spid="9"/>
                                        </p:tgtEl>
                                        <p:attrNameLst>
                                          <p:attrName>ppt_x</p:attrName>
                                        </p:attrNameLst>
                                      </p:cBhvr>
                                      <p:tavLst>
                                        <p:tav tm="0">
                                          <p:val>
                                            <p:strVal val="0-#ppt_w/2"/>
                                          </p:val>
                                        </p:tav>
                                        <p:tav tm="100000">
                                          <p:val>
                                            <p:strVal val="#ppt_x"/>
                                          </p:val>
                                        </p:tav>
                                      </p:tavLst>
                                    </p:anim>
                                    <p:anim calcmode="lin" valueType="num">
                                      <p:cBhvr additive="base">
                                        <p:cTn id="44" dur="3000" fill="hold"/>
                                        <p:tgtEl>
                                          <p:spTgt spid="9"/>
                                        </p:tgtEl>
                                        <p:attrNameLst>
                                          <p:attrName>ppt_y</p:attrName>
                                        </p:attrNameLst>
                                      </p:cBhvr>
                                      <p:tavLst>
                                        <p:tav tm="0">
                                          <p:val>
                                            <p:strVal val="#ppt_y"/>
                                          </p:val>
                                        </p:tav>
                                        <p:tav tm="100000">
                                          <p:val>
                                            <p:strVal val="#ppt_y"/>
                                          </p:val>
                                        </p:tav>
                                      </p:tavLst>
                                    </p:anim>
                                  </p:childTnLst>
                                </p:cTn>
                              </p:par>
                              <p:par>
                                <p:cTn id="45" presetID="2" presetClass="entr" presetSubtype="8" fill="hold" grpId="1" nodeType="withEffect">
                                  <p:stCondLst>
                                    <p:cond delay="0"/>
                                  </p:stCondLst>
                                  <p:childTnLst>
                                    <p:set>
                                      <p:cBhvr>
                                        <p:cTn id="46" dur="1" fill="hold">
                                          <p:stCondLst>
                                            <p:cond delay="0"/>
                                          </p:stCondLst>
                                        </p:cTn>
                                        <p:tgtEl>
                                          <p:spTgt spid="10"/>
                                        </p:tgtEl>
                                        <p:attrNameLst>
                                          <p:attrName>style.visibility</p:attrName>
                                        </p:attrNameLst>
                                      </p:cBhvr>
                                      <p:to>
                                        <p:strVal val="visible"/>
                                      </p:to>
                                    </p:set>
                                    <p:anim calcmode="lin" valueType="num">
                                      <p:cBhvr additive="base">
                                        <p:cTn id="47" dur="3000" fill="hold"/>
                                        <p:tgtEl>
                                          <p:spTgt spid="10"/>
                                        </p:tgtEl>
                                        <p:attrNameLst>
                                          <p:attrName>ppt_x</p:attrName>
                                        </p:attrNameLst>
                                      </p:cBhvr>
                                      <p:tavLst>
                                        <p:tav tm="0">
                                          <p:val>
                                            <p:strVal val="0-#ppt_w/2"/>
                                          </p:val>
                                        </p:tav>
                                        <p:tav tm="100000">
                                          <p:val>
                                            <p:strVal val="#ppt_x"/>
                                          </p:val>
                                        </p:tav>
                                      </p:tavLst>
                                    </p:anim>
                                    <p:anim calcmode="lin" valueType="num">
                                      <p:cBhvr additive="base">
                                        <p:cTn id="48" dur="3000" fill="hold"/>
                                        <p:tgtEl>
                                          <p:spTgt spid="10"/>
                                        </p:tgtEl>
                                        <p:attrNameLst>
                                          <p:attrName>ppt_y</p:attrName>
                                        </p:attrNameLst>
                                      </p:cBhvr>
                                      <p:tavLst>
                                        <p:tav tm="0">
                                          <p:val>
                                            <p:strVal val="#ppt_y"/>
                                          </p:val>
                                        </p:tav>
                                        <p:tav tm="100000">
                                          <p:val>
                                            <p:strVal val="#ppt_y"/>
                                          </p:val>
                                        </p:tav>
                                      </p:tavLst>
                                    </p:anim>
                                  </p:childTnLst>
                                </p:cTn>
                              </p:par>
                              <p:par>
                                <p:cTn id="49" presetID="2" presetClass="entr" presetSubtype="8" fill="hold" grpId="1" nodeType="withEffect">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cBhvr additive="base">
                                        <p:cTn id="51" dur="3000" fill="hold"/>
                                        <p:tgtEl>
                                          <p:spTgt spid="11"/>
                                        </p:tgtEl>
                                        <p:attrNameLst>
                                          <p:attrName>ppt_x</p:attrName>
                                        </p:attrNameLst>
                                      </p:cBhvr>
                                      <p:tavLst>
                                        <p:tav tm="0">
                                          <p:val>
                                            <p:strVal val="0-#ppt_w/2"/>
                                          </p:val>
                                        </p:tav>
                                        <p:tav tm="100000">
                                          <p:val>
                                            <p:strVal val="#ppt_x"/>
                                          </p:val>
                                        </p:tav>
                                      </p:tavLst>
                                    </p:anim>
                                    <p:anim calcmode="lin" valueType="num">
                                      <p:cBhvr additive="base">
                                        <p:cTn id="52" dur="3000" fill="hold"/>
                                        <p:tgtEl>
                                          <p:spTgt spid="11"/>
                                        </p:tgtEl>
                                        <p:attrNameLst>
                                          <p:attrName>ppt_y</p:attrName>
                                        </p:attrNameLst>
                                      </p:cBhvr>
                                      <p:tavLst>
                                        <p:tav tm="0">
                                          <p:val>
                                            <p:strVal val="#ppt_y"/>
                                          </p:val>
                                        </p:tav>
                                        <p:tav tm="100000">
                                          <p:val>
                                            <p:strVal val="#ppt_y"/>
                                          </p:val>
                                        </p:tav>
                                      </p:tavLst>
                                    </p:anim>
                                  </p:childTnLst>
                                </p:cTn>
                              </p:par>
                              <p:par>
                                <p:cTn id="53" presetID="2" presetClass="entr" presetSubtype="8" fill="hold" grpId="1" nodeType="withEffect">
                                  <p:stCondLst>
                                    <p:cond delay="0"/>
                                  </p:stCondLst>
                                  <p:childTnLst>
                                    <p:set>
                                      <p:cBhvr>
                                        <p:cTn id="54" dur="1" fill="hold">
                                          <p:stCondLst>
                                            <p:cond delay="0"/>
                                          </p:stCondLst>
                                        </p:cTn>
                                        <p:tgtEl>
                                          <p:spTgt spid="12"/>
                                        </p:tgtEl>
                                        <p:attrNameLst>
                                          <p:attrName>style.visibility</p:attrName>
                                        </p:attrNameLst>
                                      </p:cBhvr>
                                      <p:to>
                                        <p:strVal val="visible"/>
                                      </p:to>
                                    </p:set>
                                    <p:anim calcmode="lin" valueType="num">
                                      <p:cBhvr additive="base">
                                        <p:cTn id="55" dur="3000" fill="hold"/>
                                        <p:tgtEl>
                                          <p:spTgt spid="12"/>
                                        </p:tgtEl>
                                        <p:attrNameLst>
                                          <p:attrName>ppt_x</p:attrName>
                                        </p:attrNameLst>
                                      </p:cBhvr>
                                      <p:tavLst>
                                        <p:tav tm="0">
                                          <p:val>
                                            <p:strVal val="0-#ppt_w/2"/>
                                          </p:val>
                                        </p:tav>
                                        <p:tav tm="100000">
                                          <p:val>
                                            <p:strVal val="#ppt_x"/>
                                          </p:val>
                                        </p:tav>
                                      </p:tavLst>
                                    </p:anim>
                                    <p:anim calcmode="lin" valueType="num">
                                      <p:cBhvr additive="base">
                                        <p:cTn id="56" dur="3000" fill="hold"/>
                                        <p:tgtEl>
                                          <p:spTgt spid="12"/>
                                        </p:tgtEl>
                                        <p:attrNameLst>
                                          <p:attrName>ppt_y</p:attrName>
                                        </p:attrNameLst>
                                      </p:cBhvr>
                                      <p:tavLst>
                                        <p:tav tm="0">
                                          <p:val>
                                            <p:strVal val="#ppt_y"/>
                                          </p:val>
                                        </p:tav>
                                        <p:tav tm="100000">
                                          <p:val>
                                            <p:strVal val="#ppt_y"/>
                                          </p:val>
                                        </p:tav>
                                      </p:tavLst>
                                    </p:anim>
                                  </p:childTnLst>
                                </p:cTn>
                              </p:par>
                              <p:par>
                                <p:cTn id="57" presetID="8" presetClass="emph" presetSubtype="0" fill="hold" grpId="2" nodeType="withEffect">
                                  <p:stCondLst>
                                    <p:cond delay="0"/>
                                  </p:stCondLst>
                                  <p:childTnLst>
                                    <p:animRot by="21600000">
                                      <p:cBhvr>
                                        <p:cTn id="58" dur="3000" fill="hold"/>
                                        <p:tgtEl>
                                          <p:spTgt spid="6"/>
                                        </p:tgtEl>
                                        <p:attrNameLst>
                                          <p:attrName>r</p:attrName>
                                        </p:attrNameLst>
                                      </p:cBhvr>
                                    </p:animRot>
                                  </p:childTnLst>
                                </p:cTn>
                              </p:par>
                              <p:par>
                                <p:cTn id="59" presetID="8" presetClass="emph" presetSubtype="0" fill="hold" grpId="2" nodeType="withEffect">
                                  <p:stCondLst>
                                    <p:cond delay="0"/>
                                  </p:stCondLst>
                                  <p:childTnLst>
                                    <p:animRot by="21600000">
                                      <p:cBhvr>
                                        <p:cTn id="60" dur="3000" fill="hold"/>
                                        <p:tgtEl>
                                          <p:spTgt spid="7"/>
                                        </p:tgtEl>
                                        <p:attrNameLst>
                                          <p:attrName>r</p:attrName>
                                        </p:attrNameLst>
                                      </p:cBhvr>
                                    </p:animRot>
                                  </p:childTnLst>
                                </p:cTn>
                              </p:par>
                              <p:par>
                                <p:cTn id="61" presetID="8" presetClass="emph" presetSubtype="0" fill="hold" grpId="2" nodeType="withEffect">
                                  <p:stCondLst>
                                    <p:cond delay="0"/>
                                  </p:stCondLst>
                                  <p:childTnLst>
                                    <p:animRot by="21600000">
                                      <p:cBhvr>
                                        <p:cTn id="62" dur="3000" fill="hold"/>
                                        <p:tgtEl>
                                          <p:spTgt spid="8"/>
                                        </p:tgtEl>
                                        <p:attrNameLst>
                                          <p:attrName>r</p:attrName>
                                        </p:attrNameLst>
                                      </p:cBhvr>
                                    </p:animRot>
                                  </p:childTnLst>
                                </p:cTn>
                              </p:par>
                              <p:par>
                                <p:cTn id="63" presetID="8" presetClass="emph" presetSubtype="0" fill="hold" grpId="2" nodeType="withEffect">
                                  <p:stCondLst>
                                    <p:cond delay="0"/>
                                  </p:stCondLst>
                                  <p:childTnLst>
                                    <p:animRot by="21600000">
                                      <p:cBhvr>
                                        <p:cTn id="64" dur="3000" fill="hold"/>
                                        <p:tgtEl>
                                          <p:spTgt spid="9"/>
                                        </p:tgtEl>
                                        <p:attrNameLst>
                                          <p:attrName>r</p:attrName>
                                        </p:attrNameLst>
                                      </p:cBhvr>
                                    </p:animRot>
                                  </p:childTnLst>
                                </p:cTn>
                              </p:par>
                              <p:par>
                                <p:cTn id="65" presetID="8" presetClass="emph" presetSubtype="0" fill="hold" grpId="2" nodeType="withEffect">
                                  <p:stCondLst>
                                    <p:cond delay="0"/>
                                  </p:stCondLst>
                                  <p:childTnLst>
                                    <p:animRot by="21600000">
                                      <p:cBhvr>
                                        <p:cTn id="66" dur="3000" fill="hold"/>
                                        <p:tgtEl>
                                          <p:spTgt spid="10"/>
                                        </p:tgtEl>
                                        <p:attrNameLst>
                                          <p:attrName>r</p:attrName>
                                        </p:attrNameLst>
                                      </p:cBhvr>
                                    </p:animRot>
                                  </p:childTnLst>
                                </p:cTn>
                              </p:par>
                              <p:par>
                                <p:cTn id="67" presetID="8" presetClass="emph" presetSubtype="0" fill="hold" grpId="2" nodeType="withEffect">
                                  <p:stCondLst>
                                    <p:cond delay="0"/>
                                  </p:stCondLst>
                                  <p:childTnLst>
                                    <p:animRot by="21600000">
                                      <p:cBhvr>
                                        <p:cTn id="68" dur="3000" fill="hold"/>
                                        <p:tgtEl>
                                          <p:spTgt spid="11"/>
                                        </p:tgtEl>
                                        <p:attrNameLst>
                                          <p:attrName>r</p:attrName>
                                        </p:attrNameLst>
                                      </p:cBhvr>
                                    </p:animRot>
                                  </p:childTnLst>
                                </p:cTn>
                              </p:par>
                              <p:par>
                                <p:cTn id="69" presetID="8" presetClass="emph" presetSubtype="0" fill="hold" grpId="2" nodeType="withEffect">
                                  <p:stCondLst>
                                    <p:cond delay="0"/>
                                  </p:stCondLst>
                                  <p:childTnLst>
                                    <p:animRot by="21600000">
                                      <p:cBhvr>
                                        <p:cTn id="70" dur="3000" fill="hold"/>
                                        <p:tgtEl>
                                          <p:spTgt spid="12"/>
                                        </p:tgtEl>
                                        <p:attrNameLst>
                                          <p:attrName>r</p:attrName>
                                        </p:attrNameLst>
                                      </p:cBhvr>
                                    </p:animRot>
                                  </p:childTnLst>
                                </p:cTn>
                              </p:par>
                            </p:childTnLst>
                          </p:cTn>
                        </p:par>
                        <p:par>
                          <p:cTn id="71" fill="hold">
                            <p:stCondLst>
                              <p:cond delay="3000"/>
                            </p:stCondLst>
                            <p:childTnLst>
                              <p:par>
                                <p:cTn id="72" presetID="2" presetClass="exit" presetSubtype="2" fill="hold" grpId="3" nodeType="afterEffect">
                                  <p:stCondLst>
                                    <p:cond delay="0"/>
                                  </p:stCondLst>
                                  <p:childTnLst>
                                    <p:anim calcmode="lin" valueType="num">
                                      <p:cBhvr additive="base">
                                        <p:cTn id="73" dur="3000"/>
                                        <p:tgtEl>
                                          <p:spTgt spid="6"/>
                                        </p:tgtEl>
                                        <p:attrNameLst>
                                          <p:attrName>ppt_x</p:attrName>
                                        </p:attrNameLst>
                                      </p:cBhvr>
                                      <p:tavLst>
                                        <p:tav tm="0">
                                          <p:val>
                                            <p:strVal val="ppt_x"/>
                                          </p:val>
                                        </p:tav>
                                        <p:tav tm="100000">
                                          <p:val>
                                            <p:strVal val="1+ppt_w/2"/>
                                          </p:val>
                                        </p:tav>
                                      </p:tavLst>
                                    </p:anim>
                                    <p:anim calcmode="lin" valueType="num">
                                      <p:cBhvr additive="base">
                                        <p:cTn id="74" dur="3000"/>
                                        <p:tgtEl>
                                          <p:spTgt spid="6"/>
                                        </p:tgtEl>
                                        <p:attrNameLst>
                                          <p:attrName>ppt_y</p:attrName>
                                        </p:attrNameLst>
                                      </p:cBhvr>
                                      <p:tavLst>
                                        <p:tav tm="0">
                                          <p:val>
                                            <p:strVal val="ppt_y"/>
                                          </p:val>
                                        </p:tav>
                                        <p:tav tm="100000">
                                          <p:val>
                                            <p:strVal val="ppt_y"/>
                                          </p:val>
                                        </p:tav>
                                      </p:tavLst>
                                    </p:anim>
                                    <p:set>
                                      <p:cBhvr>
                                        <p:cTn id="75" dur="1" fill="hold">
                                          <p:stCondLst>
                                            <p:cond delay="2999"/>
                                          </p:stCondLst>
                                        </p:cTn>
                                        <p:tgtEl>
                                          <p:spTgt spid="6"/>
                                        </p:tgtEl>
                                        <p:attrNameLst>
                                          <p:attrName>style.visibility</p:attrName>
                                        </p:attrNameLst>
                                      </p:cBhvr>
                                      <p:to>
                                        <p:strVal val="hidden"/>
                                      </p:to>
                                    </p:set>
                                  </p:childTnLst>
                                </p:cTn>
                              </p:par>
                              <p:par>
                                <p:cTn id="76" presetID="2" presetClass="exit" presetSubtype="2" fill="hold" grpId="3" nodeType="withEffect">
                                  <p:stCondLst>
                                    <p:cond delay="0"/>
                                  </p:stCondLst>
                                  <p:childTnLst>
                                    <p:anim calcmode="lin" valueType="num">
                                      <p:cBhvr additive="base">
                                        <p:cTn id="77" dur="3000"/>
                                        <p:tgtEl>
                                          <p:spTgt spid="7"/>
                                        </p:tgtEl>
                                        <p:attrNameLst>
                                          <p:attrName>ppt_x</p:attrName>
                                        </p:attrNameLst>
                                      </p:cBhvr>
                                      <p:tavLst>
                                        <p:tav tm="0">
                                          <p:val>
                                            <p:strVal val="ppt_x"/>
                                          </p:val>
                                        </p:tav>
                                        <p:tav tm="100000">
                                          <p:val>
                                            <p:strVal val="1+ppt_w/2"/>
                                          </p:val>
                                        </p:tav>
                                      </p:tavLst>
                                    </p:anim>
                                    <p:anim calcmode="lin" valueType="num">
                                      <p:cBhvr additive="base">
                                        <p:cTn id="78" dur="3000"/>
                                        <p:tgtEl>
                                          <p:spTgt spid="7"/>
                                        </p:tgtEl>
                                        <p:attrNameLst>
                                          <p:attrName>ppt_y</p:attrName>
                                        </p:attrNameLst>
                                      </p:cBhvr>
                                      <p:tavLst>
                                        <p:tav tm="0">
                                          <p:val>
                                            <p:strVal val="ppt_y"/>
                                          </p:val>
                                        </p:tav>
                                        <p:tav tm="100000">
                                          <p:val>
                                            <p:strVal val="ppt_y"/>
                                          </p:val>
                                        </p:tav>
                                      </p:tavLst>
                                    </p:anim>
                                    <p:set>
                                      <p:cBhvr>
                                        <p:cTn id="79" dur="1" fill="hold">
                                          <p:stCondLst>
                                            <p:cond delay="2999"/>
                                          </p:stCondLst>
                                        </p:cTn>
                                        <p:tgtEl>
                                          <p:spTgt spid="7"/>
                                        </p:tgtEl>
                                        <p:attrNameLst>
                                          <p:attrName>style.visibility</p:attrName>
                                        </p:attrNameLst>
                                      </p:cBhvr>
                                      <p:to>
                                        <p:strVal val="hidden"/>
                                      </p:to>
                                    </p:set>
                                  </p:childTnLst>
                                </p:cTn>
                              </p:par>
                              <p:par>
                                <p:cTn id="80" presetID="2" presetClass="exit" presetSubtype="2" fill="hold" grpId="3" nodeType="withEffect">
                                  <p:stCondLst>
                                    <p:cond delay="0"/>
                                  </p:stCondLst>
                                  <p:childTnLst>
                                    <p:anim calcmode="lin" valueType="num">
                                      <p:cBhvr additive="base">
                                        <p:cTn id="81" dur="3000"/>
                                        <p:tgtEl>
                                          <p:spTgt spid="8"/>
                                        </p:tgtEl>
                                        <p:attrNameLst>
                                          <p:attrName>ppt_x</p:attrName>
                                        </p:attrNameLst>
                                      </p:cBhvr>
                                      <p:tavLst>
                                        <p:tav tm="0">
                                          <p:val>
                                            <p:strVal val="ppt_x"/>
                                          </p:val>
                                        </p:tav>
                                        <p:tav tm="100000">
                                          <p:val>
                                            <p:strVal val="1+ppt_w/2"/>
                                          </p:val>
                                        </p:tav>
                                      </p:tavLst>
                                    </p:anim>
                                    <p:anim calcmode="lin" valueType="num">
                                      <p:cBhvr additive="base">
                                        <p:cTn id="82" dur="3000"/>
                                        <p:tgtEl>
                                          <p:spTgt spid="8"/>
                                        </p:tgtEl>
                                        <p:attrNameLst>
                                          <p:attrName>ppt_y</p:attrName>
                                        </p:attrNameLst>
                                      </p:cBhvr>
                                      <p:tavLst>
                                        <p:tav tm="0">
                                          <p:val>
                                            <p:strVal val="ppt_y"/>
                                          </p:val>
                                        </p:tav>
                                        <p:tav tm="100000">
                                          <p:val>
                                            <p:strVal val="ppt_y"/>
                                          </p:val>
                                        </p:tav>
                                      </p:tavLst>
                                    </p:anim>
                                    <p:set>
                                      <p:cBhvr>
                                        <p:cTn id="83" dur="1" fill="hold">
                                          <p:stCondLst>
                                            <p:cond delay="2999"/>
                                          </p:stCondLst>
                                        </p:cTn>
                                        <p:tgtEl>
                                          <p:spTgt spid="8"/>
                                        </p:tgtEl>
                                        <p:attrNameLst>
                                          <p:attrName>style.visibility</p:attrName>
                                        </p:attrNameLst>
                                      </p:cBhvr>
                                      <p:to>
                                        <p:strVal val="hidden"/>
                                      </p:to>
                                    </p:set>
                                  </p:childTnLst>
                                </p:cTn>
                              </p:par>
                              <p:par>
                                <p:cTn id="84" presetID="2" presetClass="exit" presetSubtype="2" fill="hold" grpId="3" nodeType="withEffect">
                                  <p:stCondLst>
                                    <p:cond delay="0"/>
                                  </p:stCondLst>
                                  <p:childTnLst>
                                    <p:anim calcmode="lin" valueType="num">
                                      <p:cBhvr additive="base">
                                        <p:cTn id="85" dur="3000"/>
                                        <p:tgtEl>
                                          <p:spTgt spid="9"/>
                                        </p:tgtEl>
                                        <p:attrNameLst>
                                          <p:attrName>ppt_x</p:attrName>
                                        </p:attrNameLst>
                                      </p:cBhvr>
                                      <p:tavLst>
                                        <p:tav tm="0">
                                          <p:val>
                                            <p:strVal val="ppt_x"/>
                                          </p:val>
                                        </p:tav>
                                        <p:tav tm="100000">
                                          <p:val>
                                            <p:strVal val="1+ppt_w/2"/>
                                          </p:val>
                                        </p:tav>
                                      </p:tavLst>
                                    </p:anim>
                                    <p:anim calcmode="lin" valueType="num">
                                      <p:cBhvr additive="base">
                                        <p:cTn id="86" dur="3000"/>
                                        <p:tgtEl>
                                          <p:spTgt spid="9"/>
                                        </p:tgtEl>
                                        <p:attrNameLst>
                                          <p:attrName>ppt_y</p:attrName>
                                        </p:attrNameLst>
                                      </p:cBhvr>
                                      <p:tavLst>
                                        <p:tav tm="0">
                                          <p:val>
                                            <p:strVal val="ppt_y"/>
                                          </p:val>
                                        </p:tav>
                                        <p:tav tm="100000">
                                          <p:val>
                                            <p:strVal val="ppt_y"/>
                                          </p:val>
                                        </p:tav>
                                      </p:tavLst>
                                    </p:anim>
                                    <p:set>
                                      <p:cBhvr>
                                        <p:cTn id="87" dur="1" fill="hold">
                                          <p:stCondLst>
                                            <p:cond delay="2999"/>
                                          </p:stCondLst>
                                        </p:cTn>
                                        <p:tgtEl>
                                          <p:spTgt spid="9"/>
                                        </p:tgtEl>
                                        <p:attrNameLst>
                                          <p:attrName>style.visibility</p:attrName>
                                        </p:attrNameLst>
                                      </p:cBhvr>
                                      <p:to>
                                        <p:strVal val="hidden"/>
                                      </p:to>
                                    </p:set>
                                  </p:childTnLst>
                                </p:cTn>
                              </p:par>
                              <p:par>
                                <p:cTn id="88" presetID="2" presetClass="exit" presetSubtype="2" fill="hold" grpId="3" nodeType="withEffect">
                                  <p:stCondLst>
                                    <p:cond delay="0"/>
                                  </p:stCondLst>
                                  <p:childTnLst>
                                    <p:anim calcmode="lin" valueType="num">
                                      <p:cBhvr additive="base">
                                        <p:cTn id="89" dur="3000"/>
                                        <p:tgtEl>
                                          <p:spTgt spid="10"/>
                                        </p:tgtEl>
                                        <p:attrNameLst>
                                          <p:attrName>ppt_x</p:attrName>
                                        </p:attrNameLst>
                                      </p:cBhvr>
                                      <p:tavLst>
                                        <p:tav tm="0">
                                          <p:val>
                                            <p:strVal val="ppt_x"/>
                                          </p:val>
                                        </p:tav>
                                        <p:tav tm="100000">
                                          <p:val>
                                            <p:strVal val="1+ppt_w/2"/>
                                          </p:val>
                                        </p:tav>
                                      </p:tavLst>
                                    </p:anim>
                                    <p:anim calcmode="lin" valueType="num">
                                      <p:cBhvr additive="base">
                                        <p:cTn id="90" dur="3000"/>
                                        <p:tgtEl>
                                          <p:spTgt spid="10"/>
                                        </p:tgtEl>
                                        <p:attrNameLst>
                                          <p:attrName>ppt_y</p:attrName>
                                        </p:attrNameLst>
                                      </p:cBhvr>
                                      <p:tavLst>
                                        <p:tav tm="0">
                                          <p:val>
                                            <p:strVal val="ppt_y"/>
                                          </p:val>
                                        </p:tav>
                                        <p:tav tm="100000">
                                          <p:val>
                                            <p:strVal val="ppt_y"/>
                                          </p:val>
                                        </p:tav>
                                      </p:tavLst>
                                    </p:anim>
                                    <p:set>
                                      <p:cBhvr>
                                        <p:cTn id="91" dur="1" fill="hold">
                                          <p:stCondLst>
                                            <p:cond delay="2999"/>
                                          </p:stCondLst>
                                        </p:cTn>
                                        <p:tgtEl>
                                          <p:spTgt spid="10"/>
                                        </p:tgtEl>
                                        <p:attrNameLst>
                                          <p:attrName>style.visibility</p:attrName>
                                        </p:attrNameLst>
                                      </p:cBhvr>
                                      <p:to>
                                        <p:strVal val="hidden"/>
                                      </p:to>
                                    </p:set>
                                  </p:childTnLst>
                                </p:cTn>
                              </p:par>
                              <p:par>
                                <p:cTn id="92" presetID="2" presetClass="exit" presetSubtype="2" fill="hold" grpId="3" nodeType="withEffect">
                                  <p:stCondLst>
                                    <p:cond delay="0"/>
                                  </p:stCondLst>
                                  <p:childTnLst>
                                    <p:anim calcmode="lin" valueType="num">
                                      <p:cBhvr additive="base">
                                        <p:cTn id="93" dur="3000"/>
                                        <p:tgtEl>
                                          <p:spTgt spid="11"/>
                                        </p:tgtEl>
                                        <p:attrNameLst>
                                          <p:attrName>ppt_x</p:attrName>
                                        </p:attrNameLst>
                                      </p:cBhvr>
                                      <p:tavLst>
                                        <p:tav tm="0">
                                          <p:val>
                                            <p:strVal val="ppt_x"/>
                                          </p:val>
                                        </p:tav>
                                        <p:tav tm="100000">
                                          <p:val>
                                            <p:strVal val="1+ppt_w/2"/>
                                          </p:val>
                                        </p:tav>
                                      </p:tavLst>
                                    </p:anim>
                                    <p:anim calcmode="lin" valueType="num">
                                      <p:cBhvr additive="base">
                                        <p:cTn id="94" dur="3000"/>
                                        <p:tgtEl>
                                          <p:spTgt spid="11"/>
                                        </p:tgtEl>
                                        <p:attrNameLst>
                                          <p:attrName>ppt_y</p:attrName>
                                        </p:attrNameLst>
                                      </p:cBhvr>
                                      <p:tavLst>
                                        <p:tav tm="0">
                                          <p:val>
                                            <p:strVal val="ppt_y"/>
                                          </p:val>
                                        </p:tav>
                                        <p:tav tm="100000">
                                          <p:val>
                                            <p:strVal val="ppt_y"/>
                                          </p:val>
                                        </p:tav>
                                      </p:tavLst>
                                    </p:anim>
                                    <p:set>
                                      <p:cBhvr>
                                        <p:cTn id="95" dur="1" fill="hold">
                                          <p:stCondLst>
                                            <p:cond delay="2999"/>
                                          </p:stCondLst>
                                        </p:cTn>
                                        <p:tgtEl>
                                          <p:spTgt spid="11"/>
                                        </p:tgtEl>
                                        <p:attrNameLst>
                                          <p:attrName>style.visibility</p:attrName>
                                        </p:attrNameLst>
                                      </p:cBhvr>
                                      <p:to>
                                        <p:strVal val="hidden"/>
                                      </p:to>
                                    </p:set>
                                  </p:childTnLst>
                                </p:cTn>
                              </p:par>
                              <p:par>
                                <p:cTn id="96" presetID="2" presetClass="exit" presetSubtype="2" fill="hold" grpId="3" nodeType="withEffect">
                                  <p:stCondLst>
                                    <p:cond delay="0"/>
                                  </p:stCondLst>
                                  <p:childTnLst>
                                    <p:anim calcmode="lin" valueType="num">
                                      <p:cBhvr additive="base">
                                        <p:cTn id="97" dur="3000"/>
                                        <p:tgtEl>
                                          <p:spTgt spid="12"/>
                                        </p:tgtEl>
                                        <p:attrNameLst>
                                          <p:attrName>ppt_x</p:attrName>
                                        </p:attrNameLst>
                                      </p:cBhvr>
                                      <p:tavLst>
                                        <p:tav tm="0">
                                          <p:val>
                                            <p:strVal val="ppt_x"/>
                                          </p:val>
                                        </p:tav>
                                        <p:tav tm="100000">
                                          <p:val>
                                            <p:strVal val="1+ppt_w/2"/>
                                          </p:val>
                                        </p:tav>
                                      </p:tavLst>
                                    </p:anim>
                                    <p:anim calcmode="lin" valueType="num">
                                      <p:cBhvr additive="base">
                                        <p:cTn id="98" dur="3000"/>
                                        <p:tgtEl>
                                          <p:spTgt spid="12"/>
                                        </p:tgtEl>
                                        <p:attrNameLst>
                                          <p:attrName>ppt_y</p:attrName>
                                        </p:attrNameLst>
                                      </p:cBhvr>
                                      <p:tavLst>
                                        <p:tav tm="0">
                                          <p:val>
                                            <p:strVal val="ppt_y"/>
                                          </p:val>
                                        </p:tav>
                                        <p:tav tm="100000">
                                          <p:val>
                                            <p:strVal val="ppt_y"/>
                                          </p:val>
                                        </p:tav>
                                      </p:tavLst>
                                    </p:anim>
                                    <p:set>
                                      <p:cBhvr>
                                        <p:cTn id="99" dur="1" fill="hold">
                                          <p:stCondLst>
                                            <p:cond delay="2999"/>
                                          </p:stCondLst>
                                        </p:cTn>
                                        <p:tgtEl>
                                          <p:spTgt spid="12"/>
                                        </p:tgtEl>
                                        <p:attrNameLst>
                                          <p:attrName>style.visibility</p:attrName>
                                        </p:attrNameLst>
                                      </p:cBhvr>
                                      <p:to>
                                        <p:strVal val="hidden"/>
                                      </p:to>
                                    </p:set>
                                  </p:childTnLst>
                                </p:cTn>
                              </p:par>
                              <p:par>
                                <p:cTn id="100" presetID="2" presetClass="entr" presetSubtype="8" fill="hold" nodeType="withEffect">
                                  <p:stCondLst>
                                    <p:cond delay="0"/>
                                  </p:stCondLst>
                                  <p:childTnLst>
                                    <p:set>
                                      <p:cBhvr>
                                        <p:cTn id="101" dur="1" fill="hold">
                                          <p:stCondLst>
                                            <p:cond delay="0"/>
                                          </p:stCondLst>
                                        </p:cTn>
                                        <p:tgtEl>
                                          <p:spTgt spid="3074"/>
                                        </p:tgtEl>
                                        <p:attrNameLst>
                                          <p:attrName>style.visibility</p:attrName>
                                        </p:attrNameLst>
                                      </p:cBhvr>
                                      <p:to>
                                        <p:strVal val="visible"/>
                                      </p:to>
                                    </p:set>
                                    <p:anim calcmode="lin" valueType="num">
                                      <p:cBhvr additive="base">
                                        <p:cTn id="102" dur="3000" fill="hold"/>
                                        <p:tgtEl>
                                          <p:spTgt spid="3074"/>
                                        </p:tgtEl>
                                        <p:attrNameLst>
                                          <p:attrName>ppt_x</p:attrName>
                                        </p:attrNameLst>
                                      </p:cBhvr>
                                      <p:tavLst>
                                        <p:tav tm="0">
                                          <p:val>
                                            <p:strVal val="0-#ppt_w/2"/>
                                          </p:val>
                                        </p:tav>
                                        <p:tav tm="100000">
                                          <p:val>
                                            <p:strVal val="#ppt_x"/>
                                          </p:val>
                                        </p:tav>
                                      </p:tavLst>
                                    </p:anim>
                                    <p:anim calcmode="lin" valueType="num">
                                      <p:cBhvr additive="base">
                                        <p:cTn id="103" dur="3000" fill="hold"/>
                                        <p:tgtEl>
                                          <p:spTgt spid="307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2050" name="Picture 2"/>
          <p:cNvPicPr>
            <a:picLocks noChangeAspect="1" noChangeArrowheads="1"/>
          </p:cNvPicPr>
          <p:nvPr/>
        </p:nvPicPr>
        <p:blipFill>
          <a:blip r:embed="rId2"/>
          <a:srcRect/>
          <a:stretch>
            <a:fillRect/>
          </a:stretch>
        </p:blipFill>
        <p:spPr bwMode="auto">
          <a:xfrm>
            <a:off x="0" y="-48"/>
            <a:ext cx="9144064" cy="6858048"/>
          </a:xfrm>
          <a:prstGeom prst="rect">
            <a:avLst/>
          </a:prstGeom>
          <a:noFill/>
          <a:ln w="9525">
            <a:noFill/>
            <a:miter lim="800000"/>
            <a:headEnd/>
            <a:tailEnd/>
          </a:ln>
          <a:effectLst/>
        </p:spPr>
      </p:pic>
      <p:sp>
        <p:nvSpPr>
          <p:cNvPr id="6" name="5 Cheurón"/>
          <p:cNvSpPr/>
          <p:nvPr/>
        </p:nvSpPr>
        <p:spPr>
          <a:xfrm rot="2232265">
            <a:off x="3282487" y="2054540"/>
            <a:ext cx="1712371" cy="1745801"/>
          </a:xfrm>
          <a:prstGeom prst="chevron">
            <a:avLst>
              <a:gd name="adj" fmla="val 72647"/>
            </a:avLst>
          </a:prstGeom>
          <a:gradFill>
            <a:gsLst>
              <a:gs pos="34000">
                <a:srgbClr val="007434"/>
              </a:gs>
              <a:gs pos="50000">
                <a:srgbClr val="9CB86E"/>
              </a:gs>
              <a:gs pos="100000">
                <a:srgbClr val="156B13"/>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8441995">
            <a:off x="4643418" y="2060106"/>
            <a:ext cx="1712371" cy="1739248"/>
          </a:xfrm>
          <a:prstGeom prst="chevron">
            <a:avLst>
              <a:gd name="adj" fmla="val 72647"/>
            </a:avLst>
          </a:prstGeom>
          <a:gradFill>
            <a:gsLst>
              <a:gs pos="34000">
                <a:srgbClr val="007434"/>
              </a:gs>
              <a:gs pos="50000">
                <a:srgbClr val="9CB86E"/>
              </a:gs>
              <a:gs pos="100000">
                <a:srgbClr val="156B13"/>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19022925">
            <a:off x="3222748" y="3206885"/>
            <a:ext cx="1712371" cy="1745801"/>
          </a:xfrm>
          <a:prstGeom prst="chevron">
            <a:avLst>
              <a:gd name="adj" fmla="val 72647"/>
            </a:avLst>
          </a:prstGeom>
          <a:gradFill>
            <a:gsLst>
              <a:gs pos="34000">
                <a:srgbClr val="007434"/>
              </a:gs>
              <a:gs pos="50000">
                <a:srgbClr val="9CB86E"/>
              </a:gs>
              <a:gs pos="100000">
                <a:srgbClr val="156B13"/>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13662541">
            <a:off x="4437589" y="3276756"/>
            <a:ext cx="1712371" cy="1745801"/>
          </a:xfrm>
          <a:prstGeom prst="chevron">
            <a:avLst>
              <a:gd name="adj" fmla="val 72647"/>
            </a:avLst>
          </a:prstGeom>
          <a:gradFill>
            <a:gsLst>
              <a:gs pos="34000">
                <a:srgbClr val="007434"/>
              </a:gs>
              <a:gs pos="50000">
                <a:srgbClr val="9CB86E"/>
              </a:gs>
              <a:gs pos="100000">
                <a:srgbClr val="156B13"/>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2232265">
            <a:off x="2639543" y="1554475"/>
            <a:ext cx="1712371" cy="1745801"/>
          </a:xfrm>
          <a:prstGeom prst="chevron">
            <a:avLst>
              <a:gd name="adj" fmla="val 72647"/>
            </a:avLst>
          </a:prstGeom>
          <a:gradFill>
            <a:gsLst>
              <a:gs pos="34000">
                <a:srgbClr val="007434"/>
              </a:gs>
              <a:gs pos="50000">
                <a:srgbClr val="9CB86E"/>
              </a:gs>
              <a:gs pos="100000">
                <a:srgbClr val="156B13"/>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rot="8441995">
            <a:off x="5286360" y="1631478"/>
            <a:ext cx="1712371" cy="1739248"/>
          </a:xfrm>
          <a:prstGeom prst="chevron">
            <a:avLst>
              <a:gd name="adj" fmla="val 72647"/>
            </a:avLst>
          </a:prstGeom>
          <a:gradFill>
            <a:gsLst>
              <a:gs pos="34000">
                <a:srgbClr val="007434"/>
              </a:gs>
              <a:gs pos="50000">
                <a:srgbClr val="9CB86E"/>
              </a:gs>
              <a:gs pos="100000">
                <a:srgbClr val="156B13"/>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rot="13662541">
            <a:off x="4937656" y="3848261"/>
            <a:ext cx="1712371" cy="1745801"/>
          </a:xfrm>
          <a:prstGeom prst="chevron">
            <a:avLst>
              <a:gd name="adj" fmla="val 72647"/>
            </a:avLst>
          </a:prstGeom>
          <a:gradFill>
            <a:gsLst>
              <a:gs pos="34000">
                <a:srgbClr val="007434"/>
              </a:gs>
              <a:gs pos="50000">
                <a:srgbClr val="9CB86E"/>
              </a:gs>
              <a:gs pos="100000">
                <a:srgbClr val="156B13"/>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rot="19022925">
            <a:off x="2722680" y="3706950"/>
            <a:ext cx="1712371" cy="1745801"/>
          </a:xfrm>
          <a:prstGeom prst="chevron">
            <a:avLst>
              <a:gd name="adj" fmla="val 72647"/>
            </a:avLst>
          </a:prstGeom>
          <a:gradFill>
            <a:gsLst>
              <a:gs pos="34000">
                <a:srgbClr val="007434"/>
              </a:gs>
              <a:gs pos="50000">
                <a:srgbClr val="9CB86E"/>
              </a:gs>
              <a:gs pos="100000">
                <a:srgbClr val="156B13"/>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rot="2232265">
            <a:off x="1996603" y="1125846"/>
            <a:ext cx="1712371" cy="1745801"/>
          </a:xfrm>
          <a:prstGeom prst="chevron">
            <a:avLst>
              <a:gd name="adj" fmla="val 72647"/>
            </a:avLst>
          </a:prstGeom>
          <a:gradFill>
            <a:gsLst>
              <a:gs pos="34000">
                <a:srgbClr val="007434"/>
              </a:gs>
              <a:gs pos="50000">
                <a:srgbClr val="9CB86E"/>
              </a:gs>
              <a:gs pos="100000">
                <a:srgbClr val="156B13"/>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Cheurón"/>
          <p:cNvSpPr/>
          <p:nvPr/>
        </p:nvSpPr>
        <p:spPr>
          <a:xfrm rot="8441995">
            <a:off x="5857863" y="1202850"/>
            <a:ext cx="1712371" cy="1739248"/>
          </a:xfrm>
          <a:prstGeom prst="chevron">
            <a:avLst>
              <a:gd name="adj" fmla="val 72647"/>
            </a:avLst>
          </a:prstGeom>
          <a:gradFill>
            <a:gsLst>
              <a:gs pos="34000">
                <a:srgbClr val="007434"/>
              </a:gs>
              <a:gs pos="50000">
                <a:srgbClr val="9CB86E"/>
              </a:gs>
              <a:gs pos="100000">
                <a:srgbClr val="156B13"/>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Cheurón"/>
          <p:cNvSpPr/>
          <p:nvPr/>
        </p:nvSpPr>
        <p:spPr>
          <a:xfrm rot="13662541">
            <a:off x="5437721" y="4419766"/>
            <a:ext cx="1712371" cy="1745801"/>
          </a:xfrm>
          <a:prstGeom prst="chevron">
            <a:avLst>
              <a:gd name="adj" fmla="val 72647"/>
            </a:avLst>
          </a:prstGeom>
          <a:gradFill>
            <a:gsLst>
              <a:gs pos="34000">
                <a:srgbClr val="007434"/>
              </a:gs>
              <a:gs pos="50000">
                <a:srgbClr val="9CB86E"/>
              </a:gs>
              <a:gs pos="100000">
                <a:srgbClr val="156B13"/>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Cheurón"/>
          <p:cNvSpPr/>
          <p:nvPr/>
        </p:nvSpPr>
        <p:spPr>
          <a:xfrm rot="19022925">
            <a:off x="2222615" y="4135579"/>
            <a:ext cx="1712371" cy="1745801"/>
          </a:xfrm>
          <a:prstGeom prst="chevron">
            <a:avLst>
              <a:gd name="adj" fmla="val 72647"/>
            </a:avLst>
          </a:prstGeom>
          <a:gradFill>
            <a:gsLst>
              <a:gs pos="34000">
                <a:srgbClr val="007434"/>
              </a:gs>
              <a:gs pos="50000">
                <a:srgbClr val="9CB86E"/>
              </a:gs>
              <a:gs pos="100000">
                <a:srgbClr val="156B13"/>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Cheurón"/>
          <p:cNvSpPr/>
          <p:nvPr/>
        </p:nvSpPr>
        <p:spPr>
          <a:xfrm rot="2232265">
            <a:off x="1496536" y="697218"/>
            <a:ext cx="1712371" cy="1745801"/>
          </a:xfrm>
          <a:prstGeom prst="chevron">
            <a:avLst>
              <a:gd name="adj" fmla="val 72647"/>
            </a:avLst>
          </a:prstGeom>
          <a:gradFill>
            <a:gsLst>
              <a:gs pos="34000">
                <a:srgbClr val="007434"/>
              </a:gs>
              <a:gs pos="50000">
                <a:srgbClr val="9CB86E"/>
              </a:gs>
              <a:gs pos="100000">
                <a:srgbClr val="156B13"/>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Cheurón"/>
          <p:cNvSpPr/>
          <p:nvPr/>
        </p:nvSpPr>
        <p:spPr>
          <a:xfrm rot="8441995">
            <a:off x="6429368" y="774222"/>
            <a:ext cx="1712371" cy="1739248"/>
          </a:xfrm>
          <a:prstGeom prst="chevron">
            <a:avLst>
              <a:gd name="adj" fmla="val 72647"/>
            </a:avLst>
          </a:prstGeom>
          <a:gradFill>
            <a:gsLst>
              <a:gs pos="34000">
                <a:srgbClr val="007434"/>
              </a:gs>
              <a:gs pos="50000">
                <a:srgbClr val="9CB86E"/>
              </a:gs>
              <a:gs pos="100000">
                <a:srgbClr val="156B13"/>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Cheurón"/>
          <p:cNvSpPr/>
          <p:nvPr/>
        </p:nvSpPr>
        <p:spPr>
          <a:xfrm rot="13662541">
            <a:off x="5937787" y="5062707"/>
            <a:ext cx="1712371" cy="1745801"/>
          </a:xfrm>
          <a:prstGeom prst="chevron">
            <a:avLst>
              <a:gd name="adj" fmla="val 72647"/>
            </a:avLst>
          </a:prstGeom>
          <a:gradFill>
            <a:gsLst>
              <a:gs pos="34000">
                <a:srgbClr val="007434"/>
              </a:gs>
              <a:gs pos="50000">
                <a:srgbClr val="9CB86E"/>
              </a:gs>
              <a:gs pos="100000">
                <a:srgbClr val="156B13"/>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Cheurón"/>
          <p:cNvSpPr/>
          <p:nvPr/>
        </p:nvSpPr>
        <p:spPr>
          <a:xfrm rot="19022925">
            <a:off x="1603632" y="4642129"/>
            <a:ext cx="1712371" cy="1885162"/>
          </a:xfrm>
          <a:prstGeom prst="chevron">
            <a:avLst>
              <a:gd name="adj" fmla="val 72647"/>
            </a:avLst>
          </a:prstGeom>
          <a:gradFill>
            <a:gsLst>
              <a:gs pos="34000">
                <a:srgbClr val="007434"/>
              </a:gs>
              <a:gs pos="50000">
                <a:srgbClr val="9CB86E"/>
              </a:gs>
              <a:gs pos="100000">
                <a:srgbClr val="156B13"/>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Rectángulo"/>
          <p:cNvSpPr/>
          <p:nvPr/>
        </p:nvSpPr>
        <p:spPr>
          <a:xfrm>
            <a:off x="-357222" y="0"/>
            <a:ext cx="9501222" cy="721521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3"/>
                                        </p:tgtEl>
                                        <p:attrNameLst>
                                          <p:attrName>style.opacity</p:attrName>
                                        </p:attrNameLst>
                                      </p:cBhvr>
                                      <p:to>
                                        <p:strVal val="0"/>
                                      </p:to>
                                    </p:set>
                                    <p:animEffect filter="image" prLst="opacity: 0">
                                      <p:cBhvr rctx="IE">
                                        <p:cTn id="7" dur="indefinite"/>
                                        <p:tgtEl>
                                          <p:spTgt spid="23"/>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plus(in)">
                                      <p:cBhvr>
                                        <p:cTn id="10" dur="3000"/>
                                        <p:tgtEl>
                                          <p:spTgt spid="6"/>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plus(in)">
                                      <p:cBhvr>
                                        <p:cTn id="13" dur="3000"/>
                                        <p:tgtEl>
                                          <p:spTgt spid="7"/>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plus(in)">
                                      <p:cBhvr>
                                        <p:cTn id="16" dur="3000"/>
                                        <p:tgtEl>
                                          <p:spTgt spid="8"/>
                                        </p:tgtEl>
                                      </p:cBhvr>
                                    </p:animEffect>
                                  </p:childTnLst>
                                </p:cTn>
                              </p:par>
                              <p:par>
                                <p:cTn id="17" presetID="13" presetClass="entr" presetSubtype="16"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plus(in)">
                                      <p:cBhvr>
                                        <p:cTn id="19" dur="3000"/>
                                        <p:tgtEl>
                                          <p:spTgt spid="9"/>
                                        </p:tgtEl>
                                      </p:cBhvr>
                                    </p:animEffect>
                                  </p:childTnLst>
                                </p:cTn>
                              </p:par>
                              <p:par>
                                <p:cTn id="20" presetID="13" presetClass="entr" presetSubtype="16"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plus(in)">
                                      <p:cBhvr>
                                        <p:cTn id="22" dur="3000"/>
                                        <p:tgtEl>
                                          <p:spTgt spid="10"/>
                                        </p:tgtEl>
                                      </p:cBhvr>
                                    </p:animEffect>
                                  </p:childTnLst>
                                </p:cTn>
                              </p:par>
                              <p:par>
                                <p:cTn id="23" presetID="13" presetClass="entr" presetSubtype="16"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plus(in)">
                                      <p:cBhvr>
                                        <p:cTn id="25" dur="3000"/>
                                        <p:tgtEl>
                                          <p:spTgt spid="11"/>
                                        </p:tgtEl>
                                      </p:cBhvr>
                                    </p:animEffect>
                                  </p:childTnLst>
                                </p:cTn>
                              </p:par>
                              <p:par>
                                <p:cTn id="26" presetID="13" presetClass="entr" presetSubtype="16" fill="hold" grpId="0" nodeType="with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plus(in)">
                                      <p:cBhvr>
                                        <p:cTn id="28" dur="3000"/>
                                        <p:tgtEl>
                                          <p:spTgt spid="12"/>
                                        </p:tgtEl>
                                      </p:cBhvr>
                                    </p:animEffect>
                                  </p:childTnLst>
                                </p:cTn>
                              </p:par>
                              <p:par>
                                <p:cTn id="29" presetID="13" presetClass="entr" presetSubtype="16" fill="hold" grpId="0" nodeType="with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plus(in)">
                                      <p:cBhvr>
                                        <p:cTn id="31" dur="3000"/>
                                        <p:tgtEl>
                                          <p:spTgt spid="13"/>
                                        </p:tgtEl>
                                      </p:cBhvr>
                                    </p:animEffect>
                                  </p:childTnLst>
                                </p:cTn>
                              </p:par>
                              <p:par>
                                <p:cTn id="32" presetID="13" presetClass="entr" presetSubtype="16" fill="hold" grpId="0" nodeType="withEffect">
                                  <p:stCondLst>
                                    <p:cond delay="0"/>
                                  </p:stCondLst>
                                  <p:childTnLst>
                                    <p:set>
                                      <p:cBhvr>
                                        <p:cTn id="33" dur="1" fill="hold">
                                          <p:stCondLst>
                                            <p:cond delay="0"/>
                                          </p:stCondLst>
                                        </p:cTn>
                                        <p:tgtEl>
                                          <p:spTgt spid="14"/>
                                        </p:tgtEl>
                                        <p:attrNameLst>
                                          <p:attrName>style.visibility</p:attrName>
                                        </p:attrNameLst>
                                      </p:cBhvr>
                                      <p:to>
                                        <p:strVal val="visible"/>
                                      </p:to>
                                    </p:set>
                                    <p:animEffect transition="in" filter="plus(in)">
                                      <p:cBhvr>
                                        <p:cTn id="34" dur="3000"/>
                                        <p:tgtEl>
                                          <p:spTgt spid="14"/>
                                        </p:tgtEl>
                                      </p:cBhvr>
                                    </p:animEffect>
                                  </p:childTnLst>
                                </p:cTn>
                              </p:par>
                              <p:par>
                                <p:cTn id="35" presetID="13" presetClass="entr" presetSubtype="16" fill="hold" grpId="0" nodeType="with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plus(in)">
                                      <p:cBhvr>
                                        <p:cTn id="37" dur="3000"/>
                                        <p:tgtEl>
                                          <p:spTgt spid="15"/>
                                        </p:tgtEl>
                                      </p:cBhvr>
                                    </p:animEffect>
                                  </p:childTnLst>
                                </p:cTn>
                              </p:par>
                              <p:par>
                                <p:cTn id="38" presetID="13" presetClass="entr" presetSubtype="16" fill="hold" grpId="0" nodeType="withEffect">
                                  <p:stCondLst>
                                    <p:cond delay="0"/>
                                  </p:stCondLst>
                                  <p:childTnLst>
                                    <p:set>
                                      <p:cBhvr>
                                        <p:cTn id="39" dur="1" fill="hold">
                                          <p:stCondLst>
                                            <p:cond delay="0"/>
                                          </p:stCondLst>
                                        </p:cTn>
                                        <p:tgtEl>
                                          <p:spTgt spid="16"/>
                                        </p:tgtEl>
                                        <p:attrNameLst>
                                          <p:attrName>style.visibility</p:attrName>
                                        </p:attrNameLst>
                                      </p:cBhvr>
                                      <p:to>
                                        <p:strVal val="visible"/>
                                      </p:to>
                                    </p:set>
                                    <p:animEffect transition="in" filter="plus(in)">
                                      <p:cBhvr>
                                        <p:cTn id="40" dur="3000"/>
                                        <p:tgtEl>
                                          <p:spTgt spid="16"/>
                                        </p:tgtEl>
                                      </p:cBhvr>
                                    </p:animEffect>
                                  </p:childTnLst>
                                </p:cTn>
                              </p:par>
                              <p:par>
                                <p:cTn id="41" presetID="13" presetClass="entr" presetSubtype="16" fill="hold" grpId="0" nodeType="withEffect">
                                  <p:stCondLst>
                                    <p:cond delay="0"/>
                                  </p:stCondLst>
                                  <p:childTnLst>
                                    <p:set>
                                      <p:cBhvr>
                                        <p:cTn id="42" dur="1" fill="hold">
                                          <p:stCondLst>
                                            <p:cond delay="0"/>
                                          </p:stCondLst>
                                        </p:cTn>
                                        <p:tgtEl>
                                          <p:spTgt spid="17"/>
                                        </p:tgtEl>
                                        <p:attrNameLst>
                                          <p:attrName>style.visibility</p:attrName>
                                        </p:attrNameLst>
                                      </p:cBhvr>
                                      <p:to>
                                        <p:strVal val="visible"/>
                                      </p:to>
                                    </p:set>
                                    <p:animEffect transition="in" filter="plus(in)">
                                      <p:cBhvr>
                                        <p:cTn id="43" dur="3000"/>
                                        <p:tgtEl>
                                          <p:spTgt spid="17"/>
                                        </p:tgtEl>
                                      </p:cBhvr>
                                    </p:animEffect>
                                  </p:childTnLst>
                                </p:cTn>
                              </p:par>
                              <p:par>
                                <p:cTn id="44" presetID="13" presetClass="entr" presetSubtype="16" fill="hold" grpId="0" nodeType="withEffect">
                                  <p:stCondLst>
                                    <p:cond delay="0"/>
                                  </p:stCondLst>
                                  <p:childTnLst>
                                    <p:set>
                                      <p:cBhvr>
                                        <p:cTn id="45" dur="1" fill="hold">
                                          <p:stCondLst>
                                            <p:cond delay="0"/>
                                          </p:stCondLst>
                                        </p:cTn>
                                        <p:tgtEl>
                                          <p:spTgt spid="18"/>
                                        </p:tgtEl>
                                        <p:attrNameLst>
                                          <p:attrName>style.visibility</p:attrName>
                                        </p:attrNameLst>
                                      </p:cBhvr>
                                      <p:to>
                                        <p:strVal val="visible"/>
                                      </p:to>
                                    </p:set>
                                    <p:animEffect transition="in" filter="plus(in)">
                                      <p:cBhvr>
                                        <p:cTn id="46" dur="3000"/>
                                        <p:tgtEl>
                                          <p:spTgt spid="18"/>
                                        </p:tgtEl>
                                      </p:cBhvr>
                                    </p:animEffect>
                                  </p:childTnLst>
                                </p:cTn>
                              </p:par>
                              <p:par>
                                <p:cTn id="47" presetID="13" presetClass="entr" presetSubtype="16" fill="hold" grpId="0" nodeType="withEffect">
                                  <p:stCondLst>
                                    <p:cond delay="0"/>
                                  </p:stCondLst>
                                  <p:childTnLst>
                                    <p:set>
                                      <p:cBhvr>
                                        <p:cTn id="48" dur="1" fill="hold">
                                          <p:stCondLst>
                                            <p:cond delay="0"/>
                                          </p:stCondLst>
                                        </p:cTn>
                                        <p:tgtEl>
                                          <p:spTgt spid="19"/>
                                        </p:tgtEl>
                                        <p:attrNameLst>
                                          <p:attrName>style.visibility</p:attrName>
                                        </p:attrNameLst>
                                      </p:cBhvr>
                                      <p:to>
                                        <p:strVal val="visible"/>
                                      </p:to>
                                    </p:set>
                                    <p:animEffect transition="in" filter="plus(in)">
                                      <p:cBhvr>
                                        <p:cTn id="49" dur="3000"/>
                                        <p:tgtEl>
                                          <p:spTgt spid="19"/>
                                        </p:tgtEl>
                                      </p:cBhvr>
                                    </p:animEffect>
                                  </p:childTnLst>
                                </p:cTn>
                              </p:par>
                              <p:par>
                                <p:cTn id="50" presetID="13" presetClass="entr" presetSubtype="16" fill="hold" grpId="0" nodeType="withEffect">
                                  <p:stCondLst>
                                    <p:cond delay="0"/>
                                  </p:stCondLst>
                                  <p:childTnLst>
                                    <p:set>
                                      <p:cBhvr>
                                        <p:cTn id="51" dur="1" fill="hold">
                                          <p:stCondLst>
                                            <p:cond delay="0"/>
                                          </p:stCondLst>
                                        </p:cTn>
                                        <p:tgtEl>
                                          <p:spTgt spid="21"/>
                                        </p:tgtEl>
                                        <p:attrNameLst>
                                          <p:attrName>style.visibility</p:attrName>
                                        </p:attrNameLst>
                                      </p:cBhvr>
                                      <p:to>
                                        <p:strVal val="visible"/>
                                      </p:to>
                                    </p:set>
                                    <p:animEffect transition="in" filter="plus(in)">
                                      <p:cBhvr>
                                        <p:cTn id="52" dur="3000"/>
                                        <p:tgtEl>
                                          <p:spTgt spid="21"/>
                                        </p:tgtEl>
                                      </p:cBhvr>
                                    </p:animEffect>
                                  </p:childTnLst>
                                </p:cTn>
                              </p:par>
                              <p:par>
                                <p:cTn id="53" presetID="13" presetClass="entr" presetSubtype="16" fill="hold" grpId="0" nodeType="withEffect">
                                  <p:stCondLst>
                                    <p:cond delay="0"/>
                                  </p:stCondLst>
                                  <p:childTnLst>
                                    <p:set>
                                      <p:cBhvr>
                                        <p:cTn id="54" dur="1" fill="hold">
                                          <p:stCondLst>
                                            <p:cond delay="0"/>
                                          </p:stCondLst>
                                        </p:cTn>
                                        <p:tgtEl>
                                          <p:spTgt spid="22"/>
                                        </p:tgtEl>
                                        <p:attrNameLst>
                                          <p:attrName>style.visibility</p:attrName>
                                        </p:attrNameLst>
                                      </p:cBhvr>
                                      <p:to>
                                        <p:strVal val="visible"/>
                                      </p:to>
                                    </p:set>
                                    <p:animEffect transition="in" filter="plus(in)">
                                      <p:cBhvr>
                                        <p:cTn id="55" dur="3000"/>
                                        <p:tgtEl>
                                          <p:spTgt spid="22"/>
                                        </p:tgtEl>
                                      </p:cBhvr>
                                    </p:animEffect>
                                  </p:childTnLst>
                                </p:cTn>
                              </p:par>
                              <p:par>
                                <p:cTn id="56" presetID="2" presetClass="entr" presetSubtype="6" fill="hold" grpId="1" nodeType="withEffect">
                                  <p:stCondLst>
                                    <p:cond delay="0"/>
                                  </p:stCondLst>
                                  <p:childTnLst>
                                    <p:set>
                                      <p:cBhvr>
                                        <p:cTn id="57" dur="1" fill="hold">
                                          <p:stCondLst>
                                            <p:cond delay="0"/>
                                          </p:stCondLst>
                                        </p:cTn>
                                        <p:tgtEl>
                                          <p:spTgt spid="6"/>
                                        </p:tgtEl>
                                        <p:attrNameLst>
                                          <p:attrName>style.visibility</p:attrName>
                                        </p:attrNameLst>
                                      </p:cBhvr>
                                      <p:to>
                                        <p:strVal val="visible"/>
                                      </p:to>
                                    </p:set>
                                    <p:anim calcmode="lin" valueType="num">
                                      <p:cBhvr additive="base">
                                        <p:cTn id="58" dur="3000" fill="hold"/>
                                        <p:tgtEl>
                                          <p:spTgt spid="6"/>
                                        </p:tgtEl>
                                        <p:attrNameLst>
                                          <p:attrName>ppt_x</p:attrName>
                                        </p:attrNameLst>
                                      </p:cBhvr>
                                      <p:tavLst>
                                        <p:tav tm="0">
                                          <p:val>
                                            <p:strVal val="1+#ppt_w/2"/>
                                          </p:val>
                                        </p:tav>
                                        <p:tav tm="100000">
                                          <p:val>
                                            <p:strVal val="#ppt_x"/>
                                          </p:val>
                                        </p:tav>
                                      </p:tavLst>
                                    </p:anim>
                                    <p:anim calcmode="lin" valueType="num">
                                      <p:cBhvr additive="base">
                                        <p:cTn id="59" dur="3000" fill="hold"/>
                                        <p:tgtEl>
                                          <p:spTgt spid="6"/>
                                        </p:tgtEl>
                                        <p:attrNameLst>
                                          <p:attrName>ppt_y</p:attrName>
                                        </p:attrNameLst>
                                      </p:cBhvr>
                                      <p:tavLst>
                                        <p:tav tm="0">
                                          <p:val>
                                            <p:strVal val="1+#ppt_h/2"/>
                                          </p:val>
                                        </p:tav>
                                        <p:tav tm="100000">
                                          <p:val>
                                            <p:strVal val="#ppt_y"/>
                                          </p:val>
                                        </p:tav>
                                      </p:tavLst>
                                    </p:anim>
                                  </p:childTnLst>
                                </p:cTn>
                              </p:par>
                              <p:par>
                                <p:cTn id="60" presetID="2" presetClass="entr" presetSubtype="6" fill="hold" grpId="1" nodeType="withEffect">
                                  <p:stCondLst>
                                    <p:cond delay="0"/>
                                  </p:stCondLst>
                                  <p:childTnLst>
                                    <p:set>
                                      <p:cBhvr>
                                        <p:cTn id="61" dur="1" fill="hold">
                                          <p:stCondLst>
                                            <p:cond delay="0"/>
                                          </p:stCondLst>
                                        </p:cTn>
                                        <p:tgtEl>
                                          <p:spTgt spid="10"/>
                                        </p:tgtEl>
                                        <p:attrNameLst>
                                          <p:attrName>style.visibility</p:attrName>
                                        </p:attrNameLst>
                                      </p:cBhvr>
                                      <p:to>
                                        <p:strVal val="visible"/>
                                      </p:to>
                                    </p:set>
                                    <p:anim calcmode="lin" valueType="num">
                                      <p:cBhvr additive="base">
                                        <p:cTn id="62" dur="3000" fill="hold"/>
                                        <p:tgtEl>
                                          <p:spTgt spid="10"/>
                                        </p:tgtEl>
                                        <p:attrNameLst>
                                          <p:attrName>ppt_x</p:attrName>
                                        </p:attrNameLst>
                                      </p:cBhvr>
                                      <p:tavLst>
                                        <p:tav tm="0">
                                          <p:val>
                                            <p:strVal val="1+#ppt_w/2"/>
                                          </p:val>
                                        </p:tav>
                                        <p:tav tm="100000">
                                          <p:val>
                                            <p:strVal val="#ppt_x"/>
                                          </p:val>
                                        </p:tav>
                                      </p:tavLst>
                                    </p:anim>
                                    <p:anim calcmode="lin" valueType="num">
                                      <p:cBhvr additive="base">
                                        <p:cTn id="63" dur="3000" fill="hold"/>
                                        <p:tgtEl>
                                          <p:spTgt spid="10"/>
                                        </p:tgtEl>
                                        <p:attrNameLst>
                                          <p:attrName>ppt_y</p:attrName>
                                        </p:attrNameLst>
                                      </p:cBhvr>
                                      <p:tavLst>
                                        <p:tav tm="0">
                                          <p:val>
                                            <p:strVal val="1+#ppt_h/2"/>
                                          </p:val>
                                        </p:tav>
                                        <p:tav tm="100000">
                                          <p:val>
                                            <p:strVal val="#ppt_y"/>
                                          </p:val>
                                        </p:tav>
                                      </p:tavLst>
                                    </p:anim>
                                  </p:childTnLst>
                                </p:cTn>
                              </p:par>
                              <p:par>
                                <p:cTn id="64" presetID="2" presetClass="entr" presetSubtype="6" fill="hold" grpId="1" nodeType="withEffect">
                                  <p:stCondLst>
                                    <p:cond delay="0"/>
                                  </p:stCondLst>
                                  <p:childTnLst>
                                    <p:set>
                                      <p:cBhvr>
                                        <p:cTn id="65" dur="1" fill="hold">
                                          <p:stCondLst>
                                            <p:cond delay="0"/>
                                          </p:stCondLst>
                                        </p:cTn>
                                        <p:tgtEl>
                                          <p:spTgt spid="14"/>
                                        </p:tgtEl>
                                        <p:attrNameLst>
                                          <p:attrName>style.visibility</p:attrName>
                                        </p:attrNameLst>
                                      </p:cBhvr>
                                      <p:to>
                                        <p:strVal val="visible"/>
                                      </p:to>
                                    </p:set>
                                    <p:anim calcmode="lin" valueType="num">
                                      <p:cBhvr additive="base">
                                        <p:cTn id="66" dur="3000" fill="hold"/>
                                        <p:tgtEl>
                                          <p:spTgt spid="14"/>
                                        </p:tgtEl>
                                        <p:attrNameLst>
                                          <p:attrName>ppt_x</p:attrName>
                                        </p:attrNameLst>
                                      </p:cBhvr>
                                      <p:tavLst>
                                        <p:tav tm="0">
                                          <p:val>
                                            <p:strVal val="1+#ppt_w/2"/>
                                          </p:val>
                                        </p:tav>
                                        <p:tav tm="100000">
                                          <p:val>
                                            <p:strVal val="#ppt_x"/>
                                          </p:val>
                                        </p:tav>
                                      </p:tavLst>
                                    </p:anim>
                                    <p:anim calcmode="lin" valueType="num">
                                      <p:cBhvr additive="base">
                                        <p:cTn id="67" dur="3000" fill="hold"/>
                                        <p:tgtEl>
                                          <p:spTgt spid="14"/>
                                        </p:tgtEl>
                                        <p:attrNameLst>
                                          <p:attrName>ppt_y</p:attrName>
                                        </p:attrNameLst>
                                      </p:cBhvr>
                                      <p:tavLst>
                                        <p:tav tm="0">
                                          <p:val>
                                            <p:strVal val="1+#ppt_h/2"/>
                                          </p:val>
                                        </p:tav>
                                        <p:tav tm="100000">
                                          <p:val>
                                            <p:strVal val="#ppt_y"/>
                                          </p:val>
                                        </p:tav>
                                      </p:tavLst>
                                    </p:anim>
                                  </p:childTnLst>
                                </p:cTn>
                              </p:par>
                              <p:par>
                                <p:cTn id="68" presetID="2" presetClass="entr" presetSubtype="6" fill="hold" grpId="1" nodeType="withEffect">
                                  <p:stCondLst>
                                    <p:cond delay="0"/>
                                  </p:stCondLst>
                                  <p:childTnLst>
                                    <p:set>
                                      <p:cBhvr>
                                        <p:cTn id="69" dur="1" fill="hold">
                                          <p:stCondLst>
                                            <p:cond delay="0"/>
                                          </p:stCondLst>
                                        </p:cTn>
                                        <p:tgtEl>
                                          <p:spTgt spid="18"/>
                                        </p:tgtEl>
                                        <p:attrNameLst>
                                          <p:attrName>style.visibility</p:attrName>
                                        </p:attrNameLst>
                                      </p:cBhvr>
                                      <p:to>
                                        <p:strVal val="visible"/>
                                      </p:to>
                                    </p:set>
                                    <p:anim calcmode="lin" valueType="num">
                                      <p:cBhvr additive="base">
                                        <p:cTn id="70" dur="3000" fill="hold"/>
                                        <p:tgtEl>
                                          <p:spTgt spid="18"/>
                                        </p:tgtEl>
                                        <p:attrNameLst>
                                          <p:attrName>ppt_x</p:attrName>
                                        </p:attrNameLst>
                                      </p:cBhvr>
                                      <p:tavLst>
                                        <p:tav tm="0">
                                          <p:val>
                                            <p:strVal val="1+#ppt_w/2"/>
                                          </p:val>
                                        </p:tav>
                                        <p:tav tm="100000">
                                          <p:val>
                                            <p:strVal val="#ppt_x"/>
                                          </p:val>
                                        </p:tav>
                                      </p:tavLst>
                                    </p:anim>
                                    <p:anim calcmode="lin" valueType="num">
                                      <p:cBhvr additive="base">
                                        <p:cTn id="71" dur="3000" fill="hold"/>
                                        <p:tgtEl>
                                          <p:spTgt spid="18"/>
                                        </p:tgtEl>
                                        <p:attrNameLst>
                                          <p:attrName>ppt_y</p:attrName>
                                        </p:attrNameLst>
                                      </p:cBhvr>
                                      <p:tavLst>
                                        <p:tav tm="0">
                                          <p:val>
                                            <p:strVal val="1+#ppt_h/2"/>
                                          </p:val>
                                        </p:tav>
                                        <p:tav tm="100000">
                                          <p:val>
                                            <p:strVal val="#ppt_y"/>
                                          </p:val>
                                        </p:tav>
                                      </p:tavLst>
                                    </p:anim>
                                  </p:childTnLst>
                                </p:cTn>
                              </p:par>
                              <p:par>
                                <p:cTn id="72" presetID="2" presetClass="entr" presetSubtype="12" fill="hold" grpId="1" nodeType="withEffect">
                                  <p:stCondLst>
                                    <p:cond delay="0"/>
                                  </p:stCondLst>
                                  <p:childTnLst>
                                    <p:set>
                                      <p:cBhvr>
                                        <p:cTn id="73" dur="1" fill="hold">
                                          <p:stCondLst>
                                            <p:cond delay="0"/>
                                          </p:stCondLst>
                                        </p:cTn>
                                        <p:tgtEl>
                                          <p:spTgt spid="7"/>
                                        </p:tgtEl>
                                        <p:attrNameLst>
                                          <p:attrName>style.visibility</p:attrName>
                                        </p:attrNameLst>
                                      </p:cBhvr>
                                      <p:to>
                                        <p:strVal val="visible"/>
                                      </p:to>
                                    </p:set>
                                    <p:anim calcmode="lin" valueType="num">
                                      <p:cBhvr additive="base">
                                        <p:cTn id="74" dur="3000" fill="hold"/>
                                        <p:tgtEl>
                                          <p:spTgt spid="7"/>
                                        </p:tgtEl>
                                        <p:attrNameLst>
                                          <p:attrName>ppt_x</p:attrName>
                                        </p:attrNameLst>
                                      </p:cBhvr>
                                      <p:tavLst>
                                        <p:tav tm="0">
                                          <p:val>
                                            <p:strVal val="0-#ppt_w/2"/>
                                          </p:val>
                                        </p:tav>
                                        <p:tav tm="100000">
                                          <p:val>
                                            <p:strVal val="#ppt_x"/>
                                          </p:val>
                                        </p:tav>
                                      </p:tavLst>
                                    </p:anim>
                                    <p:anim calcmode="lin" valueType="num">
                                      <p:cBhvr additive="base">
                                        <p:cTn id="75" dur="3000" fill="hold"/>
                                        <p:tgtEl>
                                          <p:spTgt spid="7"/>
                                        </p:tgtEl>
                                        <p:attrNameLst>
                                          <p:attrName>ppt_y</p:attrName>
                                        </p:attrNameLst>
                                      </p:cBhvr>
                                      <p:tavLst>
                                        <p:tav tm="0">
                                          <p:val>
                                            <p:strVal val="1+#ppt_h/2"/>
                                          </p:val>
                                        </p:tav>
                                        <p:tav tm="100000">
                                          <p:val>
                                            <p:strVal val="#ppt_y"/>
                                          </p:val>
                                        </p:tav>
                                      </p:tavLst>
                                    </p:anim>
                                  </p:childTnLst>
                                </p:cTn>
                              </p:par>
                              <p:par>
                                <p:cTn id="76" presetID="2" presetClass="entr" presetSubtype="12" fill="hold" grpId="1" nodeType="withEffect">
                                  <p:stCondLst>
                                    <p:cond delay="0"/>
                                  </p:stCondLst>
                                  <p:childTnLst>
                                    <p:set>
                                      <p:cBhvr>
                                        <p:cTn id="77" dur="1" fill="hold">
                                          <p:stCondLst>
                                            <p:cond delay="0"/>
                                          </p:stCondLst>
                                        </p:cTn>
                                        <p:tgtEl>
                                          <p:spTgt spid="11"/>
                                        </p:tgtEl>
                                        <p:attrNameLst>
                                          <p:attrName>style.visibility</p:attrName>
                                        </p:attrNameLst>
                                      </p:cBhvr>
                                      <p:to>
                                        <p:strVal val="visible"/>
                                      </p:to>
                                    </p:set>
                                    <p:anim calcmode="lin" valueType="num">
                                      <p:cBhvr additive="base">
                                        <p:cTn id="78" dur="3000" fill="hold"/>
                                        <p:tgtEl>
                                          <p:spTgt spid="11"/>
                                        </p:tgtEl>
                                        <p:attrNameLst>
                                          <p:attrName>ppt_x</p:attrName>
                                        </p:attrNameLst>
                                      </p:cBhvr>
                                      <p:tavLst>
                                        <p:tav tm="0">
                                          <p:val>
                                            <p:strVal val="0-#ppt_w/2"/>
                                          </p:val>
                                        </p:tav>
                                        <p:tav tm="100000">
                                          <p:val>
                                            <p:strVal val="#ppt_x"/>
                                          </p:val>
                                        </p:tav>
                                      </p:tavLst>
                                    </p:anim>
                                    <p:anim calcmode="lin" valueType="num">
                                      <p:cBhvr additive="base">
                                        <p:cTn id="79" dur="3000" fill="hold"/>
                                        <p:tgtEl>
                                          <p:spTgt spid="11"/>
                                        </p:tgtEl>
                                        <p:attrNameLst>
                                          <p:attrName>ppt_y</p:attrName>
                                        </p:attrNameLst>
                                      </p:cBhvr>
                                      <p:tavLst>
                                        <p:tav tm="0">
                                          <p:val>
                                            <p:strVal val="1+#ppt_h/2"/>
                                          </p:val>
                                        </p:tav>
                                        <p:tav tm="100000">
                                          <p:val>
                                            <p:strVal val="#ppt_y"/>
                                          </p:val>
                                        </p:tav>
                                      </p:tavLst>
                                    </p:anim>
                                  </p:childTnLst>
                                </p:cTn>
                              </p:par>
                              <p:par>
                                <p:cTn id="80" presetID="2" presetClass="entr" presetSubtype="12" fill="hold" grpId="1" nodeType="withEffect">
                                  <p:stCondLst>
                                    <p:cond delay="0"/>
                                  </p:stCondLst>
                                  <p:childTnLst>
                                    <p:set>
                                      <p:cBhvr>
                                        <p:cTn id="81" dur="1" fill="hold">
                                          <p:stCondLst>
                                            <p:cond delay="0"/>
                                          </p:stCondLst>
                                        </p:cTn>
                                        <p:tgtEl>
                                          <p:spTgt spid="15"/>
                                        </p:tgtEl>
                                        <p:attrNameLst>
                                          <p:attrName>style.visibility</p:attrName>
                                        </p:attrNameLst>
                                      </p:cBhvr>
                                      <p:to>
                                        <p:strVal val="visible"/>
                                      </p:to>
                                    </p:set>
                                    <p:anim calcmode="lin" valueType="num">
                                      <p:cBhvr additive="base">
                                        <p:cTn id="82" dur="3000" fill="hold"/>
                                        <p:tgtEl>
                                          <p:spTgt spid="15"/>
                                        </p:tgtEl>
                                        <p:attrNameLst>
                                          <p:attrName>ppt_x</p:attrName>
                                        </p:attrNameLst>
                                      </p:cBhvr>
                                      <p:tavLst>
                                        <p:tav tm="0">
                                          <p:val>
                                            <p:strVal val="0-#ppt_w/2"/>
                                          </p:val>
                                        </p:tav>
                                        <p:tav tm="100000">
                                          <p:val>
                                            <p:strVal val="#ppt_x"/>
                                          </p:val>
                                        </p:tav>
                                      </p:tavLst>
                                    </p:anim>
                                    <p:anim calcmode="lin" valueType="num">
                                      <p:cBhvr additive="base">
                                        <p:cTn id="83" dur="3000" fill="hold"/>
                                        <p:tgtEl>
                                          <p:spTgt spid="15"/>
                                        </p:tgtEl>
                                        <p:attrNameLst>
                                          <p:attrName>ppt_y</p:attrName>
                                        </p:attrNameLst>
                                      </p:cBhvr>
                                      <p:tavLst>
                                        <p:tav tm="0">
                                          <p:val>
                                            <p:strVal val="1+#ppt_h/2"/>
                                          </p:val>
                                        </p:tav>
                                        <p:tav tm="100000">
                                          <p:val>
                                            <p:strVal val="#ppt_y"/>
                                          </p:val>
                                        </p:tav>
                                      </p:tavLst>
                                    </p:anim>
                                  </p:childTnLst>
                                </p:cTn>
                              </p:par>
                              <p:par>
                                <p:cTn id="84" presetID="2" presetClass="entr" presetSubtype="12" fill="hold" grpId="1" nodeType="withEffect">
                                  <p:stCondLst>
                                    <p:cond delay="0"/>
                                  </p:stCondLst>
                                  <p:childTnLst>
                                    <p:set>
                                      <p:cBhvr>
                                        <p:cTn id="85" dur="1" fill="hold">
                                          <p:stCondLst>
                                            <p:cond delay="0"/>
                                          </p:stCondLst>
                                        </p:cTn>
                                        <p:tgtEl>
                                          <p:spTgt spid="19"/>
                                        </p:tgtEl>
                                        <p:attrNameLst>
                                          <p:attrName>style.visibility</p:attrName>
                                        </p:attrNameLst>
                                      </p:cBhvr>
                                      <p:to>
                                        <p:strVal val="visible"/>
                                      </p:to>
                                    </p:set>
                                    <p:anim calcmode="lin" valueType="num">
                                      <p:cBhvr additive="base">
                                        <p:cTn id="86" dur="3000" fill="hold"/>
                                        <p:tgtEl>
                                          <p:spTgt spid="19"/>
                                        </p:tgtEl>
                                        <p:attrNameLst>
                                          <p:attrName>ppt_x</p:attrName>
                                        </p:attrNameLst>
                                      </p:cBhvr>
                                      <p:tavLst>
                                        <p:tav tm="0">
                                          <p:val>
                                            <p:strVal val="0-#ppt_w/2"/>
                                          </p:val>
                                        </p:tav>
                                        <p:tav tm="100000">
                                          <p:val>
                                            <p:strVal val="#ppt_x"/>
                                          </p:val>
                                        </p:tav>
                                      </p:tavLst>
                                    </p:anim>
                                    <p:anim calcmode="lin" valueType="num">
                                      <p:cBhvr additive="base">
                                        <p:cTn id="87" dur="3000" fill="hold"/>
                                        <p:tgtEl>
                                          <p:spTgt spid="19"/>
                                        </p:tgtEl>
                                        <p:attrNameLst>
                                          <p:attrName>ppt_y</p:attrName>
                                        </p:attrNameLst>
                                      </p:cBhvr>
                                      <p:tavLst>
                                        <p:tav tm="0">
                                          <p:val>
                                            <p:strVal val="1+#ppt_h/2"/>
                                          </p:val>
                                        </p:tav>
                                        <p:tav tm="100000">
                                          <p:val>
                                            <p:strVal val="#ppt_y"/>
                                          </p:val>
                                        </p:tav>
                                      </p:tavLst>
                                    </p:anim>
                                  </p:childTnLst>
                                </p:cTn>
                              </p:par>
                              <p:par>
                                <p:cTn id="88" presetID="2" presetClass="entr" presetSubtype="3" fill="hold" grpId="1" nodeType="withEffect">
                                  <p:stCondLst>
                                    <p:cond delay="0"/>
                                  </p:stCondLst>
                                  <p:childTnLst>
                                    <p:set>
                                      <p:cBhvr>
                                        <p:cTn id="89" dur="1" fill="hold">
                                          <p:stCondLst>
                                            <p:cond delay="0"/>
                                          </p:stCondLst>
                                        </p:cTn>
                                        <p:tgtEl>
                                          <p:spTgt spid="8"/>
                                        </p:tgtEl>
                                        <p:attrNameLst>
                                          <p:attrName>style.visibility</p:attrName>
                                        </p:attrNameLst>
                                      </p:cBhvr>
                                      <p:to>
                                        <p:strVal val="visible"/>
                                      </p:to>
                                    </p:set>
                                    <p:anim calcmode="lin" valueType="num">
                                      <p:cBhvr additive="base">
                                        <p:cTn id="90" dur="3000" fill="hold"/>
                                        <p:tgtEl>
                                          <p:spTgt spid="8"/>
                                        </p:tgtEl>
                                        <p:attrNameLst>
                                          <p:attrName>ppt_x</p:attrName>
                                        </p:attrNameLst>
                                      </p:cBhvr>
                                      <p:tavLst>
                                        <p:tav tm="0">
                                          <p:val>
                                            <p:strVal val="1+#ppt_w/2"/>
                                          </p:val>
                                        </p:tav>
                                        <p:tav tm="100000">
                                          <p:val>
                                            <p:strVal val="#ppt_x"/>
                                          </p:val>
                                        </p:tav>
                                      </p:tavLst>
                                    </p:anim>
                                    <p:anim calcmode="lin" valueType="num">
                                      <p:cBhvr additive="base">
                                        <p:cTn id="91" dur="3000" fill="hold"/>
                                        <p:tgtEl>
                                          <p:spTgt spid="8"/>
                                        </p:tgtEl>
                                        <p:attrNameLst>
                                          <p:attrName>ppt_y</p:attrName>
                                        </p:attrNameLst>
                                      </p:cBhvr>
                                      <p:tavLst>
                                        <p:tav tm="0">
                                          <p:val>
                                            <p:strVal val="0-#ppt_h/2"/>
                                          </p:val>
                                        </p:tav>
                                        <p:tav tm="100000">
                                          <p:val>
                                            <p:strVal val="#ppt_y"/>
                                          </p:val>
                                        </p:tav>
                                      </p:tavLst>
                                    </p:anim>
                                  </p:childTnLst>
                                </p:cTn>
                              </p:par>
                              <p:par>
                                <p:cTn id="92" presetID="2" presetClass="entr" presetSubtype="3" fill="hold" grpId="1" nodeType="withEffect">
                                  <p:stCondLst>
                                    <p:cond delay="0"/>
                                  </p:stCondLst>
                                  <p:childTnLst>
                                    <p:set>
                                      <p:cBhvr>
                                        <p:cTn id="93" dur="1" fill="hold">
                                          <p:stCondLst>
                                            <p:cond delay="0"/>
                                          </p:stCondLst>
                                        </p:cTn>
                                        <p:tgtEl>
                                          <p:spTgt spid="13"/>
                                        </p:tgtEl>
                                        <p:attrNameLst>
                                          <p:attrName>style.visibility</p:attrName>
                                        </p:attrNameLst>
                                      </p:cBhvr>
                                      <p:to>
                                        <p:strVal val="visible"/>
                                      </p:to>
                                    </p:set>
                                    <p:anim calcmode="lin" valueType="num">
                                      <p:cBhvr additive="base">
                                        <p:cTn id="94" dur="3000" fill="hold"/>
                                        <p:tgtEl>
                                          <p:spTgt spid="13"/>
                                        </p:tgtEl>
                                        <p:attrNameLst>
                                          <p:attrName>ppt_x</p:attrName>
                                        </p:attrNameLst>
                                      </p:cBhvr>
                                      <p:tavLst>
                                        <p:tav tm="0">
                                          <p:val>
                                            <p:strVal val="1+#ppt_w/2"/>
                                          </p:val>
                                        </p:tav>
                                        <p:tav tm="100000">
                                          <p:val>
                                            <p:strVal val="#ppt_x"/>
                                          </p:val>
                                        </p:tav>
                                      </p:tavLst>
                                    </p:anim>
                                    <p:anim calcmode="lin" valueType="num">
                                      <p:cBhvr additive="base">
                                        <p:cTn id="95" dur="3000" fill="hold"/>
                                        <p:tgtEl>
                                          <p:spTgt spid="13"/>
                                        </p:tgtEl>
                                        <p:attrNameLst>
                                          <p:attrName>ppt_y</p:attrName>
                                        </p:attrNameLst>
                                      </p:cBhvr>
                                      <p:tavLst>
                                        <p:tav tm="0">
                                          <p:val>
                                            <p:strVal val="0-#ppt_h/2"/>
                                          </p:val>
                                        </p:tav>
                                        <p:tav tm="100000">
                                          <p:val>
                                            <p:strVal val="#ppt_y"/>
                                          </p:val>
                                        </p:tav>
                                      </p:tavLst>
                                    </p:anim>
                                  </p:childTnLst>
                                </p:cTn>
                              </p:par>
                              <p:par>
                                <p:cTn id="96" presetID="2" presetClass="entr" presetSubtype="3" fill="hold" grpId="1" nodeType="withEffect">
                                  <p:stCondLst>
                                    <p:cond delay="0"/>
                                  </p:stCondLst>
                                  <p:childTnLst>
                                    <p:set>
                                      <p:cBhvr>
                                        <p:cTn id="97" dur="1" fill="hold">
                                          <p:stCondLst>
                                            <p:cond delay="0"/>
                                          </p:stCondLst>
                                        </p:cTn>
                                        <p:tgtEl>
                                          <p:spTgt spid="17"/>
                                        </p:tgtEl>
                                        <p:attrNameLst>
                                          <p:attrName>style.visibility</p:attrName>
                                        </p:attrNameLst>
                                      </p:cBhvr>
                                      <p:to>
                                        <p:strVal val="visible"/>
                                      </p:to>
                                    </p:set>
                                    <p:anim calcmode="lin" valueType="num">
                                      <p:cBhvr additive="base">
                                        <p:cTn id="98" dur="3000" fill="hold"/>
                                        <p:tgtEl>
                                          <p:spTgt spid="17"/>
                                        </p:tgtEl>
                                        <p:attrNameLst>
                                          <p:attrName>ppt_x</p:attrName>
                                        </p:attrNameLst>
                                      </p:cBhvr>
                                      <p:tavLst>
                                        <p:tav tm="0">
                                          <p:val>
                                            <p:strVal val="1+#ppt_w/2"/>
                                          </p:val>
                                        </p:tav>
                                        <p:tav tm="100000">
                                          <p:val>
                                            <p:strVal val="#ppt_x"/>
                                          </p:val>
                                        </p:tav>
                                      </p:tavLst>
                                    </p:anim>
                                    <p:anim calcmode="lin" valueType="num">
                                      <p:cBhvr additive="base">
                                        <p:cTn id="99" dur="3000" fill="hold"/>
                                        <p:tgtEl>
                                          <p:spTgt spid="17"/>
                                        </p:tgtEl>
                                        <p:attrNameLst>
                                          <p:attrName>ppt_y</p:attrName>
                                        </p:attrNameLst>
                                      </p:cBhvr>
                                      <p:tavLst>
                                        <p:tav tm="0">
                                          <p:val>
                                            <p:strVal val="0-#ppt_h/2"/>
                                          </p:val>
                                        </p:tav>
                                        <p:tav tm="100000">
                                          <p:val>
                                            <p:strVal val="#ppt_y"/>
                                          </p:val>
                                        </p:tav>
                                      </p:tavLst>
                                    </p:anim>
                                  </p:childTnLst>
                                </p:cTn>
                              </p:par>
                              <p:par>
                                <p:cTn id="100" presetID="2" presetClass="entr" presetSubtype="3" fill="hold" grpId="1" nodeType="withEffect">
                                  <p:stCondLst>
                                    <p:cond delay="0"/>
                                  </p:stCondLst>
                                  <p:childTnLst>
                                    <p:set>
                                      <p:cBhvr>
                                        <p:cTn id="101" dur="1" fill="hold">
                                          <p:stCondLst>
                                            <p:cond delay="0"/>
                                          </p:stCondLst>
                                        </p:cTn>
                                        <p:tgtEl>
                                          <p:spTgt spid="22"/>
                                        </p:tgtEl>
                                        <p:attrNameLst>
                                          <p:attrName>style.visibility</p:attrName>
                                        </p:attrNameLst>
                                      </p:cBhvr>
                                      <p:to>
                                        <p:strVal val="visible"/>
                                      </p:to>
                                    </p:set>
                                    <p:anim calcmode="lin" valueType="num">
                                      <p:cBhvr additive="base">
                                        <p:cTn id="102" dur="3000" fill="hold"/>
                                        <p:tgtEl>
                                          <p:spTgt spid="22"/>
                                        </p:tgtEl>
                                        <p:attrNameLst>
                                          <p:attrName>ppt_x</p:attrName>
                                        </p:attrNameLst>
                                      </p:cBhvr>
                                      <p:tavLst>
                                        <p:tav tm="0">
                                          <p:val>
                                            <p:strVal val="1+#ppt_w/2"/>
                                          </p:val>
                                        </p:tav>
                                        <p:tav tm="100000">
                                          <p:val>
                                            <p:strVal val="#ppt_x"/>
                                          </p:val>
                                        </p:tav>
                                      </p:tavLst>
                                    </p:anim>
                                    <p:anim calcmode="lin" valueType="num">
                                      <p:cBhvr additive="base">
                                        <p:cTn id="103" dur="3000" fill="hold"/>
                                        <p:tgtEl>
                                          <p:spTgt spid="22"/>
                                        </p:tgtEl>
                                        <p:attrNameLst>
                                          <p:attrName>ppt_y</p:attrName>
                                        </p:attrNameLst>
                                      </p:cBhvr>
                                      <p:tavLst>
                                        <p:tav tm="0">
                                          <p:val>
                                            <p:strVal val="0-#ppt_h/2"/>
                                          </p:val>
                                        </p:tav>
                                        <p:tav tm="100000">
                                          <p:val>
                                            <p:strVal val="#ppt_y"/>
                                          </p:val>
                                        </p:tav>
                                      </p:tavLst>
                                    </p:anim>
                                  </p:childTnLst>
                                </p:cTn>
                              </p:par>
                              <p:par>
                                <p:cTn id="104" presetID="2" presetClass="entr" presetSubtype="9" fill="hold" grpId="1" nodeType="withEffect">
                                  <p:stCondLst>
                                    <p:cond delay="0"/>
                                  </p:stCondLst>
                                  <p:childTnLst>
                                    <p:set>
                                      <p:cBhvr>
                                        <p:cTn id="105" dur="1" fill="hold">
                                          <p:stCondLst>
                                            <p:cond delay="0"/>
                                          </p:stCondLst>
                                        </p:cTn>
                                        <p:tgtEl>
                                          <p:spTgt spid="9"/>
                                        </p:tgtEl>
                                        <p:attrNameLst>
                                          <p:attrName>style.visibility</p:attrName>
                                        </p:attrNameLst>
                                      </p:cBhvr>
                                      <p:to>
                                        <p:strVal val="visible"/>
                                      </p:to>
                                    </p:set>
                                    <p:anim calcmode="lin" valueType="num">
                                      <p:cBhvr additive="base">
                                        <p:cTn id="106" dur="3000" fill="hold"/>
                                        <p:tgtEl>
                                          <p:spTgt spid="9"/>
                                        </p:tgtEl>
                                        <p:attrNameLst>
                                          <p:attrName>ppt_x</p:attrName>
                                        </p:attrNameLst>
                                      </p:cBhvr>
                                      <p:tavLst>
                                        <p:tav tm="0">
                                          <p:val>
                                            <p:strVal val="0-#ppt_w/2"/>
                                          </p:val>
                                        </p:tav>
                                        <p:tav tm="100000">
                                          <p:val>
                                            <p:strVal val="#ppt_x"/>
                                          </p:val>
                                        </p:tav>
                                      </p:tavLst>
                                    </p:anim>
                                    <p:anim calcmode="lin" valueType="num">
                                      <p:cBhvr additive="base">
                                        <p:cTn id="107" dur="3000" fill="hold"/>
                                        <p:tgtEl>
                                          <p:spTgt spid="9"/>
                                        </p:tgtEl>
                                        <p:attrNameLst>
                                          <p:attrName>ppt_y</p:attrName>
                                        </p:attrNameLst>
                                      </p:cBhvr>
                                      <p:tavLst>
                                        <p:tav tm="0">
                                          <p:val>
                                            <p:strVal val="0-#ppt_h/2"/>
                                          </p:val>
                                        </p:tav>
                                        <p:tav tm="100000">
                                          <p:val>
                                            <p:strVal val="#ppt_y"/>
                                          </p:val>
                                        </p:tav>
                                      </p:tavLst>
                                    </p:anim>
                                  </p:childTnLst>
                                </p:cTn>
                              </p:par>
                              <p:par>
                                <p:cTn id="108" presetID="2" presetClass="entr" presetSubtype="9" fill="hold" grpId="1" nodeType="withEffect">
                                  <p:stCondLst>
                                    <p:cond delay="0"/>
                                  </p:stCondLst>
                                  <p:childTnLst>
                                    <p:set>
                                      <p:cBhvr>
                                        <p:cTn id="109" dur="1" fill="hold">
                                          <p:stCondLst>
                                            <p:cond delay="0"/>
                                          </p:stCondLst>
                                        </p:cTn>
                                        <p:tgtEl>
                                          <p:spTgt spid="12"/>
                                        </p:tgtEl>
                                        <p:attrNameLst>
                                          <p:attrName>style.visibility</p:attrName>
                                        </p:attrNameLst>
                                      </p:cBhvr>
                                      <p:to>
                                        <p:strVal val="visible"/>
                                      </p:to>
                                    </p:set>
                                    <p:anim calcmode="lin" valueType="num">
                                      <p:cBhvr additive="base">
                                        <p:cTn id="110" dur="3000" fill="hold"/>
                                        <p:tgtEl>
                                          <p:spTgt spid="12"/>
                                        </p:tgtEl>
                                        <p:attrNameLst>
                                          <p:attrName>ppt_x</p:attrName>
                                        </p:attrNameLst>
                                      </p:cBhvr>
                                      <p:tavLst>
                                        <p:tav tm="0">
                                          <p:val>
                                            <p:strVal val="0-#ppt_w/2"/>
                                          </p:val>
                                        </p:tav>
                                        <p:tav tm="100000">
                                          <p:val>
                                            <p:strVal val="#ppt_x"/>
                                          </p:val>
                                        </p:tav>
                                      </p:tavLst>
                                    </p:anim>
                                    <p:anim calcmode="lin" valueType="num">
                                      <p:cBhvr additive="base">
                                        <p:cTn id="111" dur="3000" fill="hold"/>
                                        <p:tgtEl>
                                          <p:spTgt spid="12"/>
                                        </p:tgtEl>
                                        <p:attrNameLst>
                                          <p:attrName>ppt_y</p:attrName>
                                        </p:attrNameLst>
                                      </p:cBhvr>
                                      <p:tavLst>
                                        <p:tav tm="0">
                                          <p:val>
                                            <p:strVal val="0-#ppt_h/2"/>
                                          </p:val>
                                        </p:tav>
                                        <p:tav tm="100000">
                                          <p:val>
                                            <p:strVal val="#ppt_y"/>
                                          </p:val>
                                        </p:tav>
                                      </p:tavLst>
                                    </p:anim>
                                  </p:childTnLst>
                                </p:cTn>
                              </p:par>
                              <p:par>
                                <p:cTn id="112" presetID="2" presetClass="entr" presetSubtype="9" fill="hold" grpId="1" nodeType="withEffect">
                                  <p:stCondLst>
                                    <p:cond delay="0"/>
                                  </p:stCondLst>
                                  <p:childTnLst>
                                    <p:set>
                                      <p:cBhvr>
                                        <p:cTn id="113" dur="1" fill="hold">
                                          <p:stCondLst>
                                            <p:cond delay="0"/>
                                          </p:stCondLst>
                                        </p:cTn>
                                        <p:tgtEl>
                                          <p:spTgt spid="16"/>
                                        </p:tgtEl>
                                        <p:attrNameLst>
                                          <p:attrName>style.visibility</p:attrName>
                                        </p:attrNameLst>
                                      </p:cBhvr>
                                      <p:to>
                                        <p:strVal val="visible"/>
                                      </p:to>
                                    </p:set>
                                    <p:anim calcmode="lin" valueType="num">
                                      <p:cBhvr additive="base">
                                        <p:cTn id="114" dur="3000" fill="hold"/>
                                        <p:tgtEl>
                                          <p:spTgt spid="16"/>
                                        </p:tgtEl>
                                        <p:attrNameLst>
                                          <p:attrName>ppt_x</p:attrName>
                                        </p:attrNameLst>
                                      </p:cBhvr>
                                      <p:tavLst>
                                        <p:tav tm="0">
                                          <p:val>
                                            <p:strVal val="0-#ppt_w/2"/>
                                          </p:val>
                                        </p:tav>
                                        <p:tav tm="100000">
                                          <p:val>
                                            <p:strVal val="#ppt_x"/>
                                          </p:val>
                                        </p:tav>
                                      </p:tavLst>
                                    </p:anim>
                                    <p:anim calcmode="lin" valueType="num">
                                      <p:cBhvr additive="base">
                                        <p:cTn id="115" dur="3000" fill="hold"/>
                                        <p:tgtEl>
                                          <p:spTgt spid="16"/>
                                        </p:tgtEl>
                                        <p:attrNameLst>
                                          <p:attrName>ppt_y</p:attrName>
                                        </p:attrNameLst>
                                      </p:cBhvr>
                                      <p:tavLst>
                                        <p:tav tm="0">
                                          <p:val>
                                            <p:strVal val="0-#ppt_h/2"/>
                                          </p:val>
                                        </p:tav>
                                        <p:tav tm="100000">
                                          <p:val>
                                            <p:strVal val="#ppt_y"/>
                                          </p:val>
                                        </p:tav>
                                      </p:tavLst>
                                    </p:anim>
                                  </p:childTnLst>
                                </p:cTn>
                              </p:par>
                              <p:par>
                                <p:cTn id="116" presetID="2" presetClass="entr" presetSubtype="9" fill="hold" grpId="1" nodeType="withEffect">
                                  <p:stCondLst>
                                    <p:cond delay="0"/>
                                  </p:stCondLst>
                                  <p:childTnLst>
                                    <p:set>
                                      <p:cBhvr>
                                        <p:cTn id="117" dur="1" fill="hold">
                                          <p:stCondLst>
                                            <p:cond delay="0"/>
                                          </p:stCondLst>
                                        </p:cTn>
                                        <p:tgtEl>
                                          <p:spTgt spid="21"/>
                                        </p:tgtEl>
                                        <p:attrNameLst>
                                          <p:attrName>style.visibility</p:attrName>
                                        </p:attrNameLst>
                                      </p:cBhvr>
                                      <p:to>
                                        <p:strVal val="visible"/>
                                      </p:to>
                                    </p:set>
                                    <p:anim calcmode="lin" valueType="num">
                                      <p:cBhvr additive="base">
                                        <p:cTn id="118" dur="3000" fill="hold"/>
                                        <p:tgtEl>
                                          <p:spTgt spid="21"/>
                                        </p:tgtEl>
                                        <p:attrNameLst>
                                          <p:attrName>ppt_x</p:attrName>
                                        </p:attrNameLst>
                                      </p:cBhvr>
                                      <p:tavLst>
                                        <p:tav tm="0">
                                          <p:val>
                                            <p:strVal val="0-#ppt_w/2"/>
                                          </p:val>
                                        </p:tav>
                                        <p:tav tm="100000">
                                          <p:val>
                                            <p:strVal val="#ppt_x"/>
                                          </p:val>
                                        </p:tav>
                                      </p:tavLst>
                                    </p:anim>
                                    <p:anim calcmode="lin" valueType="num">
                                      <p:cBhvr additive="base">
                                        <p:cTn id="119" dur="3000" fill="hold"/>
                                        <p:tgtEl>
                                          <p:spTgt spid="21"/>
                                        </p:tgtEl>
                                        <p:attrNameLst>
                                          <p:attrName>ppt_y</p:attrName>
                                        </p:attrNameLst>
                                      </p:cBhvr>
                                      <p:tavLst>
                                        <p:tav tm="0">
                                          <p:val>
                                            <p:strVal val="0-#ppt_h/2"/>
                                          </p:val>
                                        </p:tav>
                                        <p:tav tm="100000">
                                          <p:val>
                                            <p:strVal val="#ppt_y"/>
                                          </p:val>
                                        </p:tav>
                                      </p:tavLst>
                                    </p:anim>
                                  </p:childTnLst>
                                </p:cTn>
                              </p:par>
                            </p:childTnLst>
                          </p:cTn>
                        </p:par>
                        <p:par>
                          <p:cTn id="120" fill="hold">
                            <p:stCondLst>
                              <p:cond delay="3000"/>
                            </p:stCondLst>
                            <p:childTnLst>
                              <p:par>
                                <p:cTn id="121" presetID="2" presetClass="exit" presetSubtype="6" fill="hold" grpId="2" nodeType="afterEffect">
                                  <p:stCondLst>
                                    <p:cond delay="0"/>
                                  </p:stCondLst>
                                  <p:childTnLst>
                                    <p:anim calcmode="lin" valueType="num">
                                      <p:cBhvr additive="base">
                                        <p:cTn id="122" dur="3000"/>
                                        <p:tgtEl>
                                          <p:spTgt spid="6"/>
                                        </p:tgtEl>
                                        <p:attrNameLst>
                                          <p:attrName>ppt_x</p:attrName>
                                        </p:attrNameLst>
                                      </p:cBhvr>
                                      <p:tavLst>
                                        <p:tav tm="0">
                                          <p:val>
                                            <p:strVal val="ppt_x"/>
                                          </p:val>
                                        </p:tav>
                                        <p:tav tm="100000">
                                          <p:val>
                                            <p:strVal val="1+ppt_w/2"/>
                                          </p:val>
                                        </p:tav>
                                      </p:tavLst>
                                    </p:anim>
                                    <p:anim calcmode="lin" valueType="num">
                                      <p:cBhvr additive="base">
                                        <p:cTn id="123" dur="3000"/>
                                        <p:tgtEl>
                                          <p:spTgt spid="6"/>
                                        </p:tgtEl>
                                        <p:attrNameLst>
                                          <p:attrName>ppt_y</p:attrName>
                                        </p:attrNameLst>
                                      </p:cBhvr>
                                      <p:tavLst>
                                        <p:tav tm="0">
                                          <p:val>
                                            <p:strVal val="ppt_y"/>
                                          </p:val>
                                        </p:tav>
                                        <p:tav tm="100000">
                                          <p:val>
                                            <p:strVal val="1+ppt_h/2"/>
                                          </p:val>
                                        </p:tav>
                                      </p:tavLst>
                                    </p:anim>
                                    <p:set>
                                      <p:cBhvr>
                                        <p:cTn id="124" dur="1" fill="hold">
                                          <p:stCondLst>
                                            <p:cond delay="2999"/>
                                          </p:stCondLst>
                                        </p:cTn>
                                        <p:tgtEl>
                                          <p:spTgt spid="6"/>
                                        </p:tgtEl>
                                        <p:attrNameLst>
                                          <p:attrName>style.visibility</p:attrName>
                                        </p:attrNameLst>
                                      </p:cBhvr>
                                      <p:to>
                                        <p:strVal val="hidden"/>
                                      </p:to>
                                    </p:set>
                                  </p:childTnLst>
                                </p:cTn>
                              </p:par>
                              <p:par>
                                <p:cTn id="125" presetID="2" presetClass="exit" presetSubtype="6" fill="hold" grpId="2" nodeType="withEffect">
                                  <p:stCondLst>
                                    <p:cond delay="0"/>
                                  </p:stCondLst>
                                  <p:childTnLst>
                                    <p:anim calcmode="lin" valueType="num">
                                      <p:cBhvr additive="base">
                                        <p:cTn id="126" dur="3000"/>
                                        <p:tgtEl>
                                          <p:spTgt spid="10"/>
                                        </p:tgtEl>
                                        <p:attrNameLst>
                                          <p:attrName>ppt_x</p:attrName>
                                        </p:attrNameLst>
                                      </p:cBhvr>
                                      <p:tavLst>
                                        <p:tav tm="0">
                                          <p:val>
                                            <p:strVal val="ppt_x"/>
                                          </p:val>
                                        </p:tav>
                                        <p:tav tm="100000">
                                          <p:val>
                                            <p:strVal val="1+ppt_w/2"/>
                                          </p:val>
                                        </p:tav>
                                      </p:tavLst>
                                    </p:anim>
                                    <p:anim calcmode="lin" valueType="num">
                                      <p:cBhvr additive="base">
                                        <p:cTn id="127" dur="3000"/>
                                        <p:tgtEl>
                                          <p:spTgt spid="10"/>
                                        </p:tgtEl>
                                        <p:attrNameLst>
                                          <p:attrName>ppt_y</p:attrName>
                                        </p:attrNameLst>
                                      </p:cBhvr>
                                      <p:tavLst>
                                        <p:tav tm="0">
                                          <p:val>
                                            <p:strVal val="ppt_y"/>
                                          </p:val>
                                        </p:tav>
                                        <p:tav tm="100000">
                                          <p:val>
                                            <p:strVal val="1+ppt_h/2"/>
                                          </p:val>
                                        </p:tav>
                                      </p:tavLst>
                                    </p:anim>
                                    <p:set>
                                      <p:cBhvr>
                                        <p:cTn id="128" dur="1" fill="hold">
                                          <p:stCondLst>
                                            <p:cond delay="2999"/>
                                          </p:stCondLst>
                                        </p:cTn>
                                        <p:tgtEl>
                                          <p:spTgt spid="10"/>
                                        </p:tgtEl>
                                        <p:attrNameLst>
                                          <p:attrName>style.visibility</p:attrName>
                                        </p:attrNameLst>
                                      </p:cBhvr>
                                      <p:to>
                                        <p:strVal val="hidden"/>
                                      </p:to>
                                    </p:set>
                                  </p:childTnLst>
                                </p:cTn>
                              </p:par>
                              <p:par>
                                <p:cTn id="129" presetID="2" presetClass="exit" presetSubtype="6" fill="hold" grpId="2" nodeType="withEffect">
                                  <p:stCondLst>
                                    <p:cond delay="0"/>
                                  </p:stCondLst>
                                  <p:childTnLst>
                                    <p:anim calcmode="lin" valueType="num">
                                      <p:cBhvr additive="base">
                                        <p:cTn id="130" dur="3000"/>
                                        <p:tgtEl>
                                          <p:spTgt spid="14"/>
                                        </p:tgtEl>
                                        <p:attrNameLst>
                                          <p:attrName>ppt_x</p:attrName>
                                        </p:attrNameLst>
                                      </p:cBhvr>
                                      <p:tavLst>
                                        <p:tav tm="0">
                                          <p:val>
                                            <p:strVal val="ppt_x"/>
                                          </p:val>
                                        </p:tav>
                                        <p:tav tm="100000">
                                          <p:val>
                                            <p:strVal val="1+ppt_w/2"/>
                                          </p:val>
                                        </p:tav>
                                      </p:tavLst>
                                    </p:anim>
                                    <p:anim calcmode="lin" valueType="num">
                                      <p:cBhvr additive="base">
                                        <p:cTn id="131" dur="3000"/>
                                        <p:tgtEl>
                                          <p:spTgt spid="14"/>
                                        </p:tgtEl>
                                        <p:attrNameLst>
                                          <p:attrName>ppt_y</p:attrName>
                                        </p:attrNameLst>
                                      </p:cBhvr>
                                      <p:tavLst>
                                        <p:tav tm="0">
                                          <p:val>
                                            <p:strVal val="ppt_y"/>
                                          </p:val>
                                        </p:tav>
                                        <p:tav tm="100000">
                                          <p:val>
                                            <p:strVal val="1+ppt_h/2"/>
                                          </p:val>
                                        </p:tav>
                                      </p:tavLst>
                                    </p:anim>
                                    <p:set>
                                      <p:cBhvr>
                                        <p:cTn id="132" dur="1" fill="hold">
                                          <p:stCondLst>
                                            <p:cond delay="2999"/>
                                          </p:stCondLst>
                                        </p:cTn>
                                        <p:tgtEl>
                                          <p:spTgt spid="14"/>
                                        </p:tgtEl>
                                        <p:attrNameLst>
                                          <p:attrName>style.visibility</p:attrName>
                                        </p:attrNameLst>
                                      </p:cBhvr>
                                      <p:to>
                                        <p:strVal val="hidden"/>
                                      </p:to>
                                    </p:set>
                                  </p:childTnLst>
                                </p:cTn>
                              </p:par>
                              <p:par>
                                <p:cTn id="133" presetID="2" presetClass="exit" presetSubtype="6" fill="hold" grpId="2" nodeType="withEffect">
                                  <p:stCondLst>
                                    <p:cond delay="0"/>
                                  </p:stCondLst>
                                  <p:childTnLst>
                                    <p:anim calcmode="lin" valueType="num">
                                      <p:cBhvr additive="base">
                                        <p:cTn id="134" dur="3000"/>
                                        <p:tgtEl>
                                          <p:spTgt spid="18"/>
                                        </p:tgtEl>
                                        <p:attrNameLst>
                                          <p:attrName>ppt_x</p:attrName>
                                        </p:attrNameLst>
                                      </p:cBhvr>
                                      <p:tavLst>
                                        <p:tav tm="0">
                                          <p:val>
                                            <p:strVal val="ppt_x"/>
                                          </p:val>
                                        </p:tav>
                                        <p:tav tm="100000">
                                          <p:val>
                                            <p:strVal val="1+ppt_w/2"/>
                                          </p:val>
                                        </p:tav>
                                      </p:tavLst>
                                    </p:anim>
                                    <p:anim calcmode="lin" valueType="num">
                                      <p:cBhvr additive="base">
                                        <p:cTn id="135" dur="3000"/>
                                        <p:tgtEl>
                                          <p:spTgt spid="18"/>
                                        </p:tgtEl>
                                        <p:attrNameLst>
                                          <p:attrName>ppt_y</p:attrName>
                                        </p:attrNameLst>
                                      </p:cBhvr>
                                      <p:tavLst>
                                        <p:tav tm="0">
                                          <p:val>
                                            <p:strVal val="ppt_y"/>
                                          </p:val>
                                        </p:tav>
                                        <p:tav tm="100000">
                                          <p:val>
                                            <p:strVal val="1+ppt_h/2"/>
                                          </p:val>
                                        </p:tav>
                                      </p:tavLst>
                                    </p:anim>
                                    <p:set>
                                      <p:cBhvr>
                                        <p:cTn id="136" dur="1" fill="hold">
                                          <p:stCondLst>
                                            <p:cond delay="2999"/>
                                          </p:stCondLst>
                                        </p:cTn>
                                        <p:tgtEl>
                                          <p:spTgt spid="18"/>
                                        </p:tgtEl>
                                        <p:attrNameLst>
                                          <p:attrName>style.visibility</p:attrName>
                                        </p:attrNameLst>
                                      </p:cBhvr>
                                      <p:to>
                                        <p:strVal val="hidden"/>
                                      </p:to>
                                    </p:set>
                                  </p:childTnLst>
                                </p:cTn>
                              </p:par>
                              <p:par>
                                <p:cTn id="137" presetID="2" presetClass="exit" presetSubtype="12" fill="hold" grpId="2" nodeType="withEffect">
                                  <p:stCondLst>
                                    <p:cond delay="0"/>
                                  </p:stCondLst>
                                  <p:childTnLst>
                                    <p:anim calcmode="lin" valueType="num">
                                      <p:cBhvr additive="base">
                                        <p:cTn id="138" dur="3000"/>
                                        <p:tgtEl>
                                          <p:spTgt spid="7"/>
                                        </p:tgtEl>
                                        <p:attrNameLst>
                                          <p:attrName>ppt_x</p:attrName>
                                        </p:attrNameLst>
                                      </p:cBhvr>
                                      <p:tavLst>
                                        <p:tav tm="0">
                                          <p:val>
                                            <p:strVal val="ppt_x"/>
                                          </p:val>
                                        </p:tav>
                                        <p:tav tm="100000">
                                          <p:val>
                                            <p:strVal val="0-ppt_w/2"/>
                                          </p:val>
                                        </p:tav>
                                      </p:tavLst>
                                    </p:anim>
                                    <p:anim calcmode="lin" valueType="num">
                                      <p:cBhvr additive="base">
                                        <p:cTn id="139" dur="3000"/>
                                        <p:tgtEl>
                                          <p:spTgt spid="7"/>
                                        </p:tgtEl>
                                        <p:attrNameLst>
                                          <p:attrName>ppt_y</p:attrName>
                                        </p:attrNameLst>
                                      </p:cBhvr>
                                      <p:tavLst>
                                        <p:tav tm="0">
                                          <p:val>
                                            <p:strVal val="ppt_y"/>
                                          </p:val>
                                        </p:tav>
                                        <p:tav tm="100000">
                                          <p:val>
                                            <p:strVal val="1+ppt_h/2"/>
                                          </p:val>
                                        </p:tav>
                                      </p:tavLst>
                                    </p:anim>
                                    <p:set>
                                      <p:cBhvr>
                                        <p:cTn id="140" dur="1" fill="hold">
                                          <p:stCondLst>
                                            <p:cond delay="2999"/>
                                          </p:stCondLst>
                                        </p:cTn>
                                        <p:tgtEl>
                                          <p:spTgt spid="7"/>
                                        </p:tgtEl>
                                        <p:attrNameLst>
                                          <p:attrName>style.visibility</p:attrName>
                                        </p:attrNameLst>
                                      </p:cBhvr>
                                      <p:to>
                                        <p:strVal val="hidden"/>
                                      </p:to>
                                    </p:set>
                                  </p:childTnLst>
                                </p:cTn>
                              </p:par>
                              <p:par>
                                <p:cTn id="141" presetID="2" presetClass="exit" presetSubtype="12" fill="hold" grpId="2" nodeType="withEffect">
                                  <p:stCondLst>
                                    <p:cond delay="0"/>
                                  </p:stCondLst>
                                  <p:childTnLst>
                                    <p:anim calcmode="lin" valueType="num">
                                      <p:cBhvr additive="base">
                                        <p:cTn id="142" dur="3000"/>
                                        <p:tgtEl>
                                          <p:spTgt spid="11"/>
                                        </p:tgtEl>
                                        <p:attrNameLst>
                                          <p:attrName>ppt_x</p:attrName>
                                        </p:attrNameLst>
                                      </p:cBhvr>
                                      <p:tavLst>
                                        <p:tav tm="0">
                                          <p:val>
                                            <p:strVal val="ppt_x"/>
                                          </p:val>
                                        </p:tav>
                                        <p:tav tm="100000">
                                          <p:val>
                                            <p:strVal val="0-ppt_w/2"/>
                                          </p:val>
                                        </p:tav>
                                      </p:tavLst>
                                    </p:anim>
                                    <p:anim calcmode="lin" valueType="num">
                                      <p:cBhvr additive="base">
                                        <p:cTn id="143" dur="3000"/>
                                        <p:tgtEl>
                                          <p:spTgt spid="11"/>
                                        </p:tgtEl>
                                        <p:attrNameLst>
                                          <p:attrName>ppt_y</p:attrName>
                                        </p:attrNameLst>
                                      </p:cBhvr>
                                      <p:tavLst>
                                        <p:tav tm="0">
                                          <p:val>
                                            <p:strVal val="ppt_y"/>
                                          </p:val>
                                        </p:tav>
                                        <p:tav tm="100000">
                                          <p:val>
                                            <p:strVal val="1+ppt_h/2"/>
                                          </p:val>
                                        </p:tav>
                                      </p:tavLst>
                                    </p:anim>
                                    <p:set>
                                      <p:cBhvr>
                                        <p:cTn id="144" dur="1" fill="hold">
                                          <p:stCondLst>
                                            <p:cond delay="2999"/>
                                          </p:stCondLst>
                                        </p:cTn>
                                        <p:tgtEl>
                                          <p:spTgt spid="11"/>
                                        </p:tgtEl>
                                        <p:attrNameLst>
                                          <p:attrName>style.visibility</p:attrName>
                                        </p:attrNameLst>
                                      </p:cBhvr>
                                      <p:to>
                                        <p:strVal val="hidden"/>
                                      </p:to>
                                    </p:set>
                                  </p:childTnLst>
                                </p:cTn>
                              </p:par>
                              <p:par>
                                <p:cTn id="145" presetID="2" presetClass="exit" presetSubtype="12" fill="hold" grpId="2" nodeType="withEffect">
                                  <p:stCondLst>
                                    <p:cond delay="0"/>
                                  </p:stCondLst>
                                  <p:childTnLst>
                                    <p:anim calcmode="lin" valueType="num">
                                      <p:cBhvr additive="base">
                                        <p:cTn id="146" dur="3000"/>
                                        <p:tgtEl>
                                          <p:spTgt spid="15"/>
                                        </p:tgtEl>
                                        <p:attrNameLst>
                                          <p:attrName>ppt_x</p:attrName>
                                        </p:attrNameLst>
                                      </p:cBhvr>
                                      <p:tavLst>
                                        <p:tav tm="0">
                                          <p:val>
                                            <p:strVal val="ppt_x"/>
                                          </p:val>
                                        </p:tav>
                                        <p:tav tm="100000">
                                          <p:val>
                                            <p:strVal val="0-ppt_w/2"/>
                                          </p:val>
                                        </p:tav>
                                      </p:tavLst>
                                    </p:anim>
                                    <p:anim calcmode="lin" valueType="num">
                                      <p:cBhvr additive="base">
                                        <p:cTn id="147" dur="3000"/>
                                        <p:tgtEl>
                                          <p:spTgt spid="15"/>
                                        </p:tgtEl>
                                        <p:attrNameLst>
                                          <p:attrName>ppt_y</p:attrName>
                                        </p:attrNameLst>
                                      </p:cBhvr>
                                      <p:tavLst>
                                        <p:tav tm="0">
                                          <p:val>
                                            <p:strVal val="ppt_y"/>
                                          </p:val>
                                        </p:tav>
                                        <p:tav tm="100000">
                                          <p:val>
                                            <p:strVal val="1+ppt_h/2"/>
                                          </p:val>
                                        </p:tav>
                                      </p:tavLst>
                                    </p:anim>
                                    <p:set>
                                      <p:cBhvr>
                                        <p:cTn id="148" dur="1" fill="hold">
                                          <p:stCondLst>
                                            <p:cond delay="2999"/>
                                          </p:stCondLst>
                                        </p:cTn>
                                        <p:tgtEl>
                                          <p:spTgt spid="15"/>
                                        </p:tgtEl>
                                        <p:attrNameLst>
                                          <p:attrName>style.visibility</p:attrName>
                                        </p:attrNameLst>
                                      </p:cBhvr>
                                      <p:to>
                                        <p:strVal val="hidden"/>
                                      </p:to>
                                    </p:set>
                                  </p:childTnLst>
                                </p:cTn>
                              </p:par>
                              <p:par>
                                <p:cTn id="149" presetID="2" presetClass="exit" presetSubtype="12" fill="hold" grpId="2" nodeType="withEffect">
                                  <p:stCondLst>
                                    <p:cond delay="0"/>
                                  </p:stCondLst>
                                  <p:childTnLst>
                                    <p:anim calcmode="lin" valueType="num">
                                      <p:cBhvr additive="base">
                                        <p:cTn id="150" dur="3000"/>
                                        <p:tgtEl>
                                          <p:spTgt spid="19"/>
                                        </p:tgtEl>
                                        <p:attrNameLst>
                                          <p:attrName>ppt_x</p:attrName>
                                        </p:attrNameLst>
                                      </p:cBhvr>
                                      <p:tavLst>
                                        <p:tav tm="0">
                                          <p:val>
                                            <p:strVal val="ppt_x"/>
                                          </p:val>
                                        </p:tav>
                                        <p:tav tm="100000">
                                          <p:val>
                                            <p:strVal val="0-ppt_w/2"/>
                                          </p:val>
                                        </p:tav>
                                      </p:tavLst>
                                    </p:anim>
                                    <p:anim calcmode="lin" valueType="num">
                                      <p:cBhvr additive="base">
                                        <p:cTn id="151" dur="3000"/>
                                        <p:tgtEl>
                                          <p:spTgt spid="19"/>
                                        </p:tgtEl>
                                        <p:attrNameLst>
                                          <p:attrName>ppt_y</p:attrName>
                                        </p:attrNameLst>
                                      </p:cBhvr>
                                      <p:tavLst>
                                        <p:tav tm="0">
                                          <p:val>
                                            <p:strVal val="ppt_y"/>
                                          </p:val>
                                        </p:tav>
                                        <p:tav tm="100000">
                                          <p:val>
                                            <p:strVal val="1+ppt_h/2"/>
                                          </p:val>
                                        </p:tav>
                                      </p:tavLst>
                                    </p:anim>
                                    <p:set>
                                      <p:cBhvr>
                                        <p:cTn id="152" dur="1" fill="hold">
                                          <p:stCondLst>
                                            <p:cond delay="2999"/>
                                          </p:stCondLst>
                                        </p:cTn>
                                        <p:tgtEl>
                                          <p:spTgt spid="19"/>
                                        </p:tgtEl>
                                        <p:attrNameLst>
                                          <p:attrName>style.visibility</p:attrName>
                                        </p:attrNameLst>
                                      </p:cBhvr>
                                      <p:to>
                                        <p:strVal val="hidden"/>
                                      </p:to>
                                    </p:set>
                                  </p:childTnLst>
                                </p:cTn>
                              </p:par>
                              <p:par>
                                <p:cTn id="153" presetID="2" presetClass="exit" presetSubtype="3" fill="hold" grpId="2" nodeType="withEffect">
                                  <p:stCondLst>
                                    <p:cond delay="0"/>
                                  </p:stCondLst>
                                  <p:childTnLst>
                                    <p:anim calcmode="lin" valueType="num">
                                      <p:cBhvr additive="base">
                                        <p:cTn id="154" dur="3000"/>
                                        <p:tgtEl>
                                          <p:spTgt spid="8"/>
                                        </p:tgtEl>
                                        <p:attrNameLst>
                                          <p:attrName>ppt_x</p:attrName>
                                        </p:attrNameLst>
                                      </p:cBhvr>
                                      <p:tavLst>
                                        <p:tav tm="0">
                                          <p:val>
                                            <p:strVal val="ppt_x"/>
                                          </p:val>
                                        </p:tav>
                                        <p:tav tm="100000">
                                          <p:val>
                                            <p:strVal val="1+ppt_w/2"/>
                                          </p:val>
                                        </p:tav>
                                      </p:tavLst>
                                    </p:anim>
                                    <p:anim calcmode="lin" valueType="num">
                                      <p:cBhvr additive="base">
                                        <p:cTn id="155" dur="3000"/>
                                        <p:tgtEl>
                                          <p:spTgt spid="8"/>
                                        </p:tgtEl>
                                        <p:attrNameLst>
                                          <p:attrName>ppt_y</p:attrName>
                                        </p:attrNameLst>
                                      </p:cBhvr>
                                      <p:tavLst>
                                        <p:tav tm="0">
                                          <p:val>
                                            <p:strVal val="ppt_y"/>
                                          </p:val>
                                        </p:tav>
                                        <p:tav tm="100000">
                                          <p:val>
                                            <p:strVal val="0-ppt_h/2"/>
                                          </p:val>
                                        </p:tav>
                                      </p:tavLst>
                                    </p:anim>
                                    <p:set>
                                      <p:cBhvr>
                                        <p:cTn id="156" dur="1" fill="hold">
                                          <p:stCondLst>
                                            <p:cond delay="2999"/>
                                          </p:stCondLst>
                                        </p:cTn>
                                        <p:tgtEl>
                                          <p:spTgt spid="8"/>
                                        </p:tgtEl>
                                        <p:attrNameLst>
                                          <p:attrName>style.visibility</p:attrName>
                                        </p:attrNameLst>
                                      </p:cBhvr>
                                      <p:to>
                                        <p:strVal val="hidden"/>
                                      </p:to>
                                    </p:set>
                                  </p:childTnLst>
                                </p:cTn>
                              </p:par>
                              <p:par>
                                <p:cTn id="157" presetID="2" presetClass="exit" presetSubtype="3" fill="hold" grpId="2" nodeType="withEffect">
                                  <p:stCondLst>
                                    <p:cond delay="0"/>
                                  </p:stCondLst>
                                  <p:childTnLst>
                                    <p:anim calcmode="lin" valueType="num">
                                      <p:cBhvr additive="base">
                                        <p:cTn id="158" dur="3000"/>
                                        <p:tgtEl>
                                          <p:spTgt spid="13"/>
                                        </p:tgtEl>
                                        <p:attrNameLst>
                                          <p:attrName>ppt_x</p:attrName>
                                        </p:attrNameLst>
                                      </p:cBhvr>
                                      <p:tavLst>
                                        <p:tav tm="0">
                                          <p:val>
                                            <p:strVal val="ppt_x"/>
                                          </p:val>
                                        </p:tav>
                                        <p:tav tm="100000">
                                          <p:val>
                                            <p:strVal val="1+ppt_w/2"/>
                                          </p:val>
                                        </p:tav>
                                      </p:tavLst>
                                    </p:anim>
                                    <p:anim calcmode="lin" valueType="num">
                                      <p:cBhvr additive="base">
                                        <p:cTn id="159" dur="3000"/>
                                        <p:tgtEl>
                                          <p:spTgt spid="13"/>
                                        </p:tgtEl>
                                        <p:attrNameLst>
                                          <p:attrName>ppt_y</p:attrName>
                                        </p:attrNameLst>
                                      </p:cBhvr>
                                      <p:tavLst>
                                        <p:tav tm="0">
                                          <p:val>
                                            <p:strVal val="ppt_y"/>
                                          </p:val>
                                        </p:tav>
                                        <p:tav tm="100000">
                                          <p:val>
                                            <p:strVal val="0-ppt_h/2"/>
                                          </p:val>
                                        </p:tav>
                                      </p:tavLst>
                                    </p:anim>
                                    <p:set>
                                      <p:cBhvr>
                                        <p:cTn id="160" dur="1" fill="hold">
                                          <p:stCondLst>
                                            <p:cond delay="2999"/>
                                          </p:stCondLst>
                                        </p:cTn>
                                        <p:tgtEl>
                                          <p:spTgt spid="13"/>
                                        </p:tgtEl>
                                        <p:attrNameLst>
                                          <p:attrName>style.visibility</p:attrName>
                                        </p:attrNameLst>
                                      </p:cBhvr>
                                      <p:to>
                                        <p:strVal val="hidden"/>
                                      </p:to>
                                    </p:set>
                                  </p:childTnLst>
                                </p:cTn>
                              </p:par>
                              <p:par>
                                <p:cTn id="161" presetID="2" presetClass="exit" presetSubtype="3" fill="hold" grpId="2" nodeType="withEffect">
                                  <p:stCondLst>
                                    <p:cond delay="0"/>
                                  </p:stCondLst>
                                  <p:childTnLst>
                                    <p:anim calcmode="lin" valueType="num">
                                      <p:cBhvr additive="base">
                                        <p:cTn id="162" dur="3000"/>
                                        <p:tgtEl>
                                          <p:spTgt spid="17"/>
                                        </p:tgtEl>
                                        <p:attrNameLst>
                                          <p:attrName>ppt_x</p:attrName>
                                        </p:attrNameLst>
                                      </p:cBhvr>
                                      <p:tavLst>
                                        <p:tav tm="0">
                                          <p:val>
                                            <p:strVal val="ppt_x"/>
                                          </p:val>
                                        </p:tav>
                                        <p:tav tm="100000">
                                          <p:val>
                                            <p:strVal val="1+ppt_w/2"/>
                                          </p:val>
                                        </p:tav>
                                      </p:tavLst>
                                    </p:anim>
                                    <p:anim calcmode="lin" valueType="num">
                                      <p:cBhvr additive="base">
                                        <p:cTn id="163" dur="3000"/>
                                        <p:tgtEl>
                                          <p:spTgt spid="17"/>
                                        </p:tgtEl>
                                        <p:attrNameLst>
                                          <p:attrName>ppt_y</p:attrName>
                                        </p:attrNameLst>
                                      </p:cBhvr>
                                      <p:tavLst>
                                        <p:tav tm="0">
                                          <p:val>
                                            <p:strVal val="ppt_y"/>
                                          </p:val>
                                        </p:tav>
                                        <p:tav tm="100000">
                                          <p:val>
                                            <p:strVal val="0-ppt_h/2"/>
                                          </p:val>
                                        </p:tav>
                                      </p:tavLst>
                                    </p:anim>
                                    <p:set>
                                      <p:cBhvr>
                                        <p:cTn id="164" dur="1" fill="hold">
                                          <p:stCondLst>
                                            <p:cond delay="2999"/>
                                          </p:stCondLst>
                                        </p:cTn>
                                        <p:tgtEl>
                                          <p:spTgt spid="17"/>
                                        </p:tgtEl>
                                        <p:attrNameLst>
                                          <p:attrName>style.visibility</p:attrName>
                                        </p:attrNameLst>
                                      </p:cBhvr>
                                      <p:to>
                                        <p:strVal val="hidden"/>
                                      </p:to>
                                    </p:set>
                                  </p:childTnLst>
                                </p:cTn>
                              </p:par>
                              <p:par>
                                <p:cTn id="165" presetID="2" presetClass="exit" presetSubtype="3" fill="hold" grpId="2" nodeType="withEffect">
                                  <p:stCondLst>
                                    <p:cond delay="0"/>
                                  </p:stCondLst>
                                  <p:childTnLst>
                                    <p:anim calcmode="lin" valueType="num">
                                      <p:cBhvr additive="base">
                                        <p:cTn id="166" dur="3000"/>
                                        <p:tgtEl>
                                          <p:spTgt spid="22"/>
                                        </p:tgtEl>
                                        <p:attrNameLst>
                                          <p:attrName>ppt_x</p:attrName>
                                        </p:attrNameLst>
                                      </p:cBhvr>
                                      <p:tavLst>
                                        <p:tav tm="0">
                                          <p:val>
                                            <p:strVal val="ppt_x"/>
                                          </p:val>
                                        </p:tav>
                                        <p:tav tm="100000">
                                          <p:val>
                                            <p:strVal val="1+ppt_w/2"/>
                                          </p:val>
                                        </p:tav>
                                      </p:tavLst>
                                    </p:anim>
                                    <p:anim calcmode="lin" valueType="num">
                                      <p:cBhvr additive="base">
                                        <p:cTn id="167" dur="3000"/>
                                        <p:tgtEl>
                                          <p:spTgt spid="22"/>
                                        </p:tgtEl>
                                        <p:attrNameLst>
                                          <p:attrName>ppt_y</p:attrName>
                                        </p:attrNameLst>
                                      </p:cBhvr>
                                      <p:tavLst>
                                        <p:tav tm="0">
                                          <p:val>
                                            <p:strVal val="ppt_y"/>
                                          </p:val>
                                        </p:tav>
                                        <p:tav tm="100000">
                                          <p:val>
                                            <p:strVal val="0-ppt_h/2"/>
                                          </p:val>
                                        </p:tav>
                                      </p:tavLst>
                                    </p:anim>
                                    <p:set>
                                      <p:cBhvr>
                                        <p:cTn id="168" dur="1" fill="hold">
                                          <p:stCondLst>
                                            <p:cond delay="2999"/>
                                          </p:stCondLst>
                                        </p:cTn>
                                        <p:tgtEl>
                                          <p:spTgt spid="22"/>
                                        </p:tgtEl>
                                        <p:attrNameLst>
                                          <p:attrName>style.visibility</p:attrName>
                                        </p:attrNameLst>
                                      </p:cBhvr>
                                      <p:to>
                                        <p:strVal val="hidden"/>
                                      </p:to>
                                    </p:set>
                                  </p:childTnLst>
                                </p:cTn>
                              </p:par>
                              <p:par>
                                <p:cTn id="169" presetID="2" presetClass="exit" presetSubtype="9" fill="hold" grpId="2" nodeType="withEffect">
                                  <p:stCondLst>
                                    <p:cond delay="0"/>
                                  </p:stCondLst>
                                  <p:childTnLst>
                                    <p:anim calcmode="lin" valueType="num">
                                      <p:cBhvr additive="base">
                                        <p:cTn id="170" dur="3000"/>
                                        <p:tgtEl>
                                          <p:spTgt spid="9"/>
                                        </p:tgtEl>
                                        <p:attrNameLst>
                                          <p:attrName>ppt_x</p:attrName>
                                        </p:attrNameLst>
                                      </p:cBhvr>
                                      <p:tavLst>
                                        <p:tav tm="0">
                                          <p:val>
                                            <p:strVal val="ppt_x"/>
                                          </p:val>
                                        </p:tav>
                                        <p:tav tm="100000">
                                          <p:val>
                                            <p:strVal val="0-ppt_w/2"/>
                                          </p:val>
                                        </p:tav>
                                      </p:tavLst>
                                    </p:anim>
                                    <p:anim calcmode="lin" valueType="num">
                                      <p:cBhvr additive="base">
                                        <p:cTn id="171" dur="3000"/>
                                        <p:tgtEl>
                                          <p:spTgt spid="9"/>
                                        </p:tgtEl>
                                        <p:attrNameLst>
                                          <p:attrName>ppt_y</p:attrName>
                                        </p:attrNameLst>
                                      </p:cBhvr>
                                      <p:tavLst>
                                        <p:tav tm="0">
                                          <p:val>
                                            <p:strVal val="ppt_y"/>
                                          </p:val>
                                        </p:tav>
                                        <p:tav tm="100000">
                                          <p:val>
                                            <p:strVal val="0-ppt_h/2"/>
                                          </p:val>
                                        </p:tav>
                                      </p:tavLst>
                                    </p:anim>
                                    <p:set>
                                      <p:cBhvr>
                                        <p:cTn id="172" dur="1" fill="hold">
                                          <p:stCondLst>
                                            <p:cond delay="2999"/>
                                          </p:stCondLst>
                                        </p:cTn>
                                        <p:tgtEl>
                                          <p:spTgt spid="9"/>
                                        </p:tgtEl>
                                        <p:attrNameLst>
                                          <p:attrName>style.visibility</p:attrName>
                                        </p:attrNameLst>
                                      </p:cBhvr>
                                      <p:to>
                                        <p:strVal val="hidden"/>
                                      </p:to>
                                    </p:set>
                                  </p:childTnLst>
                                </p:cTn>
                              </p:par>
                              <p:par>
                                <p:cTn id="173" presetID="2" presetClass="exit" presetSubtype="9" fill="hold" grpId="2" nodeType="withEffect">
                                  <p:stCondLst>
                                    <p:cond delay="0"/>
                                  </p:stCondLst>
                                  <p:childTnLst>
                                    <p:anim calcmode="lin" valueType="num">
                                      <p:cBhvr additive="base">
                                        <p:cTn id="174" dur="3000"/>
                                        <p:tgtEl>
                                          <p:spTgt spid="12"/>
                                        </p:tgtEl>
                                        <p:attrNameLst>
                                          <p:attrName>ppt_x</p:attrName>
                                        </p:attrNameLst>
                                      </p:cBhvr>
                                      <p:tavLst>
                                        <p:tav tm="0">
                                          <p:val>
                                            <p:strVal val="ppt_x"/>
                                          </p:val>
                                        </p:tav>
                                        <p:tav tm="100000">
                                          <p:val>
                                            <p:strVal val="0-ppt_w/2"/>
                                          </p:val>
                                        </p:tav>
                                      </p:tavLst>
                                    </p:anim>
                                    <p:anim calcmode="lin" valueType="num">
                                      <p:cBhvr additive="base">
                                        <p:cTn id="175" dur="3000"/>
                                        <p:tgtEl>
                                          <p:spTgt spid="12"/>
                                        </p:tgtEl>
                                        <p:attrNameLst>
                                          <p:attrName>ppt_y</p:attrName>
                                        </p:attrNameLst>
                                      </p:cBhvr>
                                      <p:tavLst>
                                        <p:tav tm="0">
                                          <p:val>
                                            <p:strVal val="ppt_y"/>
                                          </p:val>
                                        </p:tav>
                                        <p:tav tm="100000">
                                          <p:val>
                                            <p:strVal val="0-ppt_h/2"/>
                                          </p:val>
                                        </p:tav>
                                      </p:tavLst>
                                    </p:anim>
                                    <p:set>
                                      <p:cBhvr>
                                        <p:cTn id="176" dur="1" fill="hold">
                                          <p:stCondLst>
                                            <p:cond delay="2999"/>
                                          </p:stCondLst>
                                        </p:cTn>
                                        <p:tgtEl>
                                          <p:spTgt spid="12"/>
                                        </p:tgtEl>
                                        <p:attrNameLst>
                                          <p:attrName>style.visibility</p:attrName>
                                        </p:attrNameLst>
                                      </p:cBhvr>
                                      <p:to>
                                        <p:strVal val="hidden"/>
                                      </p:to>
                                    </p:set>
                                  </p:childTnLst>
                                </p:cTn>
                              </p:par>
                              <p:par>
                                <p:cTn id="177" presetID="2" presetClass="exit" presetSubtype="9" fill="hold" grpId="2" nodeType="withEffect">
                                  <p:stCondLst>
                                    <p:cond delay="0"/>
                                  </p:stCondLst>
                                  <p:childTnLst>
                                    <p:anim calcmode="lin" valueType="num">
                                      <p:cBhvr additive="base">
                                        <p:cTn id="178" dur="3000"/>
                                        <p:tgtEl>
                                          <p:spTgt spid="16"/>
                                        </p:tgtEl>
                                        <p:attrNameLst>
                                          <p:attrName>ppt_x</p:attrName>
                                        </p:attrNameLst>
                                      </p:cBhvr>
                                      <p:tavLst>
                                        <p:tav tm="0">
                                          <p:val>
                                            <p:strVal val="ppt_x"/>
                                          </p:val>
                                        </p:tav>
                                        <p:tav tm="100000">
                                          <p:val>
                                            <p:strVal val="0-ppt_w/2"/>
                                          </p:val>
                                        </p:tav>
                                      </p:tavLst>
                                    </p:anim>
                                    <p:anim calcmode="lin" valueType="num">
                                      <p:cBhvr additive="base">
                                        <p:cTn id="179" dur="3000"/>
                                        <p:tgtEl>
                                          <p:spTgt spid="16"/>
                                        </p:tgtEl>
                                        <p:attrNameLst>
                                          <p:attrName>ppt_y</p:attrName>
                                        </p:attrNameLst>
                                      </p:cBhvr>
                                      <p:tavLst>
                                        <p:tav tm="0">
                                          <p:val>
                                            <p:strVal val="ppt_y"/>
                                          </p:val>
                                        </p:tav>
                                        <p:tav tm="100000">
                                          <p:val>
                                            <p:strVal val="0-ppt_h/2"/>
                                          </p:val>
                                        </p:tav>
                                      </p:tavLst>
                                    </p:anim>
                                    <p:set>
                                      <p:cBhvr>
                                        <p:cTn id="180" dur="1" fill="hold">
                                          <p:stCondLst>
                                            <p:cond delay="2999"/>
                                          </p:stCondLst>
                                        </p:cTn>
                                        <p:tgtEl>
                                          <p:spTgt spid="16"/>
                                        </p:tgtEl>
                                        <p:attrNameLst>
                                          <p:attrName>style.visibility</p:attrName>
                                        </p:attrNameLst>
                                      </p:cBhvr>
                                      <p:to>
                                        <p:strVal val="hidden"/>
                                      </p:to>
                                    </p:set>
                                  </p:childTnLst>
                                </p:cTn>
                              </p:par>
                              <p:par>
                                <p:cTn id="181" presetID="2" presetClass="exit" presetSubtype="9" fill="hold" grpId="2" nodeType="withEffect">
                                  <p:stCondLst>
                                    <p:cond delay="0"/>
                                  </p:stCondLst>
                                  <p:childTnLst>
                                    <p:anim calcmode="lin" valueType="num">
                                      <p:cBhvr additive="base">
                                        <p:cTn id="182" dur="3000"/>
                                        <p:tgtEl>
                                          <p:spTgt spid="21"/>
                                        </p:tgtEl>
                                        <p:attrNameLst>
                                          <p:attrName>ppt_x</p:attrName>
                                        </p:attrNameLst>
                                      </p:cBhvr>
                                      <p:tavLst>
                                        <p:tav tm="0">
                                          <p:val>
                                            <p:strVal val="ppt_x"/>
                                          </p:val>
                                        </p:tav>
                                        <p:tav tm="100000">
                                          <p:val>
                                            <p:strVal val="0-ppt_w/2"/>
                                          </p:val>
                                        </p:tav>
                                      </p:tavLst>
                                    </p:anim>
                                    <p:anim calcmode="lin" valueType="num">
                                      <p:cBhvr additive="base">
                                        <p:cTn id="183" dur="3000"/>
                                        <p:tgtEl>
                                          <p:spTgt spid="21"/>
                                        </p:tgtEl>
                                        <p:attrNameLst>
                                          <p:attrName>ppt_y</p:attrName>
                                        </p:attrNameLst>
                                      </p:cBhvr>
                                      <p:tavLst>
                                        <p:tav tm="0">
                                          <p:val>
                                            <p:strVal val="ppt_y"/>
                                          </p:val>
                                        </p:tav>
                                        <p:tav tm="100000">
                                          <p:val>
                                            <p:strVal val="0-ppt_h/2"/>
                                          </p:val>
                                        </p:tav>
                                      </p:tavLst>
                                    </p:anim>
                                    <p:set>
                                      <p:cBhvr>
                                        <p:cTn id="184" dur="1" fill="hold">
                                          <p:stCondLst>
                                            <p:cond delay="2999"/>
                                          </p:stCondLst>
                                        </p:cTn>
                                        <p:tgtEl>
                                          <p:spTgt spid="21"/>
                                        </p:tgtEl>
                                        <p:attrNameLst>
                                          <p:attrName>style.visibility</p:attrName>
                                        </p:attrNameLst>
                                      </p:cBhvr>
                                      <p:to>
                                        <p:strVal val="hidden"/>
                                      </p:to>
                                    </p:set>
                                  </p:childTnLst>
                                </p:cTn>
                              </p:par>
                              <p:par>
                                <p:cTn id="185" presetID="23" presetClass="entr" presetSubtype="272" fill="hold" nodeType="withEffect">
                                  <p:stCondLst>
                                    <p:cond delay="0"/>
                                  </p:stCondLst>
                                  <p:childTnLst>
                                    <p:set>
                                      <p:cBhvr>
                                        <p:cTn id="186" dur="1" fill="hold">
                                          <p:stCondLst>
                                            <p:cond delay="0"/>
                                          </p:stCondLst>
                                        </p:cTn>
                                        <p:tgtEl>
                                          <p:spTgt spid="2050"/>
                                        </p:tgtEl>
                                        <p:attrNameLst>
                                          <p:attrName>style.visibility</p:attrName>
                                        </p:attrNameLst>
                                      </p:cBhvr>
                                      <p:to>
                                        <p:strVal val="visible"/>
                                      </p:to>
                                    </p:set>
                                    <p:anim calcmode="lin" valueType="num">
                                      <p:cBhvr>
                                        <p:cTn id="187" dur="3000" fill="hold"/>
                                        <p:tgtEl>
                                          <p:spTgt spid="2050"/>
                                        </p:tgtEl>
                                        <p:attrNameLst>
                                          <p:attrName>ppt_w</p:attrName>
                                        </p:attrNameLst>
                                      </p:cBhvr>
                                      <p:tavLst>
                                        <p:tav tm="0">
                                          <p:val>
                                            <p:strVal val="2/3*#ppt_w"/>
                                          </p:val>
                                        </p:tav>
                                        <p:tav tm="100000">
                                          <p:val>
                                            <p:strVal val="#ppt_w"/>
                                          </p:val>
                                        </p:tav>
                                      </p:tavLst>
                                    </p:anim>
                                    <p:anim calcmode="lin" valueType="num">
                                      <p:cBhvr>
                                        <p:cTn id="188" dur="3000" fill="hold"/>
                                        <p:tgtEl>
                                          <p:spTgt spid="2050"/>
                                        </p:tgtEl>
                                        <p:attrNameLst>
                                          <p:attrName>ppt_h</p:attrName>
                                        </p:attrNameLst>
                                      </p:cBhvr>
                                      <p:tavLst>
                                        <p:tav tm="0">
                                          <p:val>
                                            <p:strVal val="2/3*#ppt_h"/>
                                          </p:val>
                                        </p:tav>
                                        <p:tav tm="100000">
                                          <p:val>
                                            <p:strVal val="#ppt_h"/>
                                          </p:val>
                                        </p:tav>
                                      </p:tavLst>
                                    </p:anim>
                                  </p:childTnLst>
                                </p:cTn>
                              </p:par>
                              <p:par>
                                <p:cTn id="189" presetID="8" presetClass="entr" presetSubtype="32" fill="hold" nodeType="withEffect">
                                  <p:stCondLst>
                                    <p:cond delay="0"/>
                                  </p:stCondLst>
                                  <p:childTnLst>
                                    <p:set>
                                      <p:cBhvr>
                                        <p:cTn id="190" dur="1" fill="hold">
                                          <p:stCondLst>
                                            <p:cond delay="0"/>
                                          </p:stCondLst>
                                        </p:cTn>
                                        <p:tgtEl>
                                          <p:spTgt spid="2050"/>
                                        </p:tgtEl>
                                        <p:attrNameLst>
                                          <p:attrName>style.visibility</p:attrName>
                                        </p:attrNameLst>
                                      </p:cBhvr>
                                      <p:to>
                                        <p:strVal val="visible"/>
                                      </p:to>
                                    </p:set>
                                    <p:animEffect transition="in" filter="diamond(out)">
                                      <p:cBhvr>
                                        <p:cTn id="191" dur="3000"/>
                                        <p:tgtEl>
                                          <p:spTgt spid="20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1" grpId="0" animBg="1"/>
      <p:bldP spid="21" grpId="1" animBg="1"/>
      <p:bldP spid="21" grpId="2" animBg="1"/>
      <p:bldP spid="22" grpId="0" animBg="1"/>
      <p:bldP spid="22" grpId="1" animBg="1"/>
      <p:bldP spid="22" grpId="2" animBg="1"/>
      <p:bldP spid="23"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sp>
        <p:nvSpPr>
          <p:cNvPr id="5" name="4 Rectángulo"/>
          <p:cNvSpPr/>
          <p:nvPr/>
        </p:nvSpPr>
        <p:spPr>
          <a:xfrm>
            <a:off x="0" y="0"/>
            <a:ext cx="9144000" cy="6858000"/>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Marco"/>
          <p:cNvSpPr/>
          <p:nvPr/>
        </p:nvSpPr>
        <p:spPr>
          <a:xfrm>
            <a:off x="0" y="0"/>
            <a:ext cx="9144000" cy="6858000"/>
          </a:xfrm>
          <a:prstGeom prst="frame">
            <a:avLst>
              <a:gd name="adj1" fmla="val 6263"/>
            </a:avLst>
          </a:prstGeom>
          <a:blipFill dpi="0" rotWithShape="1">
            <a:blip r:embed="rId2">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uadroTexto"/>
          <p:cNvSpPr txBox="1"/>
          <p:nvPr/>
        </p:nvSpPr>
        <p:spPr>
          <a:xfrm>
            <a:off x="785786" y="857232"/>
            <a:ext cx="7643866" cy="5016758"/>
          </a:xfrm>
          <a:prstGeom prst="rect">
            <a:avLst/>
          </a:prstGeom>
          <a:noFill/>
        </p:spPr>
        <p:txBody>
          <a:bodyPr wrap="square" rtlCol="0">
            <a:spAutoFit/>
          </a:bodyPr>
          <a:lstStyle/>
          <a:p>
            <a:r>
              <a:rPr lang="es-ES" sz="2000" b="1" dirty="0" smtClean="0">
                <a:blipFill>
                  <a:blip r:embed="rId3"/>
                  <a:stretch>
                    <a:fillRect/>
                  </a:stretch>
                </a:blipFill>
                <a:effectLst>
                  <a:outerShdw blurRad="38100" dist="38100" dir="2700000" algn="tl">
                    <a:srgbClr val="000000">
                      <a:alpha val="43137"/>
                    </a:srgbClr>
                  </a:outerShdw>
                </a:effectLst>
              </a:rPr>
              <a:t>En el sur de  China el arte del bonsái consistía en transmitir todas las características de un árbol desarrollado en la naturaleza a un árbol pequeño cultivado en maceta. Se buscaba reproducir estos árboles según los existentes en las altas montañas por lo cual utilizaban sólo especies que existían en los montes y que ya poseían formas especiales en su intensa lucha contra las adversidades climáticas.</a:t>
            </a:r>
          </a:p>
          <a:p>
            <a:endParaRPr lang="es-ES" sz="2000" b="1" dirty="0" smtClean="0">
              <a:blipFill>
                <a:blip r:embed="rId3"/>
                <a:stretch>
                  <a:fillRect/>
                </a:stretch>
              </a:blipFill>
              <a:effectLst>
                <a:outerShdw blurRad="38100" dist="38100" dir="2700000" algn="tl">
                  <a:srgbClr val="000000">
                    <a:alpha val="43137"/>
                  </a:srgbClr>
                </a:outerShdw>
              </a:effectLst>
            </a:endParaRPr>
          </a:p>
          <a:p>
            <a:r>
              <a:rPr lang="es-ES" sz="2000" b="1" dirty="0" smtClean="0">
                <a:blipFill>
                  <a:blip r:embed="rId3"/>
                  <a:stretch>
                    <a:fillRect/>
                  </a:stretch>
                </a:blipFill>
                <a:effectLst>
                  <a:outerShdw blurRad="38100" dist="38100" dir="2700000" algn="tl">
                    <a:srgbClr val="000000">
                      <a:alpha val="43137"/>
                    </a:srgbClr>
                  </a:outerShdw>
                </a:effectLst>
              </a:rPr>
              <a:t>Fue llevado a Japón hace unos 700 años donde evolucionó al arte actual. Un bonsái no es una plante genéticamente empequeñecida. Se mantiene pequeña dándole forma y podando las raíces. Un bonsái mantenido correctamente sobrevivirá a un árbol normal de la misma especie. No obstante, el bonsái necesita muchos cuidados, por lo que un bonsái mantenido de forma impropia probablemente morirá.</a:t>
            </a:r>
          </a:p>
          <a:p>
            <a:endParaRPr lang="es-ES" sz="2000" b="1" dirty="0">
              <a:effectLst>
                <a:outerShdw blurRad="38100" dist="38100" dir="2700000" algn="tl">
                  <a:srgbClr val="000000">
                    <a:alpha val="43137"/>
                  </a:srgbClr>
                </a:outerShdw>
              </a:effectLst>
            </a:endParaRPr>
          </a:p>
        </p:txBody>
      </p:sp>
    </p:spTree>
  </p:cSld>
  <p:clrMapOvr>
    <a:masterClrMapping/>
  </p:clrMapOvr>
  <p:transition spd="slow" advTm="45000"/>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g033.jpg"/>
          <p:cNvPicPr>
            <a:picLocks noChangeAspect="1"/>
          </p:cNvPicPr>
          <p:nvPr/>
        </p:nvPicPr>
        <p:blipFill>
          <a:blip r:embed="rId2"/>
          <a:stretch>
            <a:fillRect/>
          </a:stretch>
        </p:blipFill>
        <p:spPr>
          <a:xfrm>
            <a:off x="1357290" y="0"/>
            <a:ext cx="6391423" cy="6858000"/>
          </a:xfrm>
          <a:prstGeom prst="rect">
            <a:avLst/>
          </a:prstGeom>
          <a:scene3d>
            <a:camera prst="orthographicFront"/>
            <a:lightRig rig="threePt" dir="t"/>
          </a:scene3d>
          <a:sp3d>
            <a:bevelT prst="angle"/>
          </a:sp3d>
        </p:spPr>
      </p:pic>
      <p:sp>
        <p:nvSpPr>
          <p:cNvPr id="5" name="4 Cheurón"/>
          <p:cNvSpPr/>
          <p:nvPr/>
        </p:nvSpPr>
        <p:spPr>
          <a:xfrm rot="16200000">
            <a:off x="222031" y="5452455"/>
            <a:ext cx="841790" cy="1285852"/>
          </a:xfrm>
          <a:prstGeom prst="chevron">
            <a:avLst/>
          </a:prstGeom>
          <a:solidFill>
            <a:schemeClr val="accent3">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16200000">
            <a:off x="222031" y="4936947"/>
            <a:ext cx="841790" cy="1285852"/>
          </a:xfrm>
          <a:prstGeom prst="chevron">
            <a:avLst/>
          </a:prstGeom>
          <a:solidFill>
            <a:schemeClr val="accent3">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16200000">
            <a:off x="222031" y="4436881"/>
            <a:ext cx="841790" cy="1285852"/>
          </a:xfrm>
          <a:prstGeom prst="chevron">
            <a:avLst/>
          </a:prstGeom>
          <a:solidFill>
            <a:schemeClr val="accent3">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16200000">
            <a:off x="222031" y="3921373"/>
            <a:ext cx="841790" cy="1285852"/>
          </a:xfrm>
          <a:prstGeom prst="chevron">
            <a:avLst/>
          </a:prstGeom>
          <a:solidFill>
            <a:schemeClr val="accent3">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16200000">
            <a:off x="222031" y="3380753"/>
            <a:ext cx="841790" cy="1285852"/>
          </a:xfrm>
          <a:prstGeom prst="chevron">
            <a:avLst/>
          </a:prstGeom>
          <a:solidFill>
            <a:schemeClr val="accent3">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16200000">
            <a:off x="222031" y="2865245"/>
            <a:ext cx="841790" cy="1285852"/>
          </a:xfrm>
          <a:prstGeom prst="chevron">
            <a:avLst/>
          </a:prstGeom>
          <a:solidFill>
            <a:schemeClr val="accent3">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rot="16200000">
            <a:off x="222031" y="2365179"/>
            <a:ext cx="841790" cy="1285852"/>
          </a:xfrm>
          <a:prstGeom prst="chevron">
            <a:avLst/>
          </a:prstGeom>
          <a:solidFill>
            <a:schemeClr val="accent3">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rot="16200000">
            <a:off x="222031" y="1849671"/>
            <a:ext cx="841790" cy="1285852"/>
          </a:xfrm>
          <a:prstGeom prst="chevron">
            <a:avLst/>
          </a:prstGeom>
          <a:solidFill>
            <a:schemeClr val="accent3">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rot="16200000">
            <a:off x="222031" y="1309051"/>
            <a:ext cx="841790" cy="1285852"/>
          </a:xfrm>
          <a:prstGeom prst="chevron">
            <a:avLst/>
          </a:prstGeom>
          <a:solidFill>
            <a:schemeClr val="accent3">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rot="16200000">
            <a:off x="222031" y="793543"/>
            <a:ext cx="841790" cy="1285852"/>
          </a:xfrm>
          <a:prstGeom prst="chevron">
            <a:avLst/>
          </a:prstGeom>
          <a:solidFill>
            <a:schemeClr val="accent3">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Cheurón"/>
          <p:cNvSpPr/>
          <p:nvPr/>
        </p:nvSpPr>
        <p:spPr>
          <a:xfrm rot="16200000">
            <a:off x="222031" y="293477"/>
            <a:ext cx="841790" cy="1285852"/>
          </a:xfrm>
          <a:prstGeom prst="chevron">
            <a:avLst/>
          </a:prstGeom>
          <a:solidFill>
            <a:schemeClr val="accent3">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Cheurón"/>
          <p:cNvSpPr/>
          <p:nvPr/>
        </p:nvSpPr>
        <p:spPr>
          <a:xfrm rot="16200000">
            <a:off x="222031" y="-222031"/>
            <a:ext cx="841790" cy="1285852"/>
          </a:xfrm>
          <a:prstGeom prst="chevron">
            <a:avLst/>
          </a:prstGeom>
          <a:solidFill>
            <a:schemeClr val="accent3">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Cheurón"/>
          <p:cNvSpPr/>
          <p:nvPr/>
        </p:nvSpPr>
        <p:spPr>
          <a:xfrm rot="16200000">
            <a:off x="178581" y="6036503"/>
            <a:ext cx="928694" cy="1285852"/>
          </a:xfrm>
          <a:prstGeom prst="chevron">
            <a:avLst/>
          </a:prstGeom>
          <a:solidFill>
            <a:schemeClr val="accent3">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1" name="30 Cheurón"/>
          <p:cNvSpPr/>
          <p:nvPr/>
        </p:nvSpPr>
        <p:spPr>
          <a:xfrm rot="16200000">
            <a:off x="8080177" y="5452455"/>
            <a:ext cx="841790" cy="1285852"/>
          </a:xfrm>
          <a:prstGeom prst="chevron">
            <a:avLst/>
          </a:prstGeom>
          <a:solidFill>
            <a:schemeClr val="accent3">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2" name="31 Cheurón"/>
          <p:cNvSpPr/>
          <p:nvPr/>
        </p:nvSpPr>
        <p:spPr>
          <a:xfrm rot="16200000">
            <a:off x="8080177" y="4936947"/>
            <a:ext cx="841790" cy="1285852"/>
          </a:xfrm>
          <a:prstGeom prst="chevron">
            <a:avLst/>
          </a:prstGeom>
          <a:solidFill>
            <a:schemeClr val="accent3">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3" name="32 Cheurón"/>
          <p:cNvSpPr/>
          <p:nvPr/>
        </p:nvSpPr>
        <p:spPr>
          <a:xfrm rot="16200000">
            <a:off x="8080177" y="4436881"/>
            <a:ext cx="841790" cy="1285852"/>
          </a:xfrm>
          <a:prstGeom prst="chevron">
            <a:avLst/>
          </a:prstGeom>
          <a:solidFill>
            <a:schemeClr val="accent3">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4" name="33 Cheurón"/>
          <p:cNvSpPr/>
          <p:nvPr/>
        </p:nvSpPr>
        <p:spPr>
          <a:xfrm rot="16200000">
            <a:off x="8080177" y="3921373"/>
            <a:ext cx="841790" cy="1285852"/>
          </a:xfrm>
          <a:prstGeom prst="chevron">
            <a:avLst/>
          </a:prstGeom>
          <a:solidFill>
            <a:schemeClr val="accent3">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5" name="34 Cheurón"/>
          <p:cNvSpPr/>
          <p:nvPr/>
        </p:nvSpPr>
        <p:spPr>
          <a:xfrm rot="16200000">
            <a:off x="8080177" y="3380753"/>
            <a:ext cx="841790" cy="1285852"/>
          </a:xfrm>
          <a:prstGeom prst="chevron">
            <a:avLst/>
          </a:prstGeom>
          <a:solidFill>
            <a:schemeClr val="accent3">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6" name="35 Cheurón"/>
          <p:cNvSpPr/>
          <p:nvPr/>
        </p:nvSpPr>
        <p:spPr>
          <a:xfrm rot="16200000">
            <a:off x="8080177" y="2865245"/>
            <a:ext cx="841790" cy="1285852"/>
          </a:xfrm>
          <a:prstGeom prst="chevron">
            <a:avLst/>
          </a:prstGeom>
          <a:solidFill>
            <a:schemeClr val="accent3">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7" name="36 Cheurón"/>
          <p:cNvSpPr/>
          <p:nvPr/>
        </p:nvSpPr>
        <p:spPr>
          <a:xfrm rot="16200000">
            <a:off x="8080177" y="2365179"/>
            <a:ext cx="841790" cy="1285852"/>
          </a:xfrm>
          <a:prstGeom prst="chevron">
            <a:avLst/>
          </a:prstGeom>
          <a:solidFill>
            <a:schemeClr val="accent3">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8" name="37 Cheurón"/>
          <p:cNvSpPr/>
          <p:nvPr/>
        </p:nvSpPr>
        <p:spPr>
          <a:xfrm rot="16200000">
            <a:off x="8080177" y="1849671"/>
            <a:ext cx="841790" cy="1285852"/>
          </a:xfrm>
          <a:prstGeom prst="chevron">
            <a:avLst/>
          </a:prstGeom>
          <a:solidFill>
            <a:schemeClr val="accent3">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9" name="38 Cheurón"/>
          <p:cNvSpPr/>
          <p:nvPr/>
        </p:nvSpPr>
        <p:spPr>
          <a:xfrm rot="16200000">
            <a:off x="8080177" y="1309051"/>
            <a:ext cx="841790" cy="1285852"/>
          </a:xfrm>
          <a:prstGeom prst="chevron">
            <a:avLst/>
          </a:prstGeom>
          <a:solidFill>
            <a:schemeClr val="accent3">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0" name="39 Cheurón"/>
          <p:cNvSpPr/>
          <p:nvPr/>
        </p:nvSpPr>
        <p:spPr>
          <a:xfrm rot="16200000">
            <a:off x="8080177" y="793543"/>
            <a:ext cx="841790" cy="1285852"/>
          </a:xfrm>
          <a:prstGeom prst="chevron">
            <a:avLst/>
          </a:prstGeom>
          <a:solidFill>
            <a:schemeClr val="accent3">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1" name="40 Cheurón"/>
          <p:cNvSpPr/>
          <p:nvPr/>
        </p:nvSpPr>
        <p:spPr>
          <a:xfrm rot="16200000">
            <a:off x="8080177" y="293477"/>
            <a:ext cx="841790" cy="1285852"/>
          </a:xfrm>
          <a:prstGeom prst="chevron">
            <a:avLst/>
          </a:prstGeom>
          <a:solidFill>
            <a:schemeClr val="accent3">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2" name="41 Cheurón"/>
          <p:cNvSpPr/>
          <p:nvPr/>
        </p:nvSpPr>
        <p:spPr>
          <a:xfrm rot="16200000">
            <a:off x="8080177" y="-222031"/>
            <a:ext cx="841790" cy="1285852"/>
          </a:xfrm>
          <a:prstGeom prst="chevron">
            <a:avLst/>
          </a:prstGeom>
          <a:solidFill>
            <a:schemeClr val="accent3">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3" name="42 Cheurón"/>
          <p:cNvSpPr/>
          <p:nvPr/>
        </p:nvSpPr>
        <p:spPr>
          <a:xfrm rot="16200000">
            <a:off x="8036727" y="6036503"/>
            <a:ext cx="928694" cy="1285852"/>
          </a:xfrm>
          <a:prstGeom prst="chevron">
            <a:avLst/>
          </a:prstGeom>
          <a:solidFill>
            <a:schemeClr val="accent3">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4" name="43 Rectángulo"/>
          <p:cNvSpPr/>
          <p:nvPr/>
        </p:nvSpPr>
        <p:spPr>
          <a:xfrm>
            <a:off x="-357222" y="0"/>
            <a:ext cx="9501222"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44"/>
                                        </p:tgtEl>
                                        <p:attrNameLst>
                                          <p:attrName>style.opacity</p:attrName>
                                        </p:attrNameLst>
                                      </p:cBhvr>
                                      <p:to>
                                        <p:strVal val="0"/>
                                      </p:to>
                                    </p:set>
                                    <p:animEffect filter="image" prLst="opacity: 0">
                                      <p:cBhvr rctx="IE">
                                        <p:cTn id="7" dur="indefinite"/>
                                        <p:tgtEl>
                                          <p:spTgt spid="44"/>
                                        </p:tgtEl>
                                      </p:cBhvr>
                                    </p:animEffect>
                                  </p:childTnLst>
                                </p:cTn>
                              </p:par>
                              <p:par>
                                <p:cTn id="8" presetID="2" presetClass="entr" presetSubtype="4"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ppt_x"/>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ppt_x"/>
                                          </p:val>
                                        </p:tav>
                                        <p:tav tm="100000">
                                          <p:val>
                                            <p:strVal val="#ppt_x"/>
                                          </p:val>
                                        </p:tav>
                                      </p:tavLst>
                                    </p:anim>
                                    <p:anim calcmode="lin" valueType="num">
                                      <p:cBhvr additive="base">
                                        <p:cTn id="15" dur="3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ppt_x"/>
                                          </p:val>
                                        </p:tav>
                                        <p:tav tm="100000">
                                          <p:val>
                                            <p:strVal val="#ppt_x"/>
                                          </p:val>
                                        </p:tav>
                                      </p:tavLst>
                                    </p:anim>
                                    <p:anim calcmode="lin" valueType="num">
                                      <p:cBhvr additive="base">
                                        <p:cTn id="19" dur="3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ppt_x"/>
                                          </p:val>
                                        </p:tav>
                                        <p:tav tm="100000">
                                          <p:val>
                                            <p:strVal val="#ppt_x"/>
                                          </p:val>
                                        </p:tav>
                                      </p:tavLst>
                                    </p:anim>
                                    <p:anim calcmode="lin" valueType="num">
                                      <p:cBhvr additive="base">
                                        <p:cTn id="23" dur="30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ppt_x"/>
                                          </p:val>
                                        </p:tav>
                                        <p:tav tm="100000">
                                          <p:val>
                                            <p:strVal val="#ppt_x"/>
                                          </p:val>
                                        </p:tav>
                                      </p:tavLst>
                                    </p:anim>
                                    <p:anim calcmode="lin" valueType="num">
                                      <p:cBhvr additive="base">
                                        <p:cTn id="27" dur="3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ppt_x"/>
                                          </p:val>
                                        </p:tav>
                                        <p:tav tm="100000">
                                          <p:val>
                                            <p:strVal val="#ppt_x"/>
                                          </p:val>
                                        </p:tav>
                                      </p:tavLst>
                                    </p:anim>
                                    <p:anim calcmode="lin" valueType="num">
                                      <p:cBhvr additive="base">
                                        <p:cTn id="31" dur="3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ppt_x"/>
                                          </p:val>
                                        </p:tav>
                                        <p:tav tm="100000">
                                          <p:val>
                                            <p:strVal val="#ppt_x"/>
                                          </p:val>
                                        </p:tav>
                                      </p:tavLst>
                                    </p:anim>
                                    <p:anim calcmode="lin" valueType="num">
                                      <p:cBhvr additive="base">
                                        <p:cTn id="35" dur="3000" fill="hold"/>
                                        <p:tgtEl>
                                          <p:spTgt spid="11"/>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ppt_x"/>
                                          </p:val>
                                        </p:tav>
                                        <p:tav tm="100000">
                                          <p:val>
                                            <p:strVal val="#ppt_x"/>
                                          </p:val>
                                        </p:tav>
                                      </p:tavLst>
                                    </p:anim>
                                    <p:anim calcmode="lin" valueType="num">
                                      <p:cBhvr additive="base">
                                        <p:cTn id="39" dur="3000" fill="hold"/>
                                        <p:tgtEl>
                                          <p:spTgt spid="12"/>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ppt_x"/>
                                          </p:val>
                                        </p:tav>
                                        <p:tav tm="100000">
                                          <p:val>
                                            <p:strVal val="#ppt_x"/>
                                          </p:val>
                                        </p:tav>
                                      </p:tavLst>
                                    </p:anim>
                                    <p:anim calcmode="lin" valueType="num">
                                      <p:cBhvr additive="base">
                                        <p:cTn id="43" dur="3000" fill="hold"/>
                                        <p:tgtEl>
                                          <p:spTgt spid="13"/>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ppt_x"/>
                                          </p:val>
                                        </p:tav>
                                        <p:tav tm="100000">
                                          <p:val>
                                            <p:strVal val="#ppt_x"/>
                                          </p:val>
                                        </p:tav>
                                      </p:tavLst>
                                    </p:anim>
                                    <p:anim calcmode="lin" valueType="num">
                                      <p:cBhvr additive="base">
                                        <p:cTn id="47" dur="3000" fill="hold"/>
                                        <p:tgtEl>
                                          <p:spTgt spid="14"/>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ppt_x"/>
                                          </p:val>
                                        </p:tav>
                                        <p:tav tm="100000">
                                          <p:val>
                                            <p:strVal val="#ppt_x"/>
                                          </p:val>
                                        </p:tav>
                                      </p:tavLst>
                                    </p:anim>
                                    <p:anim calcmode="lin" valueType="num">
                                      <p:cBhvr additive="base">
                                        <p:cTn id="51" dur="3000" fill="hold"/>
                                        <p:tgtEl>
                                          <p:spTgt spid="15"/>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ppt_x"/>
                                          </p:val>
                                        </p:tav>
                                        <p:tav tm="100000">
                                          <p:val>
                                            <p:strVal val="#ppt_x"/>
                                          </p:val>
                                        </p:tav>
                                      </p:tavLst>
                                    </p:anim>
                                    <p:anim calcmode="lin" valueType="num">
                                      <p:cBhvr additive="base">
                                        <p:cTn id="55" dur="3000" fill="hold"/>
                                        <p:tgtEl>
                                          <p:spTgt spid="16"/>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3000" fill="hold"/>
                                        <p:tgtEl>
                                          <p:spTgt spid="17"/>
                                        </p:tgtEl>
                                        <p:attrNameLst>
                                          <p:attrName>ppt_x</p:attrName>
                                        </p:attrNameLst>
                                      </p:cBhvr>
                                      <p:tavLst>
                                        <p:tav tm="0">
                                          <p:val>
                                            <p:strVal val="#ppt_x"/>
                                          </p:val>
                                        </p:tav>
                                        <p:tav tm="100000">
                                          <p:val>
                                            <p:strVal val="#ppt_x"/>
                                          </p:val>
                                        </p:tav>
                                      </p:tavLst>
                                    </p:anim>
                                    <p:anim calcmode="lin" valueType="num">
                                      <p:cBhvr additive="base">
                                        <p:cTn id="59" dur="3000" fill="hold"/>
                                        <p:tgtEl>
                                          <p:spTgt spid="17"/>
                                        </p:tgtEl>
                                        <p:attrNameLst>
                                          <p:attrName>ppt_y</p:attrName>
                                        </p:attrNameLst>
                                      </p:cBhvr>
                                      <p:tavLst>
                                        <p:tav tm="0">
                                          <p:val>
                                            <p:strVal val="1+#ppt_h/2"/>
                                          </p:val>
                                        </p:tav>
                                        <p:tav tm="100000">
                                          <p:val>
                                            <p:strVal val="#ppt_y"/>
                                          </p:val>
                                        </p:tav>
                                      </p:tavLst>
                                    </p:anim>
                                  </p:childTnLst>
                                </p:cTn>
                              </p:par>
                              <p:par>
                                <p:cTn id="60" presetID="13" presetClass="entr" presetSubtype="16" fill="hold" grpId="1" nodeType="withEffect">
                                  <p:stCondLst>
                                    <p:cond delay="0"/>
                                  </p:stCondLst>
                                  <p:childTnLst>
                                    <p:set>
                                      <p:cBhvr>
                                        <p:cTn id="61" dur="1" fill="hold">
                                          <p:stCondLst>
                                            <p:cond delay="0"/>
                                          </p:stCondLst>
                                        </p:cTn>
                                        <p:tgtEl>
                                          <p:spTgt spid="5"/>
                                        </p:tgtEl>
                                        <p:attrNameLst>
                                          <p:attrName>style.visibility</p:attrName>
                                        </p:attrNameLst>
                                      </p:cBhvr>
                                      <p:to>
                                        <p:strVal val="visible"/>
                                      </p:to>
                                    </p:set>
                                    <p:animEffect transition="in" filter="plus(in)">
                                      <p:cBhvr>
                                        <p:cTn id="62" dur="3000"/>
                                        <p:tgtEl>
                                          <p:spTgt spid="5"/>
                                        </p:tgtEl>
                                      </p:cBhvr>
                                    </p:animEffect>
                                  </p:childTnLst>
                                </p:cTn>
                              </p:par>
                              <p:par>
                                <p:cTn id="63" presetID="13" presetClass="entr" presetSubtype="16" fill="hold" grpId="1" nodeType="withEffect">
                                  <p:stCondLst>
                                    <p:cond delay="0"/>
                                  </p:stCondLst>
                                  <p:childTnLst>
                                    <p:set>
                                      <p:cBhvr>
                                        <p:cTn id="64" dur="1" fill="hold">
                                          <p:stCondLst>
                                            <p:cond delay="0"/>
                                          </p:stCondLst>
                                        </p:cTn>
                                        <p:tgtEl>
                                          <p:spTgt spid="6"/>
                                        </p:tgtEl>
                                        <p:attrNameLst>
                                          <p:attrName>style.visibility</p:attrName>
                                        </p:attrNameLst>
                                      </p:cBhvr>
                                      <p:to>
                                        <p:strVal val="visible"/>
                                      </p:to>
                                    </p:set>
                                    <p:animEffect transition="in" filter="plus(in)">
                                      <p:cBhvr>
                                        <p:cTn id="65" dur="3000"/>
                                        <p:tgtEl>
                                          <p:spTgt spid="6"/>
                                        </p:tgtEl>
                                      </p:cBhvr>
                                    </p:animEffect>
                                  </p:childTnLst>
                                </p:cTn>
                              </p:par>
                              <p:par>
                                <p:cTn id="66" presetID="13" presetClass="entr" presetSubtype="16" fill="hold" grpId="1" nodeType="withEffect">
                                  <p:stCondLst>
                                    <p:cond delay="0"/>
                                  </p:stCondLst>
                                  <p:childTnLst>
                                    <p:set>
                                      <p:cBhvr>
                                        <p:cTn id="67" dur="1" fill="hold">
                                          <p:stCondLst>
                                            <p:cond delay="0"/>
                                          </p:stCondLst>
                                        </p:cTn>
                                        <p:tgtEl>
                                          <p:spTgt spid="7"/>
                                        </p:tgtEl>
                                        <p:attrNameLst>
                                          <p:attrName>style.visibility</p:attrName>
                                        </p:attrNameLst>
                                      </p:cBhvr>
                                      <p:to>
                                        <p:strVal val="visible"/>
                                      </p:to>
                                    </p:set>
                                    <p:animEffect transition="in" filter="plus(in)">
                                      <p:cBhvr>
                                        <p:cTn id="68" dur="3000"/>
                                        <p:tgtEl>
                                          <p:spTgt spid="7"/>
                                        </p:tgtEl>
                                      </p:cBhvr>
                                    </p:animEffect>
                                  </p:childTnLst>
                                </p:cTn>
                              </p:par>
                              <p:par>
                                <p:cTn id="69" presetID="13" presetClass="entr" presetSubtype="16" fill="hold" grpId="1" nodeType="withEffect">
                                  <p:stCondLst>
                                    <p:cond delay="0"/>
                                  </p:stCondLst>
                                  <p:childTnLst>
                                    <p:set>
                                      <p:cBhvr>
                                        <p:cTn id="70" dur="1" fill="hold">
                                          <p:stCondLst>
                                            <p:cond delay="0"/>
                                          </p:stCondLst>
                                        </p:cTn>
                                        <p:tgtEl>
                                          <p:spTgt spid="8"/>
                                        </p:tgtEl>
                                        <p:attrNameLst>
                                          <p:attrName>style.visibility</p:attrName>
                                        </p:attrNameLst>
                                      </p:cBhvr>
                                      <p:to>
                                        <p:strVal val="visible"/>
                                      </p:to>
                                    </p:set>
                                    <p:animEffect transition="in" filter="plus(in)">
                                      <p:cBhvr>
                                        <p:cTn id="71" dur="3000"/>
                                        <p:tgtEl>
                                          <p:spTgt spid="8"/>
                                        </p:tgtEl>
                                      </p:cBhvr>
                                    </p:animEffect>
                                  </p:childTnLst>
                                </p:cTn>
                              </p:par>
                              <p:par>
                                <p:cTn id="72" presetID="13" presetClass="entr" presetSubtype="16" fill="hold" grpId="1" nodeType="withEffect">
                                  <p:stCondLst>
                                    <p:cond delay="0"/>
                                  </p:stCondLst>
                                  <p:childTnLst>
                                    <p:set>
                                      <p:cBhvr>
                                        <p:cTn id="73" dur="1" fill="hold">
                                          <p:stCondLst>
                                            <p:cond delay="0"/>
                                          </p:stCondLst>
                                        </p:cTn>
                                        <p:tgtEl>
                                          <p:spTgt spid="9"/>
                                        </p:tgtEl>
                                        <p:attrNameLst>
                                          <p:attrName>style.visibility</p:attrName>
                                        </p:attrNameLst>
                                      </p:cBhvr>
                                      <p:to>
                                        <p:strVal val="visible"/>
                                      </p:to>
                                    </p:set>
                                    <p:animEffect transition="in" filter="plus(in)">
                                      <p:cBhvr>
                                        <p:cTn id="74" dur="3000"/>
                                        <p:tgtEl>
                                          <p:spTgt spid="9"/>
                                        </p:tgtEl>
                                      </p:cBhvr>
                                    </p:animEffect>
                                  </p:childTnLst>
                                </p:cTn>
                              </p:par>
                              <p:par>
                                <p:cTn id="75" presetID="13" presetClass="entr" presetSubtype="16" fill="hold" grpId="1" nodeType="withEffect">
                                  <p:stCondLst>
                                    <p:cond delay="0"/>
                                  </p:stCondLst>
                                  <p:childTnLst>
                                    <p:set>
                                      <p:cBhvr>
                                        <p:cTn id="76" dur="1" fill="hold">
                                          <p:stCondLst>
                                            <p:cond delay="0"/>
                                          </p:stCondLst>
                                        </p:cTn>
                                        <p:tgtEl>
                                          <p:spTgt spid="10"/>
                                        </p:tgtEl>
                                        <p:attrNameLst>
                                          <p:attrName>style.visibility</p:attrName>
                                        </p:attrNameLst>
                                      </p:cBhvr>
                                      <p:to>
                                        <p:strVal val="visible"/>
                                      </p:to>
                                    </p:set>
                                    <p:animEffect transition="in" filter="plus(in)">
                                      <p:cBhvr>
                                        <p:cTn id="77" dur="3000"/>
                                        <p:tgtEl>
                                          <p:spTgt spid="10"/>
                                        </p:tgtEl>
                                      </p:cBhvr>
                                    </p:animEffect>
                                  </p:childTnLst>
                                </p:cTn>
                              </p:par>
                              <p:par>
                                <p:cTn id="78" presetID="13" presetClass="entr" presetSubtype="16" fill="hold" grpId="1" nodeType="withEffect">
                                  <p:stCondLst>
                                    <p:cond delay="0"/>
                                  </p:stCondLst>
                                  <p:childTnLst>
                                    <p:set>
                                      <p:cBhvr>
                                        <p:cTn id="79" dur="1" fill="hold">
                                          <p:stCondLst>
                                            <p:cond delay="0"/>
                                          </p:stCondLst>
                                        </p:cTn>
                                        <p:tgtEl>
                                          <p:spTgt spid="11"/>
                                        </p:tgtEl>
                                        <p:attrNameLst>
                                          <p:attrName>style.visibility</p:attrName>
                                        </p:attrNameLst>
                                      </p:cBhvr>
                                      <p:to>
                                        <p:strVal val="visible"/>
                                      </p:to>
                                    </p:set>
                                    <p:animEffect transition="in" filter="plus(in)">
                                      <p:cBhvr>
                                        <p:cTn id="80" dur="3000"/>
                                        <p:tgtEl>
                                          <p:spTgt spid="11"/>
                                        </p:tgtEl>
                                      </p:cBhvr>
                                    </p:animEffect>
                                  </p:childTnLst>
                                </p:cTn>
                              </p:par>
                              <p:par>
                                <p:cTn id="81" presetID="13" presetClass="entr" presetSubtype="16" fill="hold" grpId="1" nodeType="withEffect">
                                  <p:stCondLst>
                                    <p:cond delay="0"/>
                                  </p:stCondLst>
                                  <p:childTnLst>
                                    <p:set>
                                      <p:cBhvr>
                                        <p:cTn id="82" dur="1" fill="hold">
                                          <p:stCondLst>
                                            <p:cond delay="0"/>
                                          </p:stCondLst>
                                        </p:cTn>
                                        <p:tgtEl>
                                          <p:spTgt spid="12"/>
                                        </p:tgtEl>
                                        <p:attrNameLst>
                                          <p:attrName>style.visibility</p:attrName>
                                        </p:attrNameLst>
                                      </p:cBhvr>
                                      <p:to>
                                        <p:strVal val="visible"/>
                                      </p:to>
                                    </p:set>
                                    <p:animEffect transition="in" filter="plus(in)">
                                      <p:cBhvr>
                                        <p:cTn id="83" dur="3000"/>
                                        <p:tgtEl>
                                          <p:spTgt spid="12"/>
                                        </p:tgtEl>
                                      </p:cBhvr>
                                    </p:animEffect>
                                  </p:childTnLst>
                                </p:cTn>
                              </p:par>
                              <p:par>
                                <p:cTn id="84" presetID="13" presetClass="entr" presetSubtype="16" fill="hold" grpId="1" nodeType="withEffect">
                                  <p:stCondLst>
                                    <p:cond delay="0"/>
                                  </p:stCondLst>
                                  <p:childTnLst>
                                    <p:set>
                                      <p:cBhvr>
                                        <p:cTn id="85" dur="1" fill="hold">
                                          <p:stCondLst>
                                            <p:cond delay="0"/>
                                          </p:stCondLst>
                                        </p:cTn>
                                        <p:tgtEl>
                                          <p:spTgt spid="13"/>
                                        </p:tgtEl>
                                        <p:attrNameLst>
                                          <p:attrName>style.visibility</p:attrName>
                                        </p:attrNameLst>
                                      </p:cBhvr>
                                      <p:to>
                                        <p:strVal val="visible"/>
                                      </p:to>
                                    </p:set>
                                    <p:animEffect transition="in" filter="plus(in)">
                                      <p:cBhvr>
                                        <p:cTn id="86" dur="3000"/>
                                        <p:tgtEl>
                                          <p:spTgt spid="13"/>
                                        </p:tgtEl>
                                      </p:cBhvr>
                                    </p:animEffect>
                                  </p:childTnLst>
                                </p:cTn>
                              </p:par>
                              <p:par>
                                <p:cTn id="87" presetID="13" presetClass="entr" presetSubtype="16" fill="hold" grpId="1" nodeType="withEffect">
                                  <p:stCondLst>
                                    <p:cond delay="0"/>
                                  </p:stCondLst>
                                  <p:childTnLst>
                                    <p:set>
                                      <p:cBhvr>
                                        <p:cTn id="88" dur="1" fill="hold">
                                          <p:stCondLst>
                                            <p:cond delay="0"/>
                                          </p:stCondLst>
                                        </p:cTn>
                                        <p:tgtEl>
                                          <p:spTgt spid="14"/>
                                        </p:tgtEl>
                                        <p:attrNameLst>
                                          <p:attrName>style.visibility</p:attrName>
                                        </p:attrNameLst>
                                      </p:cBhvr>
                                      <p:to>
                                        <p:strVal val="visible"/>
                                      </p:to>
                                    </p:set>
                                    <p:animEffect transition="in" filter="plus(in)">
                                      <p:cBhvr>
                                        <p:cTn id="89" dur="3000"/>
                                        <p:tgtEl>
                                          <p:spTgt spid="14"/>
                                        </p:tgtEl>
                                      </p:cBhvr>
                                    </p:animEffect>
                                  </p:childTnLst>
                                </p:cTn>
                              </p:par>
                              <p:par>
                                <p:cTn id="90" presetID="13" presetClass="entr" presetSubtype="16" fill="hold" grpId="1" nodeType="withEffect">
                                  <p:stCondLst>
                                    <p:cond delay="0"/>
                                  </p:stCondLst>
                                  <p:childTnLst>
                                    <p:set>
                                      <p:cBhvr>
                                        <p:cTn id="91" dur="1" fill="hold">
                                          <p:stCondLst>
                                            <p:cond delay="0"/>
                                          </p:stCondLst>
                                        </p:cTn>
                                        <p:tgtEl>
                                          <p:spTgt spid="15"/>
                                        </p:tgtEl>
                                        <p:attrNameLst>
                                          <p:attrName>style.visibility</p:attrName>
                                        </p:attrNameLst>
                                      </p:cBhvr>
                                      <p:to>
                                        <p:strVal val="visible"/>
                                      </p:to>
                                    </p:set>
                                    <p:animEffect transition="in" filter="plus(in)">
                                      <p:cBhvr>
                                        <p:cTn id="92" dur="3000"/>
                                        <p:tgtEl>
                                          <p:spTgt spid="15"/>
                                        </p:tgtEl>
                                      </p:cBhvr>
                                    </p:animEffect>
                                  </p:childTnLst>
                                </p:cTn>
                              </p:par>
                              <p:par>
                                <p:cTn id="93" presetID="13" presetClass="entr" presetSubtype="16" fill="hold" grpId="1" nodeType="withEffect">
                                  <p:stCondLst>
                                    <p:cond delay="0"/>
                                  </p:stCondLst>
                                  <p:childTnLst>
                                    <p:set>
                                      <p:cBhvr>
                                        <p:cTn id="94" dur="1" fill="hold">
                                          <p:stCondLst>
                                            <p:cond delay="0"/>
                                          </p:stCondLst>
                                        </p:cTn>
                                        <p:tgtEl>
                                          <p:spTgt spid="16"/>
                                        </p:tgtEl>
                                        <p:attrNameLst>
                                          <p:attrName>style.visibility</p:attrName>
                                        </p:attrNameLst>
                                      </p:cBhvr>
                                      <p:to>
                                        <p:strVal val="visible"/>
                                      </p:to>
                                    </p:set>
                                    <p:animEffect transition="in" filter="plus(in)">
                                      <p:cBhvr>
                                        <p:cTn id="95" dur="3000"/>
                                        <p:tgtEl>
                                          <p:spTgt spid="16"/>
                                        </p:tgtEl>
                                      </p:cBhvr>
                                    </p:animEffect>
                                  </p:childTnLst>
                                </p:cTn>
                              </p:par>
                              <p:par>
                                <p:cTn id="96" presetID="13" presetClass="entr" presetSubtype="16" fill="hold" grpId="1" nodeType="withEffect">
                                  <p:stCondLst>
                                    <p:cond delay="0"/>
                                  </p:stCondLst>
                                  <p:childTnLst>
                                    <p:set>
                                      <p:cBhvr>
                                        <p:cTn id="97" dur="1" fill="hold">
                                          <p:stCondLst>
                                            <p:cond delay="0"/>
                                          </p:stCondLst>
                                        </p:cTn>
                                        <p:tgtEl>
                                          <p:spTgt spid="17"/>
                                        </p:tgtEl>
                                        <p:attrNameLst>
                                          <p:attrName>style.visibility</p:attrName>
                                        </p:attrNameLst>
                                      </p:cBhvr>
                                      <p:to>
                                        <p:strVal val="visible"/>
                                      </p:to>
                                    </p:set>
                                    <p:animEffect transition="in" filter="plus(in)">
                                      <p:cBhvr>
                                        <p:cTn id="98" dur="3000"/>
                                        <p:tgtEl>
                                          <p:spTgt spid="17"/>
                                        </p:tgtEl>
                                      </p:cBhvr>
                                    </p:animEffect>
                                  </p:childTnLst>
                                </p:cTn>
                              </p:par>
                              <p:par>
                                <p:cTn id="99" presetID="2" presetClass="entr" presetSubtype="4" fill="hold" grpId="0" nodeType="withEffect">
                                  <p:stCondLst>
                                    <p:cond delay="0"/>
                                  </p:stCondLst>
                                  <p:childTnLst>
                                    <p:set>
                                      <p:cBhvr>
                                        <p:cTn id="100" dur="1" fill="hold">
                                          <p:stCondLst>
                                            <p:cond delay="0"/>
                                          </p:stCondLst>
                                        </p:cTn>
                                        <p:tgtEl>
                                          <p:spTgt spid="31"/>
                                        </p:tgtEl>
                                        <p:attrNameLst>
                                          <p:attrName>style.visibility</p:attrName>
                                        </p:attrNameLst>
                                      </p:cBhvr>
                                      <p:to>
                                        <p:strVal val="visible"/>
                                      </p:to>
                                    </p:set>
                                    <p:anim calcmode="lin" valueType="num">
                                      <p:cBhvr additive="base">
                                        <p:cTn id="101" dur="3000" fill="hold"/>
                                        <p:tgtEl>
                                          <p:spTgt spid="31"/>
                                        </p:tgtEl>
                                        <p:attrNameLst>
                                          <p:attrName>ppt_x</p:attrName>
                                        </p:attrNameLst>
                                      </p:cBhvr>
                                      <p:tavLst>
                                        <p:tav tm="0">
                                          <p:val>
                                            <p:strVal val="#ppt_x"/>
                                          </p:val>
                                        </p:tav>
                                        <p:tav tm="100000">
                                          <p:val>
                                            <p:strVal val="#ppt_x"/>
                                          </p:val>
                                        </p:tav>
                                      </p:tavLst>
                                    </p:anim>
                                    <p:anim calcmode="lin" valueType="num">
                                      <p:cBhvr additive="base">
                                        <p:cTn id="102" dur="3000" fill="hold"/>
                                        <p:tgtEl>
                                          <p:spTgt spid="31"/>
                                        </p:tgtEl>
                                        <p:attrNameLst>
                                          <p:attrName>ppt_y</p:attrName>
                                        </p:attrNameLst>
                                      </p:cBhvr>
                                      <p:tavLst>
                                        <p:tav tm="0">
                                          <p:val>
                                            <p:strVal val="1+#ppt_h/2"/>
                                          </p:val>
                                        </p:tav>
                                        <p:tav tm="100000">
                                          <p:val>
                                            <p:strVal val="#ppt_y"/>
                                          </p:val>
                                        </p:tav>
                                      </p:tavLst>
                                    </p:anim>
                                  </p:childTnLst>
                                </p:cTn>
                              </p:par>
                              <p:par>
                                <p:cTn id="103" presetID="2" presetClass="entr" presetSubtype="4" fill="hold" grpId="0" nodeType="withEffect">
                                  <p:stCondLst>
                                    <p:cond delay="0"/>
                                  </p:stCondLst>
                                  <p:childTnLst>
                                    <p:set>
                                      <p:cBhvr>
                                        <p:cTn id="104" dur="1" fill="hold">
                                          <p:stCondLst>
                                            <p:cond delay="0"/>
                                          </p:stCondLst>
                                        </p:cTn>
                                        <p:tgtEl>
                                          <p:spTgt spid="32"/>
                                        </p:tgtEl>
                                        <p:attrNameLst>
                                          <p:attrName>style.visibility</p:attrName>
                                        </p:attrNameLst>
                                      </p:cBhvr>
                                      <p:to>
                                        <p:strVal val="visible"/>
                                      </p:to>
                                    </p:set>
                                    <p:anim calcmode="lin" valueType="num">
                                      <p:cBhvr additive="base">
                                        <p:cTn id="105" dur="3000" fill="hold"/>
                                        <p:tgtEl>
                                          <p:spTgt spid="32"/>
                                        </p:tgtEl>
                                        <p:attrNameLst>
                                          <p:attrName>ppt_x</p:attrName>
                                        </p:attrNameLst>
                                      </p:cBhvr>
                                      <p:tavLst>
                                        <p:tav tm="0">
                                          <p:val>
                                            <p:strVal val="#ppt_x"/>
                                          </p:val>
                                        </p:tav>
                                        <p:tav tm="100000">
                                          <p:val>
                                            <p:strVal val="#ppt_x"/>
                                          </p:val>
                                        </p:tav>
                                      </p:tavLst>
                                    </p:anim>
                                    <p:anim calcmode="lin" valueType="num">
                                      <p:cBhvr additive="base">
                                        <p:cTn id="106" dur="3000" fill="hold"/>
                                        <p:tgtEl>
                                          <p:spTgt spid="32"/>
                                        </p:tgtEl>
                                        <p:attrNameLst>
                                          <p:attrName>ppt_y</p:attrName>
                                        </p:attrNameLst>
                                      </p:cBhvr>
                                      <p:tavLst>
                                        <p:tav tm="0">
                                          <p:val>
                                            <p:strVal val="1+#ppt_h/2"/>
                                          </p:val>
                                        </p:tav>
                                        <p:tav tm="100000">
                                          <p:val>
                                            <p:strVal val="#ppt_y"/>
                                          </p:val>
                                        </p:tav>
                                      </p:tavLst>
                                    </p:anim>
                                  </p:childTnLst>
                                </p:cTn>
                              </p:par>
                              <p:par>
                                <p:cTn id="107" presetID="2" presetClass="entr" presetSubtype="4" fill="hold" grpId="0" nodeType="withEffect">
                                  <p:stCondLst>
                                    <p:cond delay="0"/>
                                  </p:stCondLst>
                                  <p:childTnLst>
                                    <p:set>
                                      <p:cBhvr>
                                        <p:cTn id="108" dur="1" fill="hold">
                                          <p:stCondLst>
                                            <p:cond delay="0"/>
                                          </p:stCondLst>
                                        </p:cTn>
                                        <p:tgtEl>
                                          <p:spTgt spid="33"/>
                                        </p:tgtEl>
                                        <p:attrNameLst>
                                          <p:attrName>style.visibility</p:attrName>
                                        </p:attrNameLst>
                                      </p:cBhvr>
                                      <p:to>
                                        <p:strVal val="visible"/>
                                      </p:to>
                                    </p:set>
                                    <p:anim calcmode="lin" valueType="num">
                                      <p:cBhvr additive="base">
                                        <p:cTn id="109" dur="3000" fill="hold"/>
                                        <p:tgtEl>
                                          <p:spTgt spid="33"/>
                                        </p:tgtEl>
                                        <p:attrNameLst>
                                          <p:attrName>ppt_x</p:attrName>
                                        </p:attrNameLst>
                                      </p:cBhvr>
                                      <p:tavLst>
                                        <p:tav tm="0">
                                          <p:val>
                                            <p:strVal val="#ppt_x"/>
                                          </p:val>
                                        </p:tav>
                                        <p:tav tm="100000">
                                          <p:val>
                                            <p:strVal val="#ppt_x"/>
                                          </p:val>
                                        </p:tav>
                                      </p:tavLst>
                                    </p:anim>
                                    <p:anim calcmode="lin" valueType="num">
                                      <p:cBhvr additive="base">
                                        <p:cTn id="110" dur="3000" fill="hold"/>
                                        <p:tgtEl>
                                          <p:spTgt spid="33"/>
                                        </p:tgtEl>
                                        <p:attrNameLst>
                                          <p:attrName>ppt_y</p:attrName>
                                        </p:attrNameLst>
                                      </p:cBhvr>
                                      <p:tavLst>
                                        <p:tav tm="0">
                                          <p:val>
                                            <p:strVal val="1+#ppt_h/2"/>
                                          </p:val>
                                        </p:tav>
                                        <p:tav tm="100000">
                                          <p:val>
                                            <p:strVal val="#ppt_y"/>
                                          </p:val>
                                        </p:tav>
                                      </p:tavLst>
                                    </p:anim>
                                  </p:childTnLst>
                                </p:cTn>
                              </p:par>
                              <p:par>
                                <p:cTn id="111" presetID="2" presetClass="entr" presetSubtype="4" fill="hold" grpId="0" nodeType="withEffect">
                                  <p:stCondLst>
                                    <p:cond delay="0"/>
                                  </p:stCondLst>
                                  <p:childTnLst>
                                    <p:set>
                                      <p:cBhvr>
                                        <p:cTn id="112" dur="1" fill="hold">
                                          <p:stCondLst>
                                            <p:cond delay="0"/>
                                          </p:stCondLst>
                                        </p:cTn>
                                        <p:tgtEl>
                                          <p:spTgt spid="34"/>
                                        </p:tgtEl>
                                        <p:attrNameLst>
                                          <p:attrName>style.visibility</p:attrName>
                                        </p:attrNameLst>
                                      </p:cBhvr>
                                      <p:to>
                                        <p:strVal val="visible"/>
                                      </p:to>
                                    </p:set>
                                    <p:anim calcmode="lin" valueType="num">
                                      <p:cBhvr additive="base">
                                        <p:cTn id="113" dur="3000" fill="hold"/>
                                        <p:tgtEl>
                                          <p:spTgt spid="34"/>
                                        </p:tgtEl>
                                        <p:attrNameLst>
                                          <p:attrName>ppt_x</p:attrName>
                                        </p:attrNameLst>
                                      </p:cBhvr>
                                      <p:tavLst>
                                        <p:tav tm="0">
                                          <p:val>
                                            <p:strVal val="#ppt_x"/>
                                          </p:val>
                                        </p:tav>
                                        <p:tav tm="100000">
                                          <p:val>
                                            <p:strVal val="#ppt_x"/>
                                          </p:val>
                                        </p:tav>
                                      </p:tavLst>
                                    </p:anim>
                                    <p:anim calcmode="lin" valueType="num">
                                      <p:cBhvr additive="base">
                                        <p:cTn id="114" dur="3000" fill="hold"/>
                                        <p:tgtEl>
                                          <p:spTgt spid="34"/>
                                        </p:tgtEl>
                                        <p:attrNameLst>
                                          <p:attrName>ppt_y</p:attrName>
                                        </p:attrNameLst>
                                      </p:cBhvr>
                                      <p:tavLst>
                                        <p:tav tm="0">
                                          <p:val>
                                            <p:strVal val="1+#ppt_h/2"/>
                                          </p:val>
                                        </p:tav>
                                        <p:tav tm="100000">
                                          <p:val>
                                            <p:strVal val="#ppt_y"/>
                                          </p:val>
                                        </p:tav>
                                      </p:tavLst>
                                    </p:anim>
                                  </p:childTnLst>
                                </p:cTn>
                              </p:par>
                              <p:par>
                                <p:cTn id="115" presetID="2" presetClass="entr" presetSubtype="4" fill="hold" grpId="0" nodeType="withEffect">
                                  <p:stCondLst>
                                    <p:cond delay="0"/>
                                  </p:stCondLst>
                                  <p:childTnLst>
                                    <p:set>
                                      <p:cBhvr>
                                        <p:cTn id="116" dur="1" fill="hold">
                                          <p:stCondLst>
                                            <p:cond delay="0"/>
                                          </p:stCondLst>
                                        </p:cTn>
                                        <p:tgtEl>
                                          <p:spTgt spid="35"/>
                                        </p:tgtEl>
                                        <p:attrNameLst>
                                          <p:attrName>style.visibility</p:attrName>
                                        </p:attrNameLst>
                                      </p:cBhvr>
                                      <p:to>
                                        <p:strVal val="visible"/>
                                      </p:to>
                                    </p:set>
                                    <p:anim calcmode="lin" valueType="num">
                                      <p:cBhvr additive="base">
                                        <p:cTn id="117" dur="3000" fill="hold"/>
                                        <p:tgtEl>
                                          <p:spTgt spid="35"/>
                                        </p:tgtEl>
                                        <p:attrNameLst>
                                          <p:attrName>ppt_x</p:attrName>
                                        </p:attrNameLst>
                                      </p:cBhvr>
                                      <p:tavLst>
                                        <p:tav tm="0">
                                          <p:val>
                                            <p:strVal val="#ppt_x"/>
                                          </p:val>
                                        </p:tav>
                                        <p:tav tm="100000">
                                          <p:val>
                                            <p:strVal val="#ppt_x"/>
                                          </p:val>
                                        </p:tav>
                                      </p:tavLst>
                                    </p:anim>
                                    <p:anim calcmode="lin" valueType="num">
                                      <p:cBhvr additive="base">
                                        <p:cTn id="118" dur="3000" fill="hold"/>
                                        <p:tgtEl>
                                          <p:spTgt spid="35"/>
                                        </p:tgtEl>
                                        <p:attrNameLst>
                                          <p:attrName>ppt_y</p:attrName>
                                        </p:attrNameLst>
                                      </p:cBhvr>
                                      <p:tavLst>
                                        <p:tav tm="0">
                                          <p:val>
                                            <p:strVal val="1+#ppt_h/2"/>
                                          </p:val>
                                        </p:tav>
                                        <p:tav tm="100000">
                                          <p:val>
                                            <p:strVal val="#ppt_y"/>
                                          </p:val>
                                        </p:tav>
                                      </p:tavLst>
                                    </p:anim>
                                  </p:childTnLst>
                                </p:cTn>
                              </p:par>
                              <p:par>
                                <p:cTn id="119" presetID="2" presetClass="entr" presetSubtype="4" fill="hold" grpId="0" nodeType="withEffect">
                                  <p:stCondLst>
                                    <p:cond delay="0"/>
                                  </p:stCondLst>
                                  <p:childTnLst>
                                    <p:set>
                                      <p:cBhvr>
                                        <p:cTn id="120" dur="1" fill="hold">
                                          <p:stCondLst>
                                            <p:cond delay="0"/>
                                          </p:stCondLst>
                                        </p:cTn>
                                        <p:tgtEl>
                                          <p:spTgt spid="36"/>
                                        </p:tgtEl>
                                        <p:attrNameLst>
                                          <p:attrName>style.visibility</p:attrName>
                                        </p:attrNameLst>
                                      </p:cBhvr>
                                      <p:to>
                                        <p:strVal val="visible"/>
                                      </p:to>
                                    </p:set>
                                    <p:anim calcmode="lin" valueType="num">
                                      <p:cBhvr additive="base">
                                        <p:cTn id="121" dur="3000" fill="hold"/>
                                        <p:tgtEl>
                                          <p:spTgt spid="36"/>
                                        </p:tgtEl>
                                        <p:attrNameLst>
                                          <p:attrName>ppt_x</p:attrName>
                                        </p:attrNameLst>
                                      </p:cBhvr>
                                      <p:tavLst>
                                        <p:tav tm="0">
                                          <p:val>
                                            <p:strVal val="#ppt_x"/>
                                          </p:val>
                                        </p:tav>
                                        <p:tav tm="100000">
                                          <p:val>
                                            <p:strVal val="#ppt_x"/>
                                          </p:val>
                                        </p:tav>
                                      </p:tavLst>
                                    </p:anim>
                                    <p:anim calcmode="lin" valueType="num">
                                      <p:cBhvr additive="base">
                                        <p:cTn id="122" dur="3000" fill="hold"/>
                                        <p:tgtEl>
                                          <p:spTgt spid="36"/>
                                        </p:tgtEl>
                                        <p:attrNameLst>
                                          <p:attrName>ppt_y</p:attrName>
                                        </p:attrNameLst>
                                      </p:cBhvr>
                                      <p:tavLst>
                                        <p:tav tm="0">
                                          <p:val>
                                            <p:strVal val="1+#ppt_h/2"/>
                                          </p:val>
                                        </p:tav>
                                        <p:tav tm="100000">
                                          <p:val>
                                            <p:strVal val="#ppt_y"/>
                                          </p:val>
                                        </p:tav>
                                      </p:tavLst>
                                    </p:anim>
                                  </p:childTnLst>
                                </p:cTn>
                              </p:par>
                              <p:par>
                                <p:cTn id="123" presetID="2" presetClass="entr" presetSubtype="4" fill="hold" grpId="0" nodeType="withEffect">
                                  <p:stCondLst>
                                    <p:cond delay="0"/>
                                  </p:stCondLst>
                                  <p:childTnLst>
                                    <p:set>
                                      <p:cBhvr>
                                        <p:cTn id="124" dur="1" fill="hold">
                                          <p:stCondLst>
                                            <p:cond delay="0"/>
                                          </p:stCondLst>
                                        </p:cTn>
                                        <p:tgtEl>
                                          <p:spTgt spid="37"/>
                                        </p:tgtEl>
                                        <p:attrNameLst>
                                          <p:attrName>style.visibility</p:attrName>
                                        </p:attrNameLst>
                                      </p:cBhvr>
                                      <p:to>
                                        <p:strVal val="visible"/>
                                      </p:to>
                                    </p:set>
                                    <p:anim calcmode="lin" valueType="num">
                                      <p:cBhvr additive="base">
                                        <p:cTn id="125" dur="3000" fill="hold"/>
                                        <p:tgtEl>
                                          <p:spTgt spid="37"/>
                                        </p:tgtEl>
                                        <p:attrNameLst>
                                          <p:attrName>ppt_x</p:attrName>
                                        </p:attrNameLst>
                                      </p:cBhvr>
                                      <p:tavLst>
                                        <p:tav tm="0">
                                          <p:val>
                                            <p:strVal val="#ppt_x"/>
                                          </p:val>
                                        </p:tav>
                                        <p:tav tm="100000">
                                          <p:val>
                                            <p:strVal val="#ppt_x"/>
                                          </p:val>
                                        </p:tav>
                                      </p:tavLst>
                                    </p:anim>
                                    <p:anim calcmode="lin" valueType="num">
                                      <p:cBhvr additive="base">
                                        <p:cTn id="126" dur="3000" fill="hold"/>
                                        <p:tgtEl>
                                          <p:spTgt spid="37"/>
                                        </p:tgtEl>
                                        <p:attrNameLst>
                                          <p:attrName>ppt_y</p:attrName>
                                        </p:attrNameLst>
                                      </p:cBhvr>
                                      <p:tavLst>
                                        <p:tav tm="0">
                                          <p:val>
                                            <p:strVal val="1+#ppt_h/2"/>
                                          </p:val>
                                        </p:tav>
                                        <p:tav tm="100000">
                                          <p:val>
                                            <p:strVal val="#ppt_y"/>
                                          </p:val>
                                        </p:tav>
                                      </p:tavLst>
                                    </p:anim>
                                  </p:childTnLst>
                                </p:cTn>
                              </p:par>
                              <p:par>
                                <p:cTn id="127" presetID="2" presetClass="entr" presetSubtype="4" fill="hold" grpId="0" nodeType="withEffect">
                                  <p:stCondLst>
                                    <p:cond delay="0"/>
                                  </p:stCondLst>
                                  <p:childTnLst>
                                    <p:set>
                                      <p:cBhvr>
                                        <p:cTn id="128" dur="1" fill="hold">
                                          <p:stCondLst>
                                            <p:cond delay="0"/>
                                          </p:stCondLst>
                                        </p:cTn>
                                        <p:tgtEl>
                                          <p:spTgt spid="38"/>
                                        </p:tgtEl>
                                        <p:attrNameLst>
                                          <p:attrName>style.visibility</p:attrName>
                                        </p:attrNameLst>
                                      </p:cBhvr>
                                      <p:to>
                                        <p:strVal val="visible"/>
                                      </p:to>
                                    </p:set>
                                    <p:anim calcmode="lin" valueType="num">
                                      <p:cBhvr additive="base">
                                        <p:cTn id="129" dur="3000" fill="hold"/>
                                        <p:tgtEl>
                                          <p:spTgt spid="38"/>
                                        </p:tgtEl>
                                        <p:attrNameLst>
                                          <p:attrName>ppt_x</p:attrName>
                                        </p:attrNameLst>
                                      </p:cBhvr>
                                      <p:tavLst>
                                        <p:tav tm="0">
                                          <p:val>
                                            <p:strVal val="#ppt_x"/>
                                          </p:val>
                                        </p:tav>
                                        <p:tav tm="100000">
                                          <p:val>
                                            <p:strVal val="#ppt_x"/>
                                          </p:val>
                                        </p:tav>
                                      </p:tavLst>
                                    </p:anim>
                                    <p:anim calcmode="lin" valueType="num">
                                      <p:cBhvr additive="base">
                                        <p:cTn id="130" dur="3000" fill="hold"/>
                                        <p:tgtEl>
                                          <p:spTgt spid="38"/>
                                        </p:tgtEl>
                                        <p:attrNameLst>
                                          <p:attrName>ppt_y</p:attrName>
                                        </p:attrNameLst>
                                      </p:cBhvr>
                                      <p:tavLst>
                                        <p:tav tm="0">
                                          <p:val>
                                            <p:strVal val="1+#ppt_h/2"/>
                                          </p:val>
                                        </p:tav>
                                        <p:tav tm="100000">
                                          <p:val>
                                            <p:strVal val="#ppt_y"/>
                                          </p:val>
                                        </p:tav>
                                      </p:tavLst>
                                    </p:anim>
                                  </p:childTnLst>
                                </p:cTn>
                              </p:par>
                              <p:par>
                                <p:cTn id="131" presetID="2" presetClass="entr" presetSubtype="4" fill="hold" grpId="0" nodeType="withEffect">
                                  <p:stCondLst>
                                    <p:cond delay="0"/>
                                  </p:stCondLst>
                                  <p:childTnLst>
                                    <p:set>
                                      <p:cBhvr>
                                        <p:cTn id="132" dur="1" fill="hold">
                                          <p:stCondLst>
                                            <p:cond delay="0"/>
                                          </p:stCondLst>
                                        </p:cTn>
                                        <p:tgtEl>
                                          <p:spTgt spid="39"/>
                                        </p:tgtEl>
                                        <p:attrNameLst>
                                          <p:attrName>style.visibility</p:attrName>
                                        </p:attrNameLst>
                                      </p:cBhvr>
                                      <p:to>
                                        <p:strVal val="visible"/>
                                      </p:to>
                                    </p:set>
                                    <p:anim calcmode="lin" valueType="num">
                                      <p:cBhvr additive="base">
                                        <p:cTn id="133" dur="3000" fill="hold"/>
                                        <p:tgtEl>
                                          <p:spTgt spid="39"/>
                                        </p:tgtEl>
                                        <p:attrNameLst>
                                          <p:attrName>ppt_x</p:attrName>
                                        </p:attrNameLst>
                                      </p:cBhvr>
                                      <p:tavLst>
                                        <p:tav tm="0">
                                          <p:val>
                                            <p:strVal val="#ppt_x"/>
                                          </p:val>
                                        </p:tav>
                                        <p:tav tm="100000">
                                          <p:val>
                                            <p:strVal val="#ppt_x"/>
                                          </p:val>
                                        </p:tav>
                                      </p:tavLst>
                                    </p:anim>
                                    <p:anim calcmode="lin" valueType="num">
                                      <p:cBhvr additive="base">
                                        <p:cTn id="134" dur="3000" fill="hold"/>
                                        <p:tgtEl>
                                          <p:spTgt spid="39"/>
                                        </p:tgtEl>
                                        <p:attrNameLst>
                                          <p:attrName>ppt_y</p:attrName>
                                        </p:attrNameLst>
                                      </p:cBhvr>
                                      <p:tavLst>
                                        <p:tav tm="0">
                                          <p:val>
                                            <p:strVal val="1+#ppt_h/2"/>
                                          </p:val>
                                        </p:tav>
                                        <p:tav tm="100000">
                                          <p:val>
                                            <p:strVal val="#ppt_y"/>
                                          </p:val>
                                        </p:tav>
                                      </p:tavLst>
                                    </p:anim>
                                  </p:childTnLst>
                                </p:cTn>
                              </p:par>
                              <p:par>
                                <p:cTn id="135" presetID="2" presetClass="entr" presetSubtype="4" fill="hold" grpId="0" nodeType="withEffect">
                                  <p:stCondLst>
                                    <p:cond delay="0"/>
                                  </p:stCondLst>
                                  <p:childTnLst>
                                    <p:set>
                                      <p:cBhvr>
                                        <p:cTn id="136" dur="1" fill="hold">
                                          <p:stCondLst>
                                            <p:cond delay="0"/>
                                          </p:stCondLst>
                                        </p:cTn>
                                        <p:tgtEl>
                                          <p:spTgt spid="40"/>
                                        </p:tgtEl>
                                        <p:attrNameLst>
                                          <p:attrName>style.visibility</p:attrName>
                                        </p:attrNameLst>
                                      </p:cBhvr>
                                      <p:to>
                                        <p:strVal val="visible"/>
                                      </p:to>
                                    </p:set>
                                    <p:anim calcmode="lin" valueType="num">
                                      <p:cBhvr additive="base">
                                        <p:cTn id="137" dur="3000" fill="hold"/>
                                        <p:tgtEl>
                                          <p:spTgt spid="40"/>
                                        </p:tgtEl>
                                        <p:attrNameLst>
                                          <p:attrName>ppt_x</p:attrName>
                                        </p:attrNameLst>
                                      </p:cBhvr>
                                      <p:tavLst>
                                        <p:tav tm="0">
                                          <p:val>
                                            <p:strVal val="#ppt_x"/>
                                          </p:val>
                                        </p:tav>
                                        <p:tav tm="100000">
                                          <p:val>
                                            <p:strVal val="#ppt_x"/>
                                          </p:val>
                                        </p:tav>
                                      </p:tavLst>
                                    </p:anim>
                                    <p:anim calcmode="lin" valueType="num">
                                      <p:cBhvr additive="base">
                                        <p:cTn id="138" dur="3000" fill="hold"/>
                                        <p:tgtEl>
                                          <p:spTgt spid="40"/>
                                        </p:tgtEl>
                                        <p:attrNameLst>
                                          <p:attrName>ppt_y</p:attrName>
                                        </p:attrNameLst>
                                      </p:cBhvr>
                                      <p:tavLst>
                                        <p:tav tm="0">
                                          <p:val>
                                            <p:strVal val="1+#ppt_h/2"/>
                                          </p:val>
                                        </p:tav>
                                        <p:tav tm="100000">
                                          <p:val>
                                            <p:strVal val="#ppt_y"/>
                                          </p:val>
                                        </p:tav>
                                      </p:tavLst>
                                    </p:anim>
                                  </p:childTnLst>
                                </p:cTn>
                              </p:par>
                              <p:par>
                                <p:cTn id="139" presetID="2" presetClass="entr" presetSubtype="4" fill="hold" grpId="0" nodeType="withEffect">
                                  <p:stCondLst>
                                    <p:cond delay="0"/>
                                  </p:stCondLst>
                                  <p:childTnLst>
                                    <p:set>
                                      <p:cBhvr>
                                        <p:cTn id="140" dur="1" fill="hold">
                                          <p:stCondLst>
                                            <p:cond delay="0"/>
                                          </p:stCondLst>
                                        </p:cTn>
                                        <p:tgtEl>
                                          <p:spTgt spid="41"/>
                                        </p:tgtEl>
                                        <p:attrNameLst>
                                          <p:attrName>style.visibility</p:attrName>
                                        </p:attrNameLst>
                                      </p:cBhvr>
                                      <p:to>
                                        <p:strVal val="visible"/>
                                      </p:to>
                                    </p:set>
                                    <p:anim calcmode="lin" valueType="num">
                                      <p:cBhvr additive="base">
                                        <p:cTn id="141" dur="3000" fill="hold"/>
                                        <p:tgtEl>
                                          <p:spTgt spid="41"/>
                                        </p:tgtEl>
                                        <p:attrNameLst>
                                          <p:attrName>ppt_x</p:attrName>
                                        </p:attrNameLst>
                                      </p:cBhvr>
                                      <p:tavLst>
                                        <p:tav tm="0">
                                          <p:val>
                                            <p:strVal val="#ppt_x"/>
                                          </p:val>
                                        </p:tav>
                                        <p:tav tm="100000">
                                          <p:val>
                                            <p:strVal val="#ppt_x"/>
                                          </p:val>
                                        </p:tav>
                                      </p:tavLst>
                                    </p:anim>
                                    <p:anim calcmode="lin" valueType="num">
                                      <p:cBhvr additive="base">
                                        <p:cTn id="142" dur="3000" fill="hold"/>
                                        <p:tgtEl>
                                          <p:spTgt spid="41"/>
                                        </p:tgtEl>
                                        <p:attrNameLst>
                                          <p:attrName>ppt_y</p:attrName>
                                        </p:attrNameLst>
                                      </p:cBhvr>
                                      <p:tavLst>
                                        <p:tav tm="0">
                                          <p:val>
                                            <p:strVal val="1+#ppt_h/2"/>
                                          </p:val>
                                        </p:tav>
                                        <p:tav tm="100000">
                                          <p:val>
                                            <p:strVal val="#ppt_y"/>
                                          </p:val>
                                        </p:tav>
                                      </p:tavLst>
                                    </p:anim>
                                  </p:childTnLst>
                                </p:cTn>
                              </p:par>
                              <p:par>
                                <p:cTn id="143" presetID="2" presetClass="entr" presetSubtype="4" fill="hold" grpId="0" nodeType="withEffect">
                                  <p:stCondLst>
                                    <p:cond delay="0"/>
                                  </p:stCondLst>
                                  <p:childTnLst>
                                    <p:set>
                                      <p:cBhvr>
                                        <p:cTn id="144" dur="1" fill="hold">
                                          <p:stCondLst>
                                            <p:cond delay="0"/>
                                          </p:stCondLst>
                                        </p:cTn>
                                        <p:tgtEl>
                                          <p:spTgt spid="42"/>
                                        </p:tgtEl>
                                        <p:attrNameLst>
                                          <p:attrName>style.visibility</p:attrName>
                                        </p:attrNameLst>
                                      </p:cBhvr>
                                      <p:to>
                                        <p:strVal val="visible"/>
                                      </p:to>
                                    </p:set>
                                    <p:anim calcmode="lin" valueType="num">
                                      <p:cBhvr additive="base">
                                        <p:cTn id="145" dur="3000" fill="hold"/>
                                        <p:tgtEl>
                                          <p:spTgt spid="42"/>
                                        </p:tgtEl>
                                        <p:attrNameLst>
                                          <p:attrName>ppt_x</p:attrName>
                                        </p:attrNameLst>
                                      </p:cBhvr>
                                      <p:tavLst>
                                        <p:tav tm="0">
                                          <p:val>
                                            <p:strVal val="#ppt_x"/>
                                          </p:val>
                                        </p:tav>
                                        <p:tav tm="100000">
                                          <p:val>
                                            <p:strVal val="#ppt_x"/>
                                          </p:val>
                                        </p:tav>
                                      </p:tavLst>
                                    </p:anim>
                                    <p:anim calcmode="lin" valueType="num">
                                      <p:cBhvr additive="base">
                                        <p:cTn id="146" dur="3000" fill="hold"/>
                                        <p:tgtEl>
                                          <p:spTgt spid="42"/>
                                        </p:tgtEl>
                                        <p:attrNameLst>
                                          <p:attrName>ppt_y</p:attrName>
                                        </p:attrNameLst>
                                      </p:cBhvr>
                                      <p:tavLst>
                                        <p:tav tm="0">
                                          <p:val>
                                            <p:strVal val="1+#ppt_h/2"/>
                                          </p:val>
                                        </p:tav>
                                        <p:tav tm="100000">
                                          <p:val>
                                            <p:strVal val="#ppt_y"/>
                                          </p:val>
                                        </p:tav>
                                      </p:tavLst>
                                    </p:anim>
                                  </p:childTnLst>
                                </p:cTn>
                              </p:par>
                              <p:par>
                                <p:cTn id="147" presetID="2" presetClass="entr" presetSubtype="4" fill="hold" grpId="0" nodeType="withEffect">
                                  <p:stCondLst>
                                    <p:cond delay="0"/>
                                  </p:stCondLst>
                                  <p:childTnLst>
                                    <p:set>
                                      <p:cBhvr>
                                        <p:cTn id="148" dur="1" fill="hold">
                                          <p:stCondLst>
                                            <p:cond delay="0"/>
                                          </p:stCondLst>
                                        </p:cTn>
                                        <p:tgtEl>
                                          <p:spTgt spid="43"/>
                                        </p:tgtEl>
                                        <p:attrNameLst>
                                          <p:attrName>style.visibility</p:attrName>
                                        </p:attrNameLst>
                                      </p:cBhvr>
                                      <p:to>
                                        <p:strVal val="visible"/>
                                      </p:to>
                                    </p:set>
                                    <p:anim calcmode="lin" valueType="num">
                                      <p:cBhvr additive="base">
                                        <p:cTn id="149" dur="3000" fill="hold"/>
                                        <p:tgtEl>
                                          <p:spTgt spid="43"/>
                                        </p:tgtEl>
                                        <p:attrNameLst>
                                          <p:attrName>ppt_x</p:attrName>
                                        </p:attrNameLst>
                                      </p:cBhvr>
                                      <p:tavLst>
                                        <p:tav tm="0">
                                          <p:val>
                                            <p:strVal val="#ppt_x"/>
                                          </p:val>
                                        </p:tav>
                                        <p:tav tm="100000">
                                          <p:val>
                                            <p:strVal val="#ppt_x"/>
                                          </p:val>
                                        </p:tav>
                                      </p:tavLst>
                                    </p:anim>
                                    <p:anim calcmode="lin" valueType="num">
                                      <p:cBhvr additive="base">
                                        <p:cTn id="150" dur="3000" fill="hold"/>
                                        <p:tgtEl>
                                          <p:spTgt spid="43"/>
                                        </p:tgtEl>
                                        <p:attrNameLst>
                                          <p:attrName>ppt_y</p:attrName>
                                        </p:attrNameLst>
                                      </p:cBhvr>
                                      <p:tavLst>
                                        <p:tav tm="0">
                                          <p:val>
                                            <p:strVal val="1+#ppt_h/2"/>
                                          </p:val>
                                        </p:tav>
                                        <p:tav tm="100000">
                                          <p:val>
                                            <p:strVal val="#ppt_y"/>
                                          </p:val>
                                        </p:tav>
                                      </p:tavLst>
                                    </p:anim>
                                  </p:childTnLst>
                                </p:cTn>
                              </p:par>
                              <p:par>
                                <p:cTn id="151" presetID="13" presetClass="entr" presetSubtype="16" fill="hold" grpId="1" nodeType="withEffect">
                                  <p:stCondLst>
                                    <p:cond delay="0"/>
                                  </p:stCondLst>
                                  <p:childTnLst>
                                    <p:set>
                                      <p:cBhvr>
                                        <p:cTn id="152" dur="1" fill="hold">
                                          <p:stCondLst>
                                            <p:cond delay="0"/>
                                          </p:stCondLst>
                                        </p:cTn>
                                        <p:tgtEl>
                                          <p:spTgt spid="31"/>
                                        </p:tgtEl>
                                        <p:attrNameLst>
                                          <p:attrName>style.visibility</p:attrName>
                                        </p:attrNameLst>
                                      </p:cBhvr>
                                      <p:to>
                                        <p:strVal val="visible"/>
                                      </p:to>
                                    </p:set>
                                    <p:animEffect transition="in" filter="plus(in)">
                                      <p:cBhvr>
                                        <p:cTn id="153" dur="3000"/>
                                        <p:tgtEl>
                                          <p:spTgt spid="31"/>
                                        </p:tgtEl>
                                      </p:cBhvr>
                                    </p:animEffect>
                                  </p:childTnLst>
                                </p:cTn>
                              </p:par>
                              <p:par>
                                <p:cTn id="154" presetID="13" presetClass="entr" presetSubtype="16" fill="hold" grpId="1" nodeType="withEffect">
                                  <p:stCondLst>
                                    <p:cond delay="0"/>
                                  </p:stCondLst>
                                  <p:childTnLst>
                                    <p:set>
                                      <p:cBhvr>
                                        <p:cTn id="155" dur="1" fill="hold">
                                          <p:stCondLst>
                                            <p:cond delay="0"/>
                                          </p:stCondLst>
                                        </p:cTn>
                                        <p:tgtEl>
                                          <p:spTgt spid="32"/>
                                        </p:tgtEl>
                                        <p:attrNameLst>
                                          <p:attrName>style.visibility</p:attrName>
                                        </p:attrNameLst>
                                      </p:cBhvr>
                                      <p:to>
                                        <p:strVal val="visible"/>
                                      </p:to>
                                    </p:set>
                                    <p:animEffect transition="in" filter="plus(in)">
                                      <p:cBhvr>
                                        <p:cTn id="156" dur="3000"/>
                                        <p:tgtEl>
                                          <p:spTgt spid="32"/>
                                        </p:tgtEl>
                                      </p:cBhvr>
                                    </p:animEffect>
                                  </p:childTnLst>
                                </p:cTn>
                              </p:par>
                              <p:par>
                                <p:cTn id="157" presetID="13" presetClass="entr" presetSubtype="16" fill="hold" grpId="1" nodeType="withEffect">
                                  <p:stCondLst>
                                    <p:cond delay="0"/>
                                  </p:stCondLst>
                                  <p:childTnLst>
                                    <p:set>
                                      <p:cBhvr>
                                        <p:cTn id="158" dur="1" fill="hold">
                                          <p:stCondLst>
                                            <p:cond delay="0"/>
                                          </p:stCondLst>
                                        </p:cTn>
                                        <p:tgtEl>
                                          <p:spTgt spid="33"/>
                                        </p:tgtEl>
                                        <p:attrNameLst>
                                          <p:attrName>style.visibility</p:attrName>
                                        </p:attrNameLst>
                                      </p:cBhvr>
                                      <p:to>
                                        <p:strVal val="visible"/>
                                      </p:to>
                                    </p:set>
                                    <p:animEffect transition="in" filter="plus(in)">
                                      <p:cBhvr>
                                        <p:cTn id="159" dur="3000"/>
                                        <p:tgtEl>
                                          <p:spTgt spid="33"/>
                                        </p:tgtEl>
                                      </p:cBhvr>
                                    </p:animEffect>
                                  </p:childTnLst>
                                </p:cTn>
                              </p:par>
                              <p:par>
                                <p:cTn id="160" presetID="13" presetClass="entr" presetSubtype="16" fill="hold" grpId="1" nodeType="withEffect">
                                  <p:stCondLst>
                                    <p:cond delay="0"/>
                                  </p:stCondLst>
                                  <p:childTnLst>
                                    <p:set>
                                      <p:cBhvr>
                                        <p:cTn id="161" dur="1" fill="hold">
                                          <p:stCondLst>
                                            <p:cond delay="0"/>
                                          </p:stCondLst>
                                        </p:cTn>
                                        <p:tgtEl>
                                          <p:spTgt spid="34"/>
                                        </p:tgtEl>
                                        <p:attrNameLst>
                                          <p:attrName>style.visibility</p:attrName>
                                        </p:attrNameLst>
                                      </p:cBhvr>
                                      <p:to>
                                        <p:strVal val="visible"/>
                                      </p:to>
                                    </p:set>
                                    <p:animEffect transition="in" filter="plus(in)">
                                      <p:cBhvr>
                                        <p:cTn id="162" dur="3000"/>
                                        <p:tgtEl>
                                          <p:spTgt spid="34"/>
                                        </p:tgtEl>
                                      </p:cBhvr>
                                    </p:animEffect>
                                  </p:childTnLst>
                                </p:cTn>
                              </p:par>
                              <p:par>
                                <p:cTn id="163" presetID="13" presetClass="entr" presetSubtype="16" fill="hold" grpId="1" nodeType="withEffect">
                                  <p:stCondLst>
                                    <p:cond delay="0"/>
                                  </p:stCondLst>
                                  <p:childTnLst>
                                    <p:set>
                                      <p:cBhvr>
                                        <p:cTn id="164" dur="1" fill="hold">
                                          <p:stCondLst>
                                            <p:cond delay="0"/>
                                          </p:stCondLst>
                                        </p:cTn>
                                        <p:tgtEl>
                                          <p:spTgt spid="35"/>
                                        </p:tgtEl>
                                        <p:attrNameLst>
                                          <p:attrName>style.visibility</p:attrName>
                                        </p:attrNameLst>
                                      </p:cBhvr>
                                      <p:to>
                                        <p:strVal val="visible"/>
                                      </p:to>
                                    </p:set>
                                    <p:animEffect transition="in" filter="plus(in)">
                                      <p:cBhvr>
                                        <p:cTn id="165" dur="3000"/>
                                        <p:tgtEl>
                                          <p:spTgt spid="35"/>
                                        </p:tgtEl>
                                      </p:cBhvr>
                                    </p:animEffect>
                                  </p:childTnLst>
                                </p:cTn>
                              </p:par>
                              <p:par>
                                <p:cTn id="166" presetID="13" presetClass="entr" presetSubtype="16" fill="hold" grpId="1" nodeType="withEffect">
                                  <p:stCondLst>
                                    <p:cond delay="0"/>
                                  </p:stCondLst>
                                  <p:childTnLst>
                                    <p:set>
                                      <p:cBhvr>
                                        <p:cTn id="167" dur="1" fill="hold">
                                          <p:stCondLst>
                                            <p:cond delay="0"/>
                                          </p:stCondLst>
                                        </p:cTn>
                                        <p:tgtEl>
                                          <p:spTgt spid="36"/>
                                        </p:tgtEl>
                                        <p:attrNameLst>
                                          <p:attrName>style.visibility</p:attrName>
                                        </p:attrNameLst>
                                      </p:cBhvr>
                                      <p:to>
                                        <p:strVal val="visible"/>
                                      </p:to>
                                    </p:set>
                                    <p:animEffect transition="in" filter="plus(in)">
                                      <p:cBhvr>
                                        <p:cTn id="168" dur="3000"/>
                                        <p:tgtEl>
                                          <p:spTgt spid="36"/>
                                        </p:tgtEl>
                                      </p:cBhvr>
                                    </p:animEffect>
                                  </p:childTnLst>
                                </p:cTn>
                              </p:par>
                              <p:par>
                                <p:cTn id="169" presetID="13" presetClass="entr" presetSubtype="16" fill="hold" grpId="1" nodeType="withEffect">
                                  <p:stCondLst>
                                    <p:cond delay="0"/>
                                  </p:stCondLst>
                                  <p:childTnLst>
                                    <p:set>
                                      <p:cBhvr>
                                        <p:cTn id="170" dur="1" fill="hold">
                                          <p:stCondLst>
                                            <p:cond delay="0"/>
                                          </p:stCondLst>
                                        </p:cTn>
                                        <p:tgtEl>
                                          <p:spTgt spid="37"/>
                                        </p:tgtEl>
                                        <p:attrNameLst>
                                          <p:attrName>style.visibility</p:attrName>
                                        </p:attrNameLst>
                                      </p:cBhvr>
                                      <p:to>
                                        <p:strVal val="visible"/>
                                      </p:to>
                                    </p:set>
                                    <p:animEffect transition="in" filter="plus(in)">
                                      <p:cBhvr>
                                        <p:cTn id="171" dur="3000"/>
                                        <p:tgtEl>
                                          <p:spTgt spid="37"/>
                                        </p:tgtEl>
                                      </p:cBhvr>
                                    </p:animEffect>
                                  </p:childTnLst>
                                </p:cTn>
                              </p:par>
                              <p:par>
                                <p:cTn id="172" presetID="13" presetClass="entr" presetSubtype="16" fill="hold" grpId="1" nodeType="withEffect">
                                  <p:stCondLst>
                                    <p:cond delay="0"/>
                                  </p:stCondLst>
                                  <p:childTnLst>
                                    <p:set>
                                      <p:cBhvr>
                                        <p:cTn id="173" dur="1" fill="hold">
                                          <p:stCondLst>
                                            <p:cond delay="0"/>
                                          </p:stCondLst>
                                        </p:cTn>
                                        <p:tgtEl>
                                          <p:spTgt spid="38"/>
                                        </p:tgtEl>
                                        <p:attrNameLst>
                                          <p:attrName>style.visibility</p:attrName>
                                        </p:attrNameLst>
                                      </p:cBhvr>
                                      <p:to>
                                        <p:strVal val="visible"/>
                                      </p:to>
                                    </p:set>
                                    <p:animEffect transition="in" filter="plus(in)">
                                      <p:cBhvr>
                                        <p:cTn id="174" dur="3000"/>
                                        <p:tgtEl>
                                          <p:spTgt spid="38"/>
                                        </p:tgtEl>
                                      </p:cBhvr>
                                    </p:animEffect>
                                  </p:childTnLst>
                                </p:cTn>
                              </p:par>
                              <p:par>
                                <p:cTn id="175" presetID="13" presetClass="entr" presetSubtype="16" fill="hold" grpId="1" nodeType="withEffect">
                                  <p:stCondLst>
                                    <p:cond delay="0"/>
                                  </p:stCondLst>
                                  <p:childTnLst>
                                    <p:set>
                                      <p:cBhvr>
                                        <p:cTn id="176" dur="1" fill="hold">
                                          <p:stCondLst>
                                            <p:cond delay="0"/>
                                          </p:stCondLst>
                                        </p:cTn>
                                        <p:tgtEl>
                                          <p:spTgt spid="39"/>
                                        </p:tgtEl>
                                        <p:attrNameLst>
                                          <p:attrName>style.visibility</p:attrName>
                                        </p:attrNameLst>
                                      </p:cBhvr>
                                      <p:to>
                                        <p:strVal val="visible"/>
                                      </p:to>
                                    </p:set>
                                    <p:animEffect transition="in" filter="plus(in)">
                                      <p:cBhvr>
                                        <p:cTn id="177" dur="3000"/>
                                        <p:tgtEl>
                                          <p:spTgt spid="39"/>
                                        </p:tgtEl>
                                      </p:cBhvr>
                                    </p:animEffect>
                                  </p:childTnLst>
                                </p:cTn>
                              </p:par>
                              <p:par>
                                <p:cTn id="178" presetID="13" presetClass="entr" presetSubtype="16" fill="hold" grpId="1" nodeType="withEffect">
                                  <p:stCondLst>
                                    <p:cond delay="0"/>
                                  </p:stCondLst>
                                  <p:childTnLst>
                                    <p:set>
                                      <p:cBhvr>
                                        <p:cTn id="179" dur="1" fill="hold">
                                          <p:stCondLst>
                                            <p:cond delay="0"/>
                                          </p:stCondLst>
                                        </p:cTn>
                                        <p:tgtEl>
                                          <p:spTgt spid="40"/>
                                        </p:tgtEl>
                                        <p:attrNameLst>
                                          <p:attrName>style.visibility</p:attrName>
                                        </p:attrNameLst>
                                      </p:cBhvr>
                                      <p:to>
                                        <p:strVal val="visible"/>
                                      </p:to>
                                    </p:set>
                                    <p:animEffect transition="in" filter="plus(in)">
                                      <p:cBhvr>
                                        <p:cTn id="180" dur="3000"/>
                                        <p:tgtEl>
                                          <p:spTgt spid="40"/>
                                        </p:tgtEl>
                                      </p:cBhvr>
                                    </p:animEffect>
                                  </p:childTnLst>
                                </p:cTn>
                              </p:par>
                              <p:par>
                                <p:cTn id="181" presetID="13" presetClass="entr" presetSubtype="16" fill="hold" grpId="1" nodeType="withEffect">
                                  <p:stCondLst>
                                    <p:cond delay="0"/>
                                  </p:stCondLst>
                                  <p:childTnLst>
                                    <p:set>
                                      <p:cBhvr>
                                        <p:cTn id="182" dur="1" fill="hold">
                                          <p:stCondLst>
                                            <p:cond delay="0"/>
                                          </p:stCondLst>
                                        </p:cTn>
                                        <p:tgtEl>
                                          <p:spTgt spid="41"/>
                                        </p:tgtEl>
                                        <p:attrNameLst>
                                          <p:attrName>style.visibility</p:attrName>
                                        </p:attrNameLst>
                                      </p:cBhvr>
                                      <p:to>
                                        <p:strVal val="visible"/>
                                      </p:to>
                                    </p:set>
                                    <p:animEffect transition="in" filter="plus(in)">
                                      <p:cBhvr>
                                        <p:cTn id="183" dur="3000"/>
                                        <p:tgtEl>
                                          <p:spTgt spid="41"/>
                                        </p:tgtEl>
                                      </p:cBhvr>
                                    </p:animEffect>
                                  </p:childTnLst>
                                </p:cTn>
                              </p:par>
                              <p:par>
                                <p:cTn id="184" presetID="13" presetClass="entr" presetSubtype="16" fill="hold" grpId="1" nodeType="withEffect">
                                  <p:stCondLst>
                                    <p:cond delay="0"/>
                                  </p:stCondLst>
                                  <p:childTnLst>
                                    <p:set>
                                      <p:cBhvr>
                                        <p:cTn id="185" dur="1" fill="hold">
                                          <p:stCondLst>
                                            <p:cond delay="0"/>
                                          </p:stCondLst>
                                        </p:cTn>
                                        <p:tgtEl>
                                          <p:spTgt spid="42"/>
                                        </p:tgtEl>
                                        <p:attrNameLst>
                                          <p:attrName>style.visibility</p:attrName>
                                        </p:attrNameLst>
                                      </p:cBhvr>
                                      <p:to>
                                        <p:strVal val="visible"/>
                                      </p:to>
                                    </p:set>
                                    <p:animEffect transition="in" filter="plus(in)">
                                      <p:cBhvr>
                                        <p:cTn id="186" dur="3000"/>
                                        <p:tgtEl>
                                          <p:spTgt spid="42"/>
                                        </p:tgtEl>
                                      </p:cBhvr>
                                    </p:animEffect>
                                  </p:childTnLst>
                                </p:cTn>
                              </p:par>
                              <p:par>
                                <p:cTn id="187" presetID="13" presetClass="entr" presetSubtype="16" fill="hold" grpId="1" nodeType="withEffect">
                                  <p:stCondLst>
                                    <p:cond delay="0"/>
                                  </p:stCondLst>
                                  <p:childTnLst>
                                    <p:set>
                                      <p:cBhvr>
                                        <p:cTn id="188" dur="1" fill="hold">
                                          <p:stCondLst>
                                            <p:cond delay="0"/>
                                          </p:stCondLst>
                                        </p:cTn>
                                        <p:tgtEl>
                                          <p:spTgt spid="43"/>
                                        </p:tgtEl>
                                        <p:attrNameLst>
                                          <p:attrName>style.visibility</p:attrName>
                                        </p:attrNameLst>
                                      </p:cBhvr>
                                      <p:to>
                                        <p:strVal val="visible"/>
                                      </p:to>
                                    </p:set>
                                    <p:animEffect transition="in" filter="plus(in)">
                                      <p:cBhvr>
                                        <p:cTn id="189" dur="3000"/>
                                        <p:tgtEl>
                                          <p:spTgt spid="43"/>
                                        </p:tgtEl>
                                      </p:cBhvr>
                                    </p:animEffect>
                                  </p:childTnLst>
                                </p:cTn>
                              </p:par>
                              <p:par>
                                <p:cTn id="190" presetID="42" presetClass="entr" presetSubtype="0" fill="hold" nodeType="withEffect">
                                  <p:stCondLst>
                                    <p:cond delay="0"/>
                                  </p:stCondLst>
                                  <p:childTnLst>
                                    <p:set>
                                      <p:cBhvr>
                                        <p:cTn id="191" dur="1" fill="hold">
                                          <p:stCondLst>
                                            <p:cond delay="0"/>
                                          </p:stCondLst>
                                        </p:cTn>
                                        <p:tgtEl>
                                          <p:spTgt spid="4"/>
                                        </p:tgtEl>
                                        <p:attrNameLst>
                                          <p:attrName>style.visibility</p:attrName>
                                        </p:attrNameLst>
                                      </p:cBhvr>
                                      <p:to>
                                        <p:strVal val="visible"/>
                                      </p:to>
                                    </p:set>
                                    <p:animEffect transition="in" filter="fade">
                                      <p:cBhvr>
                                        <p:cTn id="192" dur="3000"/>
                                        <p:tgtEl>
                                          <p:spTgt spid="4"/>
                                        </p:tgtEl>
                                      </p:cBhvr>
                                    </p:animEffect>
                                    <p:anim calcmode="lin" valueType="num">
                                      <p:cBhvr>
                                        <p:cTn id="193" dur="3000" fill="hold"/>
                                        <p:tgtEl>
                                          <p:spTgt spid="4"/>
                                        </p:tgtEl>
                                        <p:attrNameLst>
                                          <p:attrName>ppt_x</p:attrName>
                                        </p:attrNameLst>
                                      </p:cBhvr>
                                      <p:tavLst>
                                        <p:tav tm="0">
                                          <p:val>
                                            <p:strVal val="#ppt_x"/>
                                          </p:val>
                                        </p:tav>
                                        <p:tav tm="100000">
                                          <p:val>
                                            <p:strVal val="#ppt_x"/>
                                          </p:val>
                                        </p:tav>
                                      </p:tavLst>
                                    </p:anim>
                                    <p:anim calcmode="lin" valueType="num">
                                      <p:cBhvr>
                                        <p:cTn id="194" dur="3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31" grpId="0" animBg="1"/>
      <p:bldP spid="31" grpId="1" animBg="1"/>
      <p:bldP spid="32" grpId="0" animBg="1"/>
      <p:bldP spid="32" grpId="1" animBg="1"/>
      <p:bldP spid="33" grpId="0" animBg="1"/>
      <p:bldP spid="33" grpId="1" animBg="1"/>
      <p:bldP spid="34" grpId="0" animBg="1"/>
      <p:bldP spid="34" grpId="1" animBg="1"/>
      <p:bldP spid="35" grpId="0" animBg="1"/>
      <p:bldP spid="35" grpId="1" animBg="1"/>
      <p:bldP spid="36" grpId="0" animBg="1"/>
      <p:bldP spid="36" grpId="1" animBg="1"/>
      <p:bldP spid="37" grpId="0" animBg="1"/>
      <p:bldP spid="37" grpId="1" animBg="1"/>
      <p:bldP spid="38" grpId="0" animBg="1"/>
      <p:bldP spid="38" grpId="1" animBg="1"/>
      <p:bldP spid="39" grpId="0" animBg="1"/>
      <p:bldP spid="39" grpId="1" animBg="1"/>
      <p:bldP spid="40" grpId="0" animBg="1"/>
      <p:bldP spid="40" grpId="1" animBg="1"/>
      <p:bldP spid="41" grpId="0" animBg="1"/>
      <p:bldP spid="41" grpId="1" animBg="1"/>
      <p:bldP spid="42" grpId="0" animBg="1"/>
      <p:bldP spid="42" grpId="1" animBg="1"/>
      <p:bldP spid="43" grpId="0" animBg="1"/>
      <p:bldP spid="43" grpId="1" animBg="1"/>
      <p:bldP spid="4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bonsai-11946-1280x800.jpg"/>
          <p:cNvPicPr>
            <a:picLocks noChangeAspect="1"/>
          </p:cNvPicPr>
          <p:nvPr/>
        </p:nvPicPr>
        <p:blipFill>
          <a:blip r:embed="rId2"/>
          <a:stretch>
            <a:fillRect/>
          </a:stretch>
        </p:blipFill>
        <p:spPr>
          <a:xfrm>
            <a:off x="0" y="0"/>
            <a:ext cx="9144000" cy="6858000"/>
          </a:xfrm>
          <a:prstGeom prst="rect">
            <a:avLst/>
          </a:prstGeom>
        </p:spPr>
      </p:pic>
      <p:sp>
        <p:nvSpPr>
          <p:cNvPr id="5" name="4 Anillo"/>
          <p:cNvSpPr/>
          <p:nvPr/>
        </p:nvSpPr>
        <p:spPr>
          <a:xfrm>
            <a:off x="0" y="1785926"/>
            <a:ext cx="1071538" cy="3143272"/>
          </a:xfrm>
          <a:prstGeom prst="donut">
            <a:avLst/>
          </a:prstGeom>
          <a:solidFill>
            <a:srgbClr val="29B21E"/>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500034" y="1785926"/>
            <a:ext cx="1071538" cy="3143272"/>
          </a:xfrm>
          <a:prstGeom prst="donut">
            <a:avLst/>
          </a:prstGeom>
          <a:solidFill>
            <a:srgbClr val="29B21E"/>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1071570" y="1785926"/>
            <a:ext cx="1071538" cy="3143272"/>
          </a:xfrm>
          <a:prstGeom prst="donut">
            <a:avLst/>
          </a:prstGeom>
          <a:solidFill>
            <a:srgbClr val="29B21E"/>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1571604" y="1785926"/>
            <a:ext cx="1071538" cy="3143272"/>
          </a:xfrm>
          <a:prstGeom prst="donut">
            <a:avLst/>
          </a:prstGeom>
          <a:solidFill>
            <a:srgbClr val="29B21E"/>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2214578" y="1857364"/>
            <a:ext cx="1071538" cy="3143272"/>
          </a:xfrm>
          <a:prstGeom prst="donut">
            <a:avLst/>
          </a:prstGeom>
          <a:solidFill>
            <a:srgbClr val="29B21E"/>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2714612" y="1857364"/>
            <a:ext cx="1071538" cy="3143272"/>
          </a:xfrm>
          <a:prstGeom prst="donut">
            <a:avLst/>
          </a:prstGeom>
          <a:solidFill>
            <a:srgbClr val="29B21E"/>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3286148" y="1857364"/>
            <a:ext cx="1071538" cy="3143272"/>
          </a:xfrm>
          <a:prstGeom prst="donut">
            <a:avLst/>
          </a:prstGeom>
          <a:solidFill>
            <a:srgbClr val="29B21E"/>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3786182" y="1857364"/>
            <a:ext cx="1071538" cy="3143272"/>
          </a:xfrm>
          <a:prstGeom prst="donut">
            <a:avLst/>
          </a:prstGeom>
          <a:solidFill>
            <a:srgbClr val="29B21E"/>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4214810" y="1857364"/>
            <a:ext cx="1071538" cy="3143272"/>
          </a:xfrm>
          <a:prstGeom prst="donut">
            <a:avLst/>
          </a:prstGeom>
          <a:solidFill>
            <a:srgbClr val="29B21E"/>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4714844" y="1857364"/>
            <a:ext cx="1071538" cy="3143272"/>
          </a:xfrm>
          <a:prstGeom prst="donut">
            <a:avLst/>
          </a:prstGeom>
          <a:solidFill>
            <a:srgbClr val="29B21E"/>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5286380" y="1857364"/>
            <a:ext cx="1071538" cy="3143272"/>
          </a:xfrm>
          <a:prstGeom prst="donut">
            <a:avLst/>
          </a:prstGeom>
          <a:solidFill>
            <a:srgbClr val="29B21E"/>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5786414" y="1857364"/>
            <a:ext cx="1071538" cy="3143272"/>
          </a:xfrm>
          <a:prstGeom prst="donut">
            <a:avLst/>
          </a:prstGeom>
          <a:solidFill>
            <a:srgbClr val="29B21E"/>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a:off x="6143668" y="1785926"/>
            <a:ext cx="1071538" cy="3143272"/>
          </a:xfrm>
          <a:prstGeom prst="donut">
            <a:avLst/>
          </a:prstGeom>
          <a:solidFill>
            <a:srgbClr val="29B21E"/>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a:off x="6643702" y="1785926"/>
            <a:ext cx="1071538" cy="3143272"/>
          </a:xfrm>
          <a:prstGeom prst="donut">
            <a:avLst/>
          </a:prstGeom>
          <a:solidFill>
            <a:srgbClr val="29B21E"/>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a:off x="7215238" y="1785926"/>
            <a:ext cx="1071538" cy="3143272"/>
          </a:xfrm>
          <a:prstGeom prst="donut">
            <a:avLst/>
          </a:prstGeom>
          <a:solidFill>
            <a:srgbClr val="29B21E"/>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nillo"/>
          <p:cNvSpPr/>
          <p:nvPr/>
        </p:nvSpPr>
        <p:spPr>
          <a:xfrm>
            <a:off x="7715272" y="1785926"/>
            <a:ext cx="1071538" cy="3143272"/>
          </a:xfrm>
          <a:prstGeom prst="donut">
            <a:avLst/>
          </a:prstGeom>
          <a:solidFill>
            <a:srgbClr val="29B21E"/>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nillo"/>
          <p:cNvSpPr/>
          <p:nvPr/>
        </p:nvSpPr>
        <p:spPr>
          <a:xfrm>
            <a:off x="8072462" y="1785926"/>
            <a:ext cx="1071538" cy="3143272"/>
          </a:xfrm>
          <a:prstGeom prst="donut">
            <a:avLst/>
          </a:prstGeom>
          <a:solidFill>
            <a:srgbClr val="29B21E"/>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Rectángulo"/>
          <p:cNvSpPr/>
          <p:nvPr/>
        </p:nvSpPr>
        <p:spPr>
          <a:xfrm>
            <a:off x="-357222" y="0"/>
            <a:ext cx="9501222"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2"/>
                                        </p:tgtEl>
                                        <p:attrNameLst>
                                          <p:attrName>style.opacity</p:attrName>
                                        </p:attrNameLst>
                                      </p:cBhvr>
                                      <p:to>
                                        <p:strVal val="0"/>
                                      </p:to>
                                    </p:set>
                                    <p:animEffect filter="image" prLst="opacity: 0">
                                      <p:cBhvr rctx="IE">
                                        <p:cTn id="7" dur="indefinite"/>
                                        <p:tgtEl>
                                          <p:spTgt spid="22"/>
                                        </p:tgtEl>
                                      </p:cBhvr>
                                    </p:animEffect>
                                  </p:childTnLst>
                                </p:cTn>
                              </p:par>
                              <p:par>
                                <p:cTn id="8" presetID="2" presetClass="entr" presetSubtype="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1+#ppt_w/2"/>
                                          </p:val>
                                        </p:tav>
                                        <p:tav tm="100000">
                                          <p:val>
                                            <p:strVal val="#ppt_x"/>
                                          </p:val>
                                        </p:tav>
                                      </p:tavLst>
                                    </p:anim>
                                    <p:anim calcmode="lin" valueType="num">
                                      <p:cBhvr additive="base">
                                        <p:cTn id="11" dur="2000" fill="hold"/>
                                        <p:tgtEl>
                                          <p:spTgt spid="5"/>
                                        </p:tgtEl>
                                        <p:attrNameLst>
                                          <p:attrName>ppt_y</p:attrName>
                                        </p:attrNameLst>
                                      </p:cBhvr>
                                      <p:tavLst>
                                        <p:tav tm="0">
                                          <p:val>
                                            <p:strVal val="#ppt_y"/>
                                          </p:val>
                                        </p:tav>
                                        <p:tav tm="100000">
                                          <p:val>
                                            <p:strVal val="#ppt_y"/>
                                          </p:val>
                                        </p:tav>
                                      </p:tavLst>
                                    </p:anim>
                                  </p:childTnLst>
                                </p:cTn>
                              </p:par>
                              <p:par>
                                <p:cTn id="12" presetID="16" presetClass="entr" presetSubtype="21" fill="hold" grpId="1"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barn(inVertical)">
                                      <p:cBhvr>
                                        <p:cTn id="14" dur="2000"/>
                                        <p:tgtEl>
                                          <p:spTgt spid="5"/>
                                        </p:tgtEl>
                                      </p:cBhvr>
                                    </p:animEffect>
                                  </p:childTnLst>
                                </p:cTn>
                              </p:par>
                              <p:par>
                                <p:cTn id="15" presetID="2" presetClass="entr" presetSubtype="2"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1+#ppt_w/2"/>
                                          </p:val>
                                        </p:tav>
                                        <p:tav tm="100000">
                                          <p:val>
                                            <p:strVal val="#ppt_x"/>
                                          </p:val>
                                        </p:tav>
                                      </p:tavLst>
                                    </p:anim>
                                    <p:anim calcmode="lin" valueType="num">
                                      <p:cBhvr additive="base">
                                        <p:cTn id="18" dur="2000" fill="hold"/>
                                        <p:tgtEl>
                                          <p:spTgt spid="6"/>
                                        </p:tgtEl>
                                        <p:attrNameLst>
                                          <p:attrName>ppt_y</p:attrName>
                                        </p:attrNameLst>
                                      </p:cBhvr>
                                      <p:tavLst>
                                        <p:tav tm="0">
                                          <p:val>
                                            <p:strVal val="#ppt_y"/>
                                          </p:val>
                                        </p:tav>
                                        <p:tav tm="100000">
                                          <p:val>
                                            <p:strVal val="#ppt_y"/>
                                          </p:val>
                                        </p:tav>
                                      </p:tavLst>
                                    </p:anim>
                                  </p:childTnLst>
                                </p:cTn>
                              </p:par>
                              <p:par>
                                <p:cTn id="19" presetID="16" presetClass="entr" presetSubtype="21" fill="hold" grpId="1" nodeType="with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barn(inVertical)">
                                      <p:cBhvr>
                                        <p:cTn id="21" dur="2000"/>
                                        <p:tgtEl>
                                          <p:spTgt spid="6"/>
                                        </p:tgtEl>
                                      </p:cBhvr>
                                    </p:animEffect>
                                  </p:childTnLst>
                                </p:cTn>
                              </p:par>
                              <p:par>
                                <p:cTn id="22" presetID="2" presetClass="entr" presetSubtype="2" fill="hold" grpId="0" nodeType="with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additive="base">
                                        <p:cTn id="24" dur="2000" fill="hold"/>
                                        <p:tgtEl>
                                          <p:spTgt spid="7"/>
                                        </p:tgtEl>
                                        <p:attrNameLst>
                                          <p:attrName>ppt_x</p:attrName>
                                        </p:attrNameLst>
                                      </p:cBhvr>
                                      <p:tavLst>
                                        <p:tav tm="0">
                                          <p:val>
                                            <p:strVal val="1+#ppt_w/2"/>
                                          </p:val>
                                        </p:tav>
                                        <p:tav tm="100000">
                                          <p:val>
                                            <p:strVal val="#ppt_x"/>
                                          </p:val>
                                        </p:tav>
                                      </p:tavLst>
                                    </p:anim>
                                    <p:anim calcmode="lin" valueType="num">
                                      <p:cBhvr additive="base">
                                        <p:cTn id="25" dur="2000" fill="hold"/>
                                        <p:tgtEl>
                                          <p:spTgt spid="7"/>
                                        </p:tgtEl>
                                        <p:attrNameLst>
                                          <p:attrName>ppt_y</p:attrName>
                                        </p:attrNameLst>
                                      </p:cBhvr>
                                      <p:tavLst>
                                        <p:tav tm="0">
                                          <p:val>
                                            <p:strVal val="#ppt_y"/>
                                          </p:val>
                                        </p:tav>
                                        <p:tav tm="100000">
                                          <p:val>
                                            <p:strVal val="#ppt_y"/>
                                          </p:val>
                                        </p:tav>
                                      </p:tavLst>
                                    </p:anim>
                                  </p:childTnLst>
                                </p:cTn>
                              </p:par>
                              <p:par>
                                <p:cTn id="26" presetID="16" presetClass="entr" presetSubtype="21" fill="hold" grpId="1" nodeType="with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barn(inVertical)">
                                      <p:cBhvr>
                                        <p:cTn id="28" dur="2000"/>
                                        <p:tgtEl>
                                          <p:spTgt spid="7"/>
                                        </p:tgtEl>
                                      </p:cBhvr>
                                    </p:animEffect>
                                  </p:childTnLst>
                                </p:cTn>
                              </p:par>
                              <p:par>
                                <p:cTn id="29" presetID="2" presetClass="entr" presetSubtype="2" fill="hold" grpId="0" nodeType="with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2000" fill="hold"/>
                                        <p:tgtEl>
                                          <p:spTgt spid="8"/>
                                        </p:tgtEl>
                                        <p:attrNameLst>
                                          <p:attrName>ppt_x</p:attrName>
                                        </p:attrNameLst>
                                      </p:cBhvr>
                                      <p:tavLst>
                                        <p:tav tm="0">
                                          <p:val>
                                            <p:strVal val="1+#ppt_w/2"/>
                                          </p:val>
                                        </p:tav>
                                        <p:tav tm="100000">
                                          <p:val>
                                            <p:strVal val="#ppt_x"/>
                                          </p:val>
                                        </p:tav>
                                      </p:tavLst>
                                    </p:anim>
                                    <p:anim calcmode="lin" valueType="num">
                                      <p:cBhvr additive="base">
                                        <p:cTn id="32" dur="2000" fill="hold"/>
                                        <p:tgtEl>
                                          <p:spTgt spid="8"/>
                                        </p:tgtEl>
                                        <p:attrNameLst>
                                          <p:attrName>ppt_y</p:attrName>
                                        </p:attrNameLst>
                                      </p:cBhvr>
                                      <p:tavLst>
                                        <p:tav tm="0">
                                          <p:val>
                                            <p:strVal val="#ppt_y"/>
                                          </p:val>
                                        </p:tav>
                                        <p:tav tm="100000">
                                          <p:val>
                                            <p:strVal val="#ppt_y"/>
                                          </p:val>
                                        </p:tav>
                                      </p:tavLst>
                                    </p:anim>
                                  </p:childTnLst>
                                </p:cTn>
                              </p:par>
                              <p:par>
                                <p:cTn id="33" presetID="16" presetClass="entr" presetSubtype="21" fill="hold" grpId="1" nodeType="withEffect">
                                  <p:stCondLst>
                                    <p:cond delay="0"/>
                                  </p:stCondLst>
                                  <p:childTnLst>
                                    <p:set>
                                      <p:cBhvr>
                                        <p:cTn id="34" dur="1" fill="hold">
                                          <p:stCondLst>
                                            <p:cond delay="0"/>
                                          </p:stCondLst>
                                        </p:cTn>
                                        <p:tgtEl>
                                          <p:spTgt spid="8"/>
                                        </p:tgtEl>
                                        <p:attrNameLst>
                                          <p:attrName>style.visibility</p:attrName>
                                        </p:attrNameLst>
                                      </p:cBhvr>
                                      <p:to>
                                        <p:strVal val="visible"/>
                                      </p:to>
                                    </p:set>
                                    <p:animEffect transition="in" filter="barn(inVertical)">
                                      <p:cBhvr>
                                        <p:cTn id="35" dur="2000"/>
                                        <p:tgtEl>
                                          <p:spTgt spid="8"/>
                                        </p:tgtEl>
                                      </p:cBhvr>
                                    </p:animEffect>
                                  </p:childTnLst>
                                </p:cTn>
                              </p:par>
                              <p:par>
                                <p:cTn id="36" presetID="2" presetClass="entr" presetSubtype="2" fill="hold" grpId="0" nodeType="withEffect">
                                  <p:stCondLst>
                                    <p:cond delay="0"/>
                                  </p:stCondLst>
                                  <p:childTnLst>
                                    <p:set>
                                      <p:cBhvr>
                                        <p:cTn id="37" dur="1" fill="hold">
                                          <p:stCondLst>
                                            <p:cond delay="0"/>
                                          </p:stCondLst>
                                        </p:cTn>
                                        <p:tgtEl>
                                          <p:spTgt spid="9"/>
                                        </p:tgtEl>
                                        <p:attrNameLst>
                                          <p:attrName>style.visibility</p:attrName>
                                        </p:attrNameLst>
                                      </p:cBhvr>
                                      <p:to>
                                        <p:strVal val="visible"/>
                                      </p:to>
                                    </p:set>
                                    <p:anim calcmode="lin" valueType="num">
                                      <p:cBhvr additive="base">
                                        <p:cTn id="38" dur="2000" fill="hold"/>
                                        <p:tgtEl>
                                          <p:spTgt spid="9"/>
                                        </p:tgtEl>
                                        <p:attrNameLst>
                                          <p:attrName>ppt_x</p:attrName>
                                        </p:attrNameLst>
                                      </p:cBhvr>
                                      <p:tavLst>
                                        <p:tav tm="0">
                                          <p:val>
                                            <p:strVal val="1+#ppt_w/2"/>
                                          </p:val>
                                        </p:tav>
                                        <p:tav tm="100000">
                                          <p:val>
                                            <p:strVal val="#ppt_x"/>
                                          </p:val>
                                        </p:tav>
                                      </p:tavLst>
                                    </p:anim>
                                    <p:anim calcmode="lin" valueType="num">
                                      <p:cBhvr additive="base">
                                        <p:cTn id="39" dur="2000" fill="hold"/>
                                        <p:tgtEl>
                                          <p:spTgt spid="9"/>
                                        </p:tgtEl>
                                        <p:attrNameLst>
                                          <p:attrName>ppt_y</p:attrName>
                                        </p:attrNameLst>
                                      </p:cBhvr>
                                      <p:tavLst>
                                        <p:tav tm="0">
                                          <p:val>
                                            <p:strVal val="#ppt_y"/>
                                          </p:val>
                                        </p:tav>
                                        <p:tav tm="100000">
                                          <p:val>
                                            <p:strVal val="#ppt_y"/>
                                          </p:val>
                                        </p:tav>
                                      </p:tavLst>
                                    </p:anim>
                                  </p:childTnLst>
                                </p:cTn>
                              </p:par>
                              <p:par>
                                <p:cTn id="40" presetID="16" presetClass="entr" presetSubtype="21" fill="hold" grpId="1" nodeType="withEffect">
                                  <p:stCondLst>
                                    <p:cond delay="0"/>
                                  </p:stCondLst>
                                  <p:childTnLst>
                                    <p:set>
                                      <p:cBhvr>
                                        <p:cTn id="41" dur="1" fill="hold">
                                          <p:stCondLst>
                                            <p:cond delay="0"/>
                                          </p:stCondLst>
                                        </p:cTn>
                                        <p:tgtEl>
                                          <p:spTgt spid="9"/>
                                        </p:tgtEl>
                                        <p:attrNameLst>
                                          <p:attrName>style.visibility</p:attrName>
                                        </p:attrNameLst>
                                      </p:cBhvr>
                                      <p:to>
                                        <p:strVal val="visible"/>
                                      </p:to>
                                    </p:set>
                                    <p:animEffect transition="in" filter="barn(inVertical)">
                                      <p:cBhvr>
                                        <p:cTn id="42" dur="2000"/>
                                        <p:tgtEl>
                                          <p:spTgt spid="9"/>
                                        </p:tgtEl>
                                      </p:cBhvr>
                                    </p:animEffect>
                                  </p:childTnLst>
                                </p:cTn>
                              </p:par>
                              <p:par>
                                <p:cTn id="43" presetID="2" presetClass="entr" presetSubtype="2" fill="hold" grpId="0" nodeType="withEffect">
                                  <p:stCondLst>
                                    <p:cond delay="0"/>
                                  </p:stCondLst>
                                  <p:childTnLst>
                                    <p:set>
                                      <p:cBhvr>
                                        <p:cTn id="44" dur="1" fill="hold">
                                          <p:stCondLst>
                                            <p:cond delay="0"/>
                                          </p:stCondLst>
                                        </p:cTn>
                                        <p:tgtEl>
                                          <p:spTgt spid="10"/>
                                        </p:tgtEl>
                                        <p:attrNameLst>
                                          <p:attrName>style.visibility</p:attrName>
                                        </p:attrNameLst>
                                      </p:cBhvr>
                                      <p:to>
                                        <p:strVal val="visible"/>
                                      </p:to>
                                    </p:set>
                                    <p:anim calcmode="lin" valueType="num">
                                      <p:cBhvr additive="base">
                                        <p:cTn id="45" dur="2000" fill="hold"/>
                                        <p:tgtEl>
                                          <p:spTgt spid="10"/>
                                        </p:tgtEl>
                                        <p:attrNameLst>
                                          <p:attrName>ppt_x</p:attrName>
                                        </p:attrNameLst>
                                      </p:cBhvr>
                                      <p:tavLst>
                                        <p:tav tm="0">
                                          <p:val>
                                            <p:strVal val="1+#ppt_w/2"/>
                                          </p:val>
                                        </p:tav>
                                        <p:tav tm="100000">
                                          <p:val>
                                            <p:strVal val="#ppt_x"/>
                                          </p:val>
                                        </p:tav>
                                      </p:tavLst>
                                    </p:anim>
                                    <p:anim calcmode="lin" valueType="num">
                                      <p:cBhvr additive="base">
                                        <p:cTn id="46" dur="2000" fill="hold"/>
                                        <p:tgtEl>
                                          <p:spTgt spid="10"/>
                                        </p:tgtEl>
                                        <p:attrNameLst>
                                          <p:attrName>ppt_y</p:attrName>
                                        </p:attrNameLst>
                                      </p:cBhvr>
                                      <p:tavLst>
                                        <p:tav tm="0">
                                          <p:val>
                                            <p:strVal val="#ppt_y"/>
                                          </p:val>
                                        </p:tav>
                                        <p:tav tm="100000">
                                          <p:val>
                                            <p:strVal val="#ppt_y"/>
                                          </p:val>
                                        </p:tav>
                                      </p:tavLst>
                                    </p:anim>
                                  </p:childTnLst>
                                </p:cTn>
                              </p:par>
                              <p:par>
                                <p:cTn id="47" presetID="16" presetClass="entr" presetSubtype="21" fill="hold" grpId="1" nodeType="withEffect">
                                  <p:stCondLst>
                                    <p:cond delay="0"/>
                                  </p:stCondLst>
                                  <p:childTnLst>
                                    <p:set>
                                      <p:cBhvr>
                                        <p:cTn id="48" dur="1" fill="hold">
                                          <p:stCondLst>
                                            <p:cond delay="0"/>
                                          </p:stCondLst>
                                        </p:cTn>
                                        <p:tgtEl>
                                          <p:spTgt spid="10"/>
                                        </p:tgtEl>
                                        <p:attrNameLst>
                                          <p:attrName>style.visibility</p:attrName>
                                        </p:attrNameLst>
                                      </p:cBhvr>
                                      <p:to>
                                        <p:strVal val="visible"/>
                                      </p:to>
                                    </p:set>
                                    <p:animEffect transition="in" filter="barn(inVertical)">
                                      <p:cBhvr>
                                        <p:cTn id="49" dur="2000"/>
                                        <p:tgtEl>
                                          <p:spTgt spid="10"/>
                                        </p:tgtEl>
                                      </p:cBhvr>
                                    </p:animEffect>
                                  </p:childTnLst>
                                </p:cTn>
                              </p:par>
                              <p:par>
                                <p:cTn id="50" presetID="2" presetClass="entr" presetSubtype="2" fill="hold" grpId="0" nodeType="withEffect">
                                  <p:stCondLst>
                                    <p:cond delay="0"/>
                                  </p:stCondLst>
                                  <p:childTnLst>
                                    <p:set>
                                      <p:cBhvr>
                                        <p:cTn id="51" dur="1" fill="hold">
                                          <p:stCondLst>
                                            <p:cond delay="0"/>
                                          </p:stCondLst>
                                        </p:cTn>
                                        <p:tgtEl>
                                          <p:spTgt spid="11"/>
                                        </p:tgtEl>
                                        <p:attrNameLst>
                                          <p:attrName>style.visibility</p:attrName>
                                        </p:attrNameLst>
                                      </p:cBhvr>
                                      <p:to>
                                        <p:strVal val="visible"/>
                                      </p:to>
                                    </p:set>
                                    <p:anim calcmode="lin" valueType="num">
                                      <p:cBhvr additive="base">
                                        <p:cTn id="52" dur="2000" fill="hold"/>
                                        <p:tgtEl>
                                          <p:spTgt spid="11"/>
                                        </p:tgtEl>
                                        <p:attrNameLst>
                                          <p:attrName>ppt_x</p:attrName>
                                        </p:attrNameLst>
                                      </p:cBhvr>
                                      <p:tavLst>
                                        <p:tav tm="0">
                                          <p:val>
                                            <p:strVal val="1+#ppt_w/2"/>
                                          </p:val>
                                        </p:tav>
                                        <p:tav tm="100000">
                                          <p:val>
                                            <p:strVal val="#ppt_x"/>
                                          </p:val>
                                        </p:tav>
                                      </p:tavLst>
                                    </p:anim>
                                    <p:anim calcmode="lin" valueType="num">
                                      <p:cBhvr additive="base">
                                        <p:cTn id="53" dur="2000" fill="hold"/>
                                        <p:tgtEl>
                                          <p:spTgt spid="11"/>
                                        </p:tgtEl>
                                        <p:attrNameLst>
                                          <p:attrName>ppt_y</p:attrName>
                                        </p:attrNameLst>
                                      </p:cBhvr>
                                      <p:tavLst>
                                        <p:tav tm="0">
                                          <p:val>
                                            <p:strVal val="#ppt_y"/>
                                          </p:val>
                                        </p:tav>
                                        <p:tav tm="100000">
                                          <p:val>
                                            <p:strVal val="#ppt_y"/>
                                          </p:val>
                                        </p:tav>
                                      </p:tavLst>
                                    </p:anim>
                                  </p:childTnLst>
                                </p:cTn>
                              </p:par>
                              <p:par>
                                <p:cTn id="54" presetID="16" presetClass="entr" presetSubtype="21" fill="hold" grpId="1" nodeType="withEffect">
                                  <p:stCondLst>
                                    <p:cond delay="0"/>
                                  </p:stCondLst>
                                  <p:childTnLst>
                                    <p:set>
                                      <p:cBhvr>
                                        <p:cTn id="55" dur="1" fill="hold">
                                          <p:stCondLst>
                                            <p:cond delay="0"/>
                                          </p:stCondLst>
                                        </p:cTn>
                                        <p:tgtEl>
                                          <p:spTgt spid="11"/>
                                        </p:tgtEl>
                                        <p:attrNameLst>
                                          <p:attrName>style.visibility</p:attrName>
                                        </p:attrNameLst>
                                      </p:cBhvr>
                                      <p:to>
                                        <p:strVal val="visible"/>
                                      </p:to>
                                    </p:set>
                                    <p:animEffect transition="in" filter="barn(inVertical)">
                                      <p:cBhvr>
                                        <p:cTn id="56" dur="2000"/>
                                        <p:tgtEl>
                                          <p:spTgt spid="11"/>
                                        </p:tgtEl>
                                      </p:cBhvr>
                                    </p:animEffect>
                                  </p:childTnLst>
                                </p:cTn>
                              </p:par>
                              <p:par>
                                <p:cTn id="57" presetID="2" presetClass="entr" presetSubtype="2" fill="hold" grpId="0" nodeType="withEffect">
                                  <p:stCondLst>
                                    <p:cond delay="0"/>
                                  </p:stCondLst>
                                  <p:childTnLst>
                                    <p:set>
                                      <p:cBhvr>
                                        <p:cTn id="58" dur="1" fill="hold">
                                          <p:stCondLst>
                                            <p:cond delay="0"/>
                                          </p:stCondLst>
                                        </p:cTn>
                                        <p:tgtEl>
                                          <p:spTgt spid="12"/>
                                        </p:tgtEl>
                                        <p:attrNameLst>
                                          <p:attrName>style.visibility</p:attrName>
                                        </p:attrNameLst>
                                      </p:cBhvr>
                                      <p:to>
                                        <p:strVal val="visible"/>
                                      </p:to>
                                    </p:set>
                                    <p:anim calcmode="lin" valueType="num">
                                      <p:cBhvr additive="base">
                                        <p:cTn id="59" dur="2000" fill="hold"/>
                                        <p:tgtEl>
                                          <p:spTgt spid="12"/>
                                        </p:tgtEl>
                                        <p:attrNameLst>
                                          <p:attrName>ppt_x</p:attrName>
                                        </p:attrNameLst>
                                      </p:cBhvr>
                                      <p:tavLst>
                                        <p:tav tm="0">
                                          <p:val>
                                            <p:strVal val="1+#ppt_w/2"/>
                                          </p:val>
                                        </p:tav>
                                        <p:tav tm="100000">
                                          <p:val>
                                            <p:strVal val="#ppt_x"/>
                                          </p:val>
                                        </p:tav>
                                      </p:tavLst>
                                    </p:anim>
                                    <p:anim calcmode="lin" valueType="num">
                                      <p:cBhvr additive="base">
                                        <p:cTn id="60" dur="2000" fill="hold"/>
                                        <p:tgtEl>
                                          <p:spTgt spid="12"/>
                                        </p:tgtEl>
                                        <p:attrNameLst>
                                          <p:attrName>ppt_y</p:attrName>
                                        </p:attrNameLst>
                                      </p:cBhvr>
                                      <p:tavLst>
                                        <p:tav tm="0">
                                          <p:val>
                                            <p:strVal val="#ppt_y"/>
                                          </p:val>
                                        </p:tav>
                                        <p:tav tm="100000">
                                          <p:val>
                                            <p:strVal val="#ppt_y"/>
                                          </p:val>
                                        </p:tav>
                                      </p:tavLst>
                                    </p:anim>
                                  </p:childTnLst>
                                </p:cTn>
                              </p:par>
                              <p:par>
                                <p:cTn id="61" presetID="16" presetClass="entr" presetSubtype="21" fill="hold" grpId="1" nodeType="withEffect">
                                  <p:stCondLst>
                                    <p:cond delay="0"/>
                                  </p:stCondLst>
                                  <p:childTnLst>
                                    <p:set>
                                      <p:cBhvr>
                                        <p:cTn id="62" dur="1" fill="hold">
                                          <p:stCondLst>
                                            <p:cond delay="0"/>
                                          </p:stCondLst>
                                        </p:cTn>
                                        <p:tgtEl>
                                          <p:spTgt spid="12"/>
                                        </p:tgtEl>
                                        <p:attrNameLst>
                                          <p:attrName>style.visibility</p:attrName>
                                        </p:attrNameLst>
                                      </p:cBhvr>
                                      <p:to>
                                        <p:strVal val="visible"/>
                                      </p:to>
                                    </p:set>
                                    <p:animEffect transition="in" filter="barn(inVertical)">
                                      <p:cBhvr>
                                        <p:cTn id="63" dur="2000"/>
                                        <p:tgtEl>
                                          <p:spTgt spid="12"/>
                                        </p:tgtEl>
                                      </p:cBhvr>
                                    </p:animEffect>
                                  </p:childTnLst>
                                </p:cTn>
                              </p:par>
                              <p:par>
                                <p:cTn id="64" presetID="2" presetClass="entr" presetSubtype="2" fill="hold" grpId="0" nodeType="withEffect">
                                  <p:stCondLst>
                                    <p:cond delay="0"/>
                                  </p:stCondLst>
                                  <p:childTnLst>
                                    <p:set>
                                      <p:cBhvr>
                                        <p:cTn id="65" dur="1" fill="hold">
                                          <p:stCondLst>
                                            <p:cond delay="0"/>
                                          </p:stCondLst>
                                        </p:cTn>
                                        <p:tgtEl>
                                          <p:spTgt spid="13"/>
                                        </p:tgtEl>
                                        <p:attrNameLst>
                                          <p:attrName>style.visibility</p:attrName>
                                        </p:attrNameLst>
                                      </p:cBhvr>
                                      <p:to>
                                        <p:strVal val="visible"/>
                                      </p:to>
                                    </p:set>
                                    <p:anim calcmode="lin" valueType="num">
                                      <p:cBhvr additive="base">
                                        <p:cTn id="66" dur="2000" fill="hold"/>
                                        <p:tgtEl>
                                          <p:spTgt spid="13"/>
                                        </p:tgtEl>
                                        <p:attrNameLst>
                                          <p:attrName>ppt_x</p:attrName>
                                        </p:attrNameLst>
                                      </p:cBhvr>
                                      <p:tavLst>
                                        <p:tav tm="0">
                                          <p:val>
                                            <p:strVal val="1+#ppt_w/2"/>
                                          </p:val>
                                        </p:tav>
                                        <p:tav tm="100000">
                                          <p:val>
                                            <p:strVal val="#ppt_x"/>
                                          </p:val>
                                        </p:tav>
                                      </p:tavLst>
                                    </p:anim>
                                    <p:anim calcmode="lin" valueType="num">
                                      <p:cBhvr additive="base">
                                        <p:cTn id="67" dur="2000" fill="hold"/>
                                        <p:tgtEl>
                                          <p:spTgt spid="13"/>
                                        </p:tgtEl>
                                        <p:attrNameLst>
                                          <p:attrName>ppt_y</p:attrName>
                                        </p:attrNameLst>
                                      </p:cBhvr>
                                      <p:tavLst>
                                        <p:tav tm="0">
                                          <p:val>
                                            <p:strVal val="#ppt_y"/>
                                          </p:val>
                                        </p:tav>
                                        <p:tav tm="100000">
                                          <p:val>
                                            <p:strVal val="#ppt_y"/>
                                          </p:val>
                                        </p:tav>
                                      </p:tavLst>
                                    </p:anim>
                                  </p:childTnLst>
                                </p:cTn>
                              </p:par>
                              <p:par>
                                <p:cTn id="68" presetID="16" presetClass="entr" presetSubtype="21" fill="hold" grpId="1" nodeType="withEffect">
                                  <p:stCondLst>
                                    <p:cond delay="0"/>
                                  </p:stCondLst>
                                  <p:childTnLst>
                                    <p:set>
                                      <p:cBhvr>
                                        <p:cTn id="69" dur="1" fill="hold">
                                          <p:stCondLst>
                                            <p:cond delay="0"/>
                                          </p:stCondLst>
                                        </p:cTn>
                                        <p:tgtEl>
                                          <p:spTgt spid="13"/>
                                        </p:tgtEl>
                                        <p:attrNameLst>
                                          <p:attrName>style.visibility</p:attrName>
                                        </p:attrNameLst>
                                      </p:cBhvr>
                                      <p:to>
                                        <p:strVal val="visible"/>
                                      </p:to>
                                    </p:set>
                                    <p:animEffect transition="in" filter="barn(inVertical)">
                                      <p:cBhvr>
                                        <p:cTn id="70" dur="2000"/>
                                        <p:tgtEl>
                                          <p:spTgt spid="13"/>
                                        </p:tgtEl>
                                      </p:cBhvr>
                                    </p:animEffect>
                                  </p:childTnLst>
                                </p:cTn>
                              </p:par>
                              <p:par>
                                <p:cTn id="71" presetID="2" presetClass="entr" presetSubtype="2" fill="hold" grpId="0" nodeType="withEffect">
                                  <p:stCondLst>
                                    <p:cond delay="0"/>
                                  </p:stCondLst>
                                  <p:childTnLst>
                                    <p:set>
                                      <p:cBhvr>
                                        <p:cTn id="72" dur="1" fill="hold">
                                          <p:stCondLst>
                                            <p:cond delay="0"/>
                                          </p:stCondLst>
                                        </p:cTn>
                                        <p:tgtEl>
                                          <p:spTgt spid="14"/>
                                        </p:tgtEl>
                                        <p:attrNameLst>
                                          <p:attrName>style.visibility</p:attrName>
                                        </p:attrNameLst>
                                      </p:cBhvr>
                                      <p:to>
                                        <p:strVal val="visible"/>
                                      </p:to>
                                    </p:set>
                                    <p:anim calcmode="lin" valueType="num">
                                      <p:cBhvr additive="base">
                                        <p:cTn id="73" dur="2000" fill="hold"/>
                                        <p:tgtEl>
                                          <p:spTgt spid="14"/>
                                        </p:tgtEl>
                                        <p:attrNameLst>
                                          <p:attrName>ppt_x</p:attrName>
                                        </p:attrNameLst>
                                      </p:cBhvr>
                                      <p:tavLst>
                                        <p:tav tm="0">
                                          <p:val>
                                            <p:strVal val="1+#ppt_w/2"/>
                                          </p:val>
                                        </p:tav>
                                        <p:tav tm="100000">
                                          <p:val>
                                            <p:strVal val="#ppt_x"/>
                                          </p:val>
                                        </p:tav>
                                      </p:tavLst>
                                    </p:anim>
                                    <p:anim calcmode="lin" valueType="num">
                                      <p:cBhvr additive="base">
                                        <p:cTn id="74" dur="2000" fill="hold"/>
                                        <p:tgtEl>
                                          <p:spTgt spid="14"/>
                                        </p:tgtEl>
                                        <p:attrNameLst>
                                          <p:attrName>ppt_y</p:attrName>
                                        </p:attrNameLst>
                                      </p:cBhvr>
                                      <p:tavLst>
                                        <p:tav tm="0">
                                          <p:val>
                                            <p:strVal val="#ppt_y"/>
                                          </p:val>
                                        </p:tav>
                                        <p:tav tm="100000">
                                          <p:val>
                                            <p:strVal val="#ppt_y"/>
                                          </p:val>
                                        </p:tav>
                                      </p:tavLst>
                                    </p:anim>
                                  </p:childTnLst>
                                </p:cTn>
                              </p:par>
                              <p:par>
                                <p:cTn id="75" presetID="16" presetClass="entr" presetSubtype="21" fill="hold" grpId="1" nodeType="withEffect">
                                  <p:stCondLst>
                                    <p:cond delay="0"/>
                                  </p:stCondLst>
                                  <p:childTnLst>
                                    <p:set>
                                      <p:cBhvr>
                                        <p:cTn id="76" dur="1" fill="hold">
                                          <p:stCondLst>
                                            <p:cond delay="0"/>
                                          </p:stCondLst>
                                        </p:cTn>
                                        <p:tgtEl>
                                          <p:spTgt spid="14"/>
                                        </p:tgtEl>
                                        <p:attrNameLst>
                                          <p:attrName>style.visibility</p:attrName>
                                        </p:attrNameLst>
                                      </p:cBhvr>
                                      <p:to>
                                        <p:strVal val="visible"/>
                                      </p:to>
                                    </p:set>
                                    <p:animEffect transition="in" filter="barn(inVertical)">
                                      <p:cBhvr>
                                        <p:cTn id="77" dur="2000"/>
                                        <p:tgtEl>
                                          <p:spTgt spid="14"/>
                                        </p:tgtEl>
                                      </p:cBhvr>
                                    </p:animEffect>
                                  </p:childTnLst>
                                </p:cTn>
                              </p:par>
                              <p:par>
                                <p:cTn id="78" presetID="2" presetClass="entr" presetSubtype="2" fill="hold" grpId="0" nodeType="withEffect">
                                  <p:stCondLst>
                                    <p:cond delay="0"/>
                                  </p:stCondLst>
                                  <p:childTnLst>
                                    <p:set>
                                      <p:cBhvr>
                                        <p:cTn id="79" dur="1" fill="hold">
                                          <p:stCondLst>
                                            <p:cond delay="0"/>
                                          </p:stCondLst>
                                        </p:cTn>
                                        <p:tgtEl>
                                          <p:spTgt spid="15"/>
                                        </p:tgtEl>
                                        <p:attrNameLst>
                                          <p:attrName>style.visibility</p:attrName>
                                        </p:attrNameLst>
                                      </p:cBhvr>
                                      <p:to>
                                        <p:strVal val="visible"/>
                                      </p:to>
                                    </p:set>
                                    <p:anim calcmode="lin" valueType="num">
                                      <p:cBhvr additive="base">
                                        <p:cTn id="80" dur="2000" fill="hold"/>
                                        <p:tgtEl>
                                          <p:spTgt spid="15"/>
                                        </p:tgtEl>
                                        <p:attrNameLst>
                                          <p:attrName>ppt_x</p:attrName>
                                        </p:attrNameLst>
                                      </p:cBhvr>
                                      <p:tavLst>
                                        <p:tav tm="0">
                                          <p:val>
                                            <p:strVal val="1+#ppt_w/2"/>
                                          </p:val>
                                        </p:tav>
                                        <p:tav tm="100000">
                                          <p:val>
                                            <p:strVal val="#ppt_x"/>
                                          </p:val>
                                        </p:tav>
                                      </p:tavLst>
                                    </p:anim>
                                    <p:anim calcmode="lin" valueType="num">
                                      <p:cBhvr additive="base">
                                        <p:cTn id="81" dur="2000" fill="hold"/>
                                        <p:tgtEl>
                                          <p:spTgt spid="15"/>
                                        </p:tgtEl>
                                        <p:attrNameLst>
                                          <p:attrName>ppt_y</p:attrName>
                                        </p:attrNameLst>
                                      </p:cBhvr>
                                      <p:tavLst>
                                        <p:tav tm="0">
                                          <p:val>
                                            <p:strVal val="#ppt_y"/>
                                          </p:val>
                                        </p:tav>
                                        <p:tav tm="100000">
                                          <p:val>
                                            <p:strVal val="#ppt_y"/>
                                          </p:val>
                                        </p:tav>
                                      </p:tavLst>
                                    </p:anim>
                                  </p:childTnLst>
                                </p:cTn>
                              </p:par>
                              <p:par>
                                <p:cTn id="82" presetID="16" presetClass="entr" presetSubtype="21" fill="hold" grpId="1" nodeType="withEffect">
                                  <p:stCondLst>
                                    <p:cond delay="0"/>
                                  </p:stCondLst>
                                  <p:childTnLst>
                                    <p:set>
                                      <p:cBhvr>
                                        <p:cTn id="83" dur="1" fill="hold">
                                          <p:stCondLst>
                                            <p:cond delay="0"/>
                                          </p:stCondLst>
                                        </p:cTn>
                                        <p:tgtEl>
                                          <p:spTgt spid="15"/>
                                        </p:tgtEl>
                                        <p:attrNameLst>
                                          <p:attrName>style.visibility</p:attrName>
                                        </p:attrNameLst>
                                      </p:cBhvr>
                                      <p:to>
                                        <p:strVal val="visible"/>
                                      </p:to>
                                    </p:set>
                                    <p:animEffect transition="in" filter="barn(inVertical)">
                                      <p:cBhvr>
                                        <p:cTn id="84" dur="2000"/>
                                        <p:tgtEl>
                                          <p:spTgt spid="15"/>
                                        </p:tgtEl>
                                      </p:cBhvr>
                                    </p:animEffect>
                                  </p:childTnLst>
                                </p:cTn>
                              </p:par>
                              <p:par>
                                <p:cTn id="85" presetID="2" presetClass="entr" presetSubtype="2" fill="hold" grpId="0" nodeType="withEffect">
                                  <p:stCondLst>
                                    <p:cond delay="0"/>
                                  </p:stCondLst>
                                  <p:childTnLst>
                                    <p:set>
                                      <p:cBhvr>
                                        <p:cTn id="86" dur="1" fill="hold">
                                          <p:stCondLst>
                                            <p:cond delay="0"/>
                                          </p:stCondLst>
                                        </p:cTn>
                                        <p:tgtEl>
                                          <p:spTgt spid="16"/>
                                        </p:tgtEl>
                                        <p:attrNameLst>
                                          <p:attrName>style.visibility</p:attrName>
                                        </p:attrNameLst>
                                      </p:cBhvr>
                                      <p:to>
                                        <p:strVal val="visible"/>
                                      </p:to>
                                    </p:set>
                                    <p:anim calcmode="lin" valueType="num">
                                      <p:cBhvr additive="base">
                                        <p:cTn id="87" dur="2000" fill="hold"/>
                                        <p:tgtEl>
                                          <p:spTgt spid="16"/>
                                        </p:tgtEl>
                                        <p:attrNameLst>
                                          <p:attrName>ppt_x</p:attrName>
                                        </p:attrNameLst>
                                      </p:cBhvr>
                                      <p:tavLst>
                                        <p:tav tm="0">
                                          <p:val>
                                            <p:strVal val="1+#ppt_w/2"/>
                                          </p:val>
                                        </p:tav>
                                        <p:tav tm="100000">
                                          <p:val>
                                            <p:strVal val="#ppt_x"/>
                                          </p:val>
                                        </p:tav>
                                      </p:tavLst>
                                    </p:anim>
                                    <p:anim calcmode="lin" valueType="num">
                                      <p:cBhvr additive="base">
                                        <p:cTn id="88" dur="2000" fill="hold"/>
                                        <p:tgtEl>
                                          <p:spTgt spid="16"/>
                                        </p:tgtEl>
                                        <p:attrNameLst>
                                          <p:attrName>ppt_y</p:attrName>
                                        </p:attrNameLst>
                                      </p:cBhvr>
                                      <p:tavLst>
                                        <p:tav tm="0">
                                          <p:val>
                                            <p:strVal val="#ppt_y"/>
                                          </p:val>
                                        </p:tav>
                                        <p:tav tm="100000">
                                          <p:val>
                                            <p:strVal val="#ppt_y"/>
                                          </p:val>
                                        </p:tav>
                                      </p:tavLst>
                                    </p:anim>
                                  </p:childTnLst>
                                </p:cTn>
                              </p:par>
                              <p:par>
                                <p:cTn id="89" presetID="16" presetClass="entr" presetSubtype="21" fill="hold" grpId="1" nodeType="withEffect">
                                  <p:stCondLst>
                                    <p:cond delay="0"/>
                                  </p:stCondLst>
                                  <p:childTnLst>
                                    <p:set>
                                      <p:cBhvr>
                                        <p:cTn id="90" dur="1" fill="hold">
                                          <p:stCondLst>
                                            <p:cond delay="0"/>
                                          </p:stCondLst>
                                        </p:cTn>
                                        <p:tgtEl>
                                          <p:spTgt spid="16"/>
                                        </p:tgtEl>
                                        <p:attrNameLst>
                                          <p:attrName>style.visibility</p:attrName>
                                        </p:attrNameLst>
                                      </p:cBhvr>
                                      <p:to>
                                        <p:strVal val="visible"/>
                                      </p:to>
                                    </p:set>
                                    <p:animEffect transition="in" filter="barn(inVertical)">
                                      <p:cBhvr>
                                        <p:cTn id="91" dur="2000"/>
                                        <p:tgtEl>
                                          <p:spTgt spid="16"/>
                                        </p:tgtEl>
                                      </p:cBhvr>
                                    </p:animEffect>
                                  </p:childTnLst>
                                </p:cTn>
                              </p:par>
                              <p:par>
                                <p:cTn id="92" presetID="2" presetClass="entr" presetSubtype="2" fill="hold" grpId="0" nodeType="withEffect">
                                  <p:stCondLst>
                                    <p:cond delay="0"/>
                                  </p:stCondLst>
                                  <p:childTnLst>
                                    <p:set>
                                      <p:cBhvr>
                                        <p:cTn id="93" dur="1" fill="hold">
                                          <p:stCondLst>
                                            <p:cond delay="0"/>
                                          </p:stCondLst>
                                        </p:cTn>
                                        <p:tgtEl>
                                          <p:spTgt spid="17"/>
                                        </p:tgtEl>
                                        <p:attrNameLst>
                                          <p:attrName>style.visibility</p:attrName>
                                        </p:attrNameLst>
                                      </p:cBhvr>
                                      <p:to>
                                        <p:strVal val="visible"/>
                                      </p:to>
                                    </p:set>
                                    <p:anim calcmode="lin" valueType="num">
                                      <p:cBhvr additive="base">
                                        <p:cTn id="94" dur="2000" fill="hold"/>
                                        <p:tgtEl>
                                          <p:spTgt spid="17"/>
                                        </p:tgtEl>
                                        <p:attrNameLst>
                                          <p:attrName>ppt_x</p:attrName>
                                        </p:attrNameLst>
                                      </p:cBhvr>
                                      <p:tavLst>
                                        <p:tav tm="0">
                                          <p:val>
                                            <p:strVal val="1+#ppt_w/2"/>
                                          </p:val>
                                        </p:tav>
                                        <p:tav tm="100000">
                                          <p:val>
                                            <p:strVal val="#ppt_x"/>
                                          </p:val>
                                        </p:tav>
                                      </p:tavLst>
                                    </p:anim>
                                    <p:anim calcmode="lin" valueType="num">
                                      <p:cBhvr additive="base">
                                        <p:cTn id="95" dur="2000" fill="hold"/>
                                        <p:tgtEl>
                                          <p:spTgt spid="17"/>
                                        </p:tgtEl>
                                        <p:attrNameLst>
                                          <p:attrName>ppt_y</p:attrName>
                                        </p:attrNameLst>
                                      </p:cBhvr>
                                      <p:tavLst>
                                        <p:tav tm="0">
                                          <p:val>
                                            <p:strVal val="#ppt_y"/>
                                          </p:val>
                                        </p:tav>
                                        <p:tav tm="100000">
                                          <p:val>
                                            <p:strVal val="#ppt_y"/>
                                          </p:val>
                                        </p:tav>
                                      </p:tavLst>
                                    </p:anim>
                                  </p:childTnLst>
                                </p:cTn>
                              </p:par>
                              <p:par>
                                <p:cTn id="96" presetID="16" presetClass="entr" presetSubtype="21" fill="hold" grpId="1" nodeType="withEffect">
                                  <p:stCondLst>
                                    <p:cond delay="0"/>
                                  </p:stCondLst>
                                  <p:childTnLst>
                                    <p:set>
                                      <p:cBhvr>
                                        <p:cTn id="97" dur="1" fill="hold">
                                          <p:stCondLst>
                                            <p:cond delay="0"/>
                                          </p:stCondLst>
                                        </p:cTn>
                                        <p:tgtEl>
                                          <p:spTgt spid="17"/>
                                        </p:tgtEl>
                                        <p:attrNameLst>
                                          <p:attrName>style.visibility</p:attrName>
                                        </p:attrNameLst>
                                      </p:cBhvr>
                                      <p:to>
                                        <p:strVal val="visible"/>
                                      </p:to>
                                    </p:set>
                                    <p:animEffect transition="in" filter="barn(inVertical)">
                                      <p:cBhvr>
                                        <p:cTn id="98" dur="2000"/>
                                        <p:tgtEl>
                                          <p:spTgt spid="17"/>
                                        </p:tgtEl>
                                      </p:cBhvr>
                                    </p:animEffect>
                                  </p:childTnLst>
                                </p:cTn>
                              </p:par>
                              <p:par>
                                <p:cTn id="99" presetID="2" presetClass="entr" presetSubtype="2" fill="hold" grpId="0" nodeType="withEffect">
                                  <p:stCondLst>
                                    <p:cond delay="0"/>
                                  </p:stCondLst>
                                  <p:childTnLst>
                                    <p:set>
                                      <p:cBhvr>
                                        <p:cTn id="100" dur="1" fill="hold">
                                          <p:stCondLst>
                                            <p:cond delay="0"/>
                                          </p:stCondLst>
                                        </p:cTn>
                                        <p:tgtEl>
                                          <p:spTgt spid="18"/>
                                        </p:tgtEl>
                                        <p:attrNameLst>
                                          <p:attrName>style.visibility</p:attrName>
                                        </p:attrNameLst>
                                      </p:cBhvr>
                                      <p:to>
                                        <p:strVal val="visible"/>
                                      </p:to>
                                    </p:set>
                                    <p:anim calcmode="lin" valueType="num">
                                      <p:cBhvr additive="base">
                                        <p:cTn id="101" dur="2000" fill="hold"/>
                                        <p:tgtEl>
                                          <p:spTgt spid="18"/>
                                        </p:tgtEl>
                                        <p:attrNameLst>
                                          <p:attrName>ppt_x</p:attrName>
                                        </p:attrNameLst>
                                      </p:cBhvr>
                                      <p:tavLst>
                                        <p:tav tm="0">
                                          <p:val>
                                            <p:strVal val="1+#ppt_w/2"/>
                                          </p:val>
                                        </p:tav>
                                        <p:tav tm="100000">
                                          <p:val>
                                            <p:strVal val="#ppt_x"/>
                                          </p:val>
                                        </p:tav>
                                      </p:tavLst>
                                    </p:anim>
                                    <p:anim calcmode="lin" valueType="num">
                                      <p:cBhvr additive="base">
                                        <p:cTn id="102" dur="2000" fill="hold"/>
                                        <p:tgtEl>
                                          <p:spTgt spid="18"/>
                                        </p:tgtEl>
                                        <p:attrNameLst>
                                          <p:attrName>ppt_y</p:attrName>
                                        </p:attrNameLst>
                                      </p:cBhvr>
                                      <p:tavLst>
                                        <p:tav tm="0">
                                          <p:val>
                                            <p:strVal val="#ppt_y"/>
                                          </p:val>
                                        </p:tav>
                                        <p:tav tm="100000">
                                          <p:val>
                                            <p:strVal val="#ppt_y"/>
                                          </p:val>
                                        </p:tav>
                                      </p:tavLst>
                                    </p:anim>
                                  </p:childTnLst>
                                </p:cTn>
                              </p:par>
                              <p:par>
                                <p:cTn id="103" presetID="16" presetClass="entr" presetSubtype="21" fill="hold" grpId="1" nodeType="withEffect">
                                  <p:stCondLst>
                                    <p:cond delay="0"/>
                                  </p:stCondLst>
                                  <p:childTnLst>
                                    <p:set>
                                      <p:cBhvr>
                                        <p:cTn id="104" dur="1" fill="hold">
                                          <p:stCondLst>
                                            <p:cond delay="0"/>
                                          </p:stCondLst>
                                        </p:cTn>
                                        <p:tgtEl>
                                          <p:spTgt spid="18"/>
                                        </p:tgtEl>
                                        <p:attrNameLst>
                                          <p:attrName>style.visibility</p:attrName>
                                        </p:attrNameLst>
                                      </p:cBhvr>
                                      <p:to>
                                        <p:strVal val="visible"/>
                                      </p:to>
                                    </p:set>
                                    <p:animEffect transition="in" filter="barn(inVertical)">
                                      <p:cBhvr>
                                        <p:cTn id="105" dur="2000"/>
                                        <p:tgtEl>
                                          <p:spTgt spid="18"/>
                                        </p:tgtEl>
                                      </p:cBhvr>
                                    </p:animEffect>
                                  </p:childTnLst>
                                </p:cTn>
                              </p:par>
                              <p:par>
                                <p:cTn id="106" presetID="2" presetClass="entr" presetSubtype="2" fill="hold" grpId="0" nodeType="withEffect">
                                  <p:stCondLst>
                                    <p:cond delay="0"/>
                                  </p:stCondLst>
                                  <p:childTnLst>
                                    <p:set>
                                      <p:cBhvr>
                                        <p:cTn id="107" dur="1" fill="hold">
                                          <p:stCondLst>
                                            <p:cond delay="0"/>
                                          </p:stCondLst>
                                        </p:cTn>
                                        <p:tgtEl>
                                          <p:spTgt spid="19"/>
                                        </p:tgtEl>
                                        <p:attrNameLst>
                                          <p:attrName>style.visibility</p:attrName>
                                        </p:attrNameLst>
                                      </p:cBhvr>
                                      <p:to>
                                        <p:strVal val="visible"/>
                                      </p:to>
                                    </p:set>
                                    <p:anim calcmode="lin" valueType="num">
                                      <p:cBhvr additive="base">
                                        <p:cTn id="108" dur="2000" fill="hold"/>
                                        <p:tgtEl>
                                          <p:spTgt spid="19"/>
                                        </p:tgtEl>
                                        <p:attrNameLst>
                                          <p:attrName>ppt_x</p:attrName>
                                        </p:attrNameLst>
                                      </p:cBhvr>
                                      <p:tavLst>
                                        <p:tav tm="0">
                                          <p:val>
                                            <p:strVal val="1+#ppt_w/2"/>
                                          </p:val>
                                        </p:tav>
                                        <p:tav tm="100000">
                                          <p:val>
                                            <p:strVal val="#ppt_x"/>
                                          </p:val>
                                        </p:tav>
                                      </p:tavLst>
                                    </p:anim>
                                    <p:anim calcmode="lin" valueType="num">
                                      <p:cBhvr additive="base">
                                        <p:cTn id="109" dur="2000" fill="hold"/>
                                        <p:tgtEl>
                                          <p:spTgt spid="19"/>
                                        </p:tgtEl>
                                        <p:attrNameLst>
                                          <p:attrName>ppt_y</p:attrName>
                                        </p:attrNameLst>
                                      </p:cBhvr>
                                      <p:tavLst>
                                        <p:tav tm="0">
                                          <p:val>
                                            <p:strVal val="#ppt_y"/>
                                          </p:val>
                                        </p:tav>
                                        <p:tav tm="100000">
                                          <p:val>
                                            <p:strVal val="#ppt_y"/>
                                          </p:val>
                                        </p:tav>
                                      </p:tavLst>
                                    </p:anim>
                                  </p:childTnLst>
                                </p:cTn>
                              </p:par>
                              <p:par>
                                <p:cTn id="110" presetID="16" presetClass="entr" presetSubtype="21" fill="hold" grpId="1" nodeType="withEffect">
                                  <p:stCondLst>
                                    <p:cond delay="0"/>
                                  </p:stCondLst>
                                  <p:childTnLst>
                                    <p:set>
                                      <p:cBhvr>
                                        <p:cTn id="111" dur="1" fill="hold">
                                          <p:stCondLst>
                                            <p:cond delay="0"/>
                                          </p:stCondLst>
                                        </p:cTn>
                                        <p:tgtEl>
                                          <p:spTgt spid="19"/>
                                        </p:tgtEl>
                                        <p:attrNameLst>
                                          <p:attrName>style.visibility</p:attrName>
                                        </p:attrNameLst>
                                      </p:cBhvr>
                                      <p:to>
                                        <p:strVal val="visible"/>
                                      </p:to>
                                    </p:set>
                                    <p:animEffect transition="in" filter="barn(inVertical)">
                                      <p:cBhvr>
                                        <p:cTn id="112" dur="2000"/>
                                        <p:tgtEl>
                                          <p:spTgt spid="19"/>
                                        </p:tgtEl>
                                      </p:cBhvr>
                                    </p:animEffect>
                                  </p:childTnLst>
                                </p:cTn>
                              </p:par>
                              <p:par>
                                <p:cTn id="113" presetID="2" presetClass="entr" presetSubtype="2" fill="hold" grpId="0" nodeType="withEffect">
                                  <p:stCondLst>
                                    <p:cond delay="0"/>
                                  </p:stCondLst>
                                  <p:childTnLst>
                                    <p:set>
                                      <p:cBhvr>
                                        <p:cTn id="114" dur="1" fill="hold">
                                          <p:stCondLst>
                                            <p:cond delay="0"/>
                                          </p:stCondLst>
                                        </p:cTn>
                                        <p:tgtEl>
                                          <p:spTgt spid="20"/>
                                        </p:tgtEl>
                                        <p:attrNameLst>
                                          <p:attrName>style.visibility</p:attrName>
                                        </p:attrNameLst>
                                      </p:cBhvr>
                                      <p:to>
                                        <p:strVal val="visible"/>
                                      </p:to>
                                    </p:set>
                                    <p:anim calcmode="lin" valueType="num">
                                      <p:cBhvr additive="base">
                                        <p:cTn id="115" dur="2000" fill="hold"/>
                                        <p:tgtEl>
                                          <p:spTgt spid="20"/>
                                        </p:tgtEl>
                                        <p:attrNameLst>
                                          <p:attrName>ppt_x</p:attrName>
                                        </p:attrNameLst>
                                      </p:cBhvr>
                                      <p:tavLst>
                                        <p:tav tm="0">
                                          <p:val>
                                            <p:strVal val="1+#ppt_w/2"/>
                                          </p:val>
                                        </p:tav>
                                        <p:tav tm="100000">
                                          <p:val>
                                            <p:strVal val="#ppt_x"/>
                                          </p:val>
                                        </p:tav>
                                      </p:tavLst>
                                    </p:anim>
                                    <p:anim calcmode="lin" valueType="num">
                                      <p:cBhvr additive="base">
                                        <p:cTn id="116" dur="2000" fill="hold"/>
                                        <p:tgtEl>
                                          <p:spTgt spid="20"/>
                                        </p:tgtEl>
                                        <p:attrNameLst>
                                          <p:attrName>ppt_y</p:attrName>
                                        </p:attrNameLst>
                                      </p:cBhvr>
                                      <p:tavLst>
                                        <p:tav tm="0">
                                          <p:val>
                                            <p:strVal val="#ppt_y"/>
                                          </p:val>
                                        </p:tav>
                                        <p:tav tm="100000">
                                          <p:val>
                                            <p:strVal val="#ppt_y"/>
                                          </p:val>
                                        </p:tav>
                                      </p:tavLst>
                                    </p:anim>
                                  </p:childTnLst>
                                </p:cTn>
                              </p:par>
                              <p:par>
                                <p:cTn id="117" presetID="16" presetClass="entr" presetSubtype="21" fill="hold" grpId="1" nodeType="withEffect">
                                  <p:stCondLst>
                                    <p:cond delay="0"/>
                                  </p:stCondLst>
                                  <p:childTnLst>
                                    <p:set>
                                      <p:cBhvr>
                                        <p:cTn id="118" dur="1" fill="hold">
                                          <p:stCondLst>
                                            <p:cond delay="0"/>
                                          </p:stCondLst>
                                        </p:cTn>
                                        <p:tgtEl>
                                          <p:spTgt spid="20"/>
                                        </p:tgtEl>
                                        <p:attrNameLst>
                                          <p:attrName>style.visibility</p:attrName>
                                        </p:attrNameLst>
                                      </p:cBhvr>
                                      <p:to>
                                        <p:strVal val="visible"/>
                                      </p:to>
                                    </p:set>
                                    <p:animEffect transition="in" filter="barn(inVertical)">
                                      <p:cBhvr>
                                        <p:cTn id="119" dur="2000"/>
                                        <p:tgtEl>
                                          <p:spTgt spid="20"/>
                                        </p:tgtEl>
                                      </p:cBhvr>
                                    </p:animEffect>
                                  </p:childTnLst>
                                </p:cTn>
                              </p:par>
                              <p:par>
                                <p:cTn id="120" presetID="2" presetClass="entr" presetSubtype="2" fill="hold" grpId="0" nodeType="withEffect">
                                  <p:stCondLst>
                                    <p:cond delay="0"/>
                                  </p:stCondLst>
                                  <p:childTnLst>
                                    <p:set>
                                      <p:cBhvr>
                                        <p:cTn id="121" dur="1" fill="hold">
                                          <p:stCondLst>
                                            <p:cond delay="0"/>
                                          </p:stCondLst>
                                        </p:cTn>
                                        <p:tgtEl>
                                          <p:spTgt spid="21"/>
                                        </p:tgtEl>
                                        <p:attrNameLst>
                                          <p:attrName>style.visibility</p:attrName>
                                        </p:attrNameLst>
                                      </p:cBhvr>
                                      <p:to>
                                        <p:strVal val="visible"/>
                                      </p:to>
                                    </p:set>
                                    <p:anim calcmode="lin" valueType="num">
                                      <p:cBhvr additive="base">
                                        <p:cTn id="122" dur="2000" fill="hold"/>
                                        <p:tgtEl>
                                          <p:spTgt spid="21"/>
                                        </p:tgtEl>
                                        <p:attrNameLst>
                                          <p:attrName>ppt_x</p:attrName>
                                        </p:attrNameLst>
                                      </p:cBhvr>
                                      <p:tavLst>
                                        <p:tav tm="0">
                                          <p:val>
                                            <p:strVal val="1+#ppt_w/2"/>
                                          </p:val>
                                        </p:tav>
                                        <p:tav tm="100000">
                                          <p:val>
                                            <p:strVal val="#ppt_x"/>
                                          </p:val>
                                        </p:tav>
                                      </p:tavLst>
                                    </p:anim>
                                    <p:anim calcmode="lin" valueType="num">
                                      <p:cBhvr additive="base">
                                        <p:cTn id="123" dur="2000" fill="hold"/>
                                        <p:tgtEl>
                                          <p:spTgt spid="21"/>
                                        </p:tgtEl>
                                        <p:attrNameLst>
                                          <p:attrName>ppt_y</p:attrName>
                                        </p:attrNameLst>
                                      </p:cBhvr>
                                      <p:tavLst>
                                        <p:tav tm="0">
                                          <p:val>
                                            <p:strVal val="#ppt_y"/>
                                          </p:val>
                                        </p:tav>
                                        <p:tav tm="100000">
                                          <p:val>
                                            <p:strVal val="#ppt_y"/>
                                          </p:val>
                                        </p:tav>
                                      </p:tavLst>
                                    </p:anim>
                                  </p:childTnLst>
                                </p:cTn>
                              </p:par>
                              <p:par>
                                <p:cTn id="124" presetID="16" presetClass="entr" presetSubtype="21" fill="hold" grpId="1" nodeType="withEffect">
                                  <p:stCondLst>
                                    <p:cond delay="0"/>
                                  </p:stCondLst>
                                  <p:childTnLst>
                                    <p:set>
                                      <p:cBhvr>
                                        <p:cTn id="125" dur="1" fill="hold">
                                          <p:stCondLst>
                                            <p:cond delay="0"/>
                                          </p:stCondLst>
                                        </p:cTn>
                                        <p:tgtEl>
                                          <p:spTgt spid="21"/>
                                        </p:tgtEl>
                                        <p:attrNameLst>
                                          <p:attrName>style.visibility</p:attrName>
                                        </p:attrNameLst>
                                      </p:cBhvr>
                                      <p:to>
                                        <p:strVal val="visible"/>
                                      </p:to>
                                    </p:set>
                                    <p:animEffect transition="in" filter="barn(inVertical)">
                                      <p:cBhvr>
                                        <p:cTn id="126" dur="2000"/>
                                        <p:tgtEl>
                                          <p:spTgt spid="21"/>
                                        </p:tgtEl>
                                      </p:cBhvr>
                                    </p:animEffect>
                                  </p:childTnLst>
                                </p:cTn>
                              </p:par>
                            </p:childTnLst>
                          </p:cTn>
                        </p:par>
                        <p:par>
                          <p:cTn id="127" fill="hold">
                            <p:stCondLst>
                              <p:cond delay="2000"/>
                            </p:stCondLst>
                            <p:childTnLst>
                              <p:par>
                                <p:cTn id="128" presetID="2" presetClass="exit" presetSubtype="4" fill="hold" grpId="2" nodeType="afterEffect">
                                  <p:stCondLst>
                                    <p:cond delay="0"/>
                                  </p:stCondLst>
                                  <p:childTnLst>
                                    <p:anim calcmode="lin" valueType="num">
                                      <p:cBhvr additive="base">
                                        <p:cTn id="129" dur="2000"/>
                                        <p:tgtEl>
                                          <p:spTgt spid="5"/>
                                        </p:tgtEl>
                                        <p:attrNameLst>
                                          <p:attrName>ppt_x</p:attrName>
                                        </p:attrNameLst>
                                      </p:cBhvr>
                                      <p:tavLst>
                                        <p:tav tm="0">
                                          <p:val>
                                            <p:strVal val="ppt_x"/>
                                          </p:val>
                                        </p:tav>
                                        <p:tav tm="100000">
                                          <p:val>
                                            <p:strVal val="ppt_x"/>
                                          </p:val>
                                        </p:tav>
                                      </p:tavLst>
                                    </p:anim>
                                    <p:anim calcmode="lin" valueType="num">
                                      <p:cBhvr additive="base">
                                        <p:cTn id="130" dur="2000"/>
                                        <p:tgtEl>
                                          <p:spTgt spid="5"/>
                                        </p:tgtEl>
                                        <p:attrNameLst>
                                          <p:attrName>ppt_y</p:attrName>
                                        </p:attrNameLst>
                                      </p:cBhvr>
                                      <p:tavLst>
                                        <p:tav tm="0">
                                          <p:val>
                                            <p:strVal val="ppt_y"/>
                                          </p:val>
                                        </p:tav>
                                        <p:tav tm="100000">
                                          <p:val>
                                            <p:strVal val="1+ppt_h/2"/>
                                          </p:val>
                                        </p:tav>
                                      </p:tavLst>
                                    </p:anim>
                                    <p:set>
                                      <p:cBhvr>
                                        <p:cTn id="131" dur="1" fill="hold">
                                          <p:stCondLst>
                                            <p:cond delay="1999"/>
                                          </p:stCondLst>
                                        </p:cTn>
                                        <p:tgtEl>
                                          <p:spTgt spid="5"/>
                                        </p:tgtEl>
                                        <p:attrNameLst>
                                          <p:attrName>style.visibility</p:attrName>
                                        </p:attrNameLst>
                                      </p:cBhvr>
                                      <p:to>
                                        <p:strVal val="hidden"/>
                                      </p:to>
                                    </p:set>
                                  </p:childTnLst>
                                </p:cTn>
                              </p:par>
                              <p:par>
                                <p:cTn id="132" presetID="2" presetClass="exit" presetSubtype="1" fill="hold" grpId="2" nodeType="withEffect">
                                  <p:stCondLst>
                                    <p:cond delay="0"/>
                                  </p:stCondLst>
                                  <p:childTnLst>
                                    <p:anim calcmode="lin" valueType="num">
                                      <p:cBhvr additive="base">
                                        <p:cTn id="133" dur="2000"/>
                                        <p:tgtEl>
                                          <p:spTgt spid="6"/>
                                        </p:tgtEl>
                                        <p:attrNameLst>
                                          <p:attrName>ppt_x</p:attrName>
                                        </p:attrNameLst>
                                      </p:cBhvr>
                                      <p:tavLst>
                                        <p:tav tm="0">
                                          <p:val>
                                            <p:strVal val="ppt_x"/>
                                          </p:val>
                                        </p:tav>
                                        <p:tav tm="100000">
                                          <p:val>
                                            <p:strVal val="ppt_x"/>
                                          </p:val>
                                        </p:tav>
                                      </p:tavLst>
                                    </p:anim>
                                    <p:anim calcmode="lin" valueType="num">
                                      <p:cBhvr additive="base">
                                        <p:cTn id="134" dur="2000"/>
                                        <p:tgtEl>
                                          <p:spTgt spid="6"/>
                                        </p:tgtEl>
                                        <p:attrNameLst>
                                          <p:attrName>ppt_y</p:attrName>
                                        </p:attrNameLst>
                                      </p:cBhvr>
                                      <p:tavLst>
                                        <p:tav tm="0">
                                          <p:val>
                                            <p:strVal val="ppt_y"/>
                                          </p:val>
                                        </p:tav>
                                        <p:tav tm="100000">
                                          <p:val>
                                            <p:strVal val="0-ppt_h/2"/>
                                          </p:val>
                                        </p:tav>
                                      </p:tavLst>
                                    </p:anim>
                                    <p:set>
                                      <p:cBhvr>
                                        <p:cTn id="135" dur="1" fill="hold">
                                          <p:stCondLst>
                                            <p:cond delay="1999"/>
                                          </p:stCondLst>
                                        </p:cTn>
                                        <p:tgtEl>
                                          <p:spTgt spid="6"/>
                                        </p:tgtEl>
                                        <p:attrNameLst>
                                          <p:attrName>style.visibility</p:attrName>
                                        </p:attrNameLst>
                                      </p:cBhvr>
                                      <p:to>
                                        <p:strVal val="hidden"/>
                                      </p:to>
                                    </p:set>
                                  </p:childTnLst>
                                </p:cTn>
                              </p:par>
                              <p:par>
                                <p:cTn id="136" presetID="2" presetClass="exit" presetSubtype="4" fill="hold" grpId="2" nodeType="withEffect">
                                  <p:stCondLst>
                                    <p:cond delay="0"/>
                                  </p:stCondLst>
                                  <p:childTnLst>
                                    <p:anim calcmode="lin" valueType="num">
                                      <p:cBhvr additive="base">
                                        <p:cTn id="137" dur="2000"/>
                                        <p:tgtEl>
                                          <p:spTgt spid="7"/>
                                        </p:tgtEl>
                                        <p:attrNameLst>
                                          <p:attrName>ppt_x</p:attrName>
                                        </p:attrNameLst>
                                      </p:cBhvr>
                                      <p:tavLst>
                                        <p:tav tm="0">
                                          <p:val>
                                            <p:strVal val="ppt_x"/>
                                          </p:val>
                                        </p:tav>
                                        <p:tav tm="100000">
                                          <p:val>
                                            <p:strVal val="ppt_x"/>
                                          </p:val>
                                        </p:tav>
                                      </p:tavLst>
                                    </p:anim>
                                    <p:anim calcmode="lin" valueType="num">
                                      <p:cBhvr additive="base">
                                        <p:cTn id="138" dur="2000"/>
                                        <p:tgtEl>
                                          <p:spTgt spid="7"/>
                                        </p:tgtEl>
                                        <p:attrNameLst>
                                          <p:attrName>ppt_y</p:attrName>
                                        </p:attrNameLst>
                                      </p:cBhvr>
                                      <p:tavLst>
                                        <p:tav tm="0">
                                          <p:val>
                                            <p:strVal val="ppt_y"/>
                                          </p:val>
                                        </p:tav>
                                        <p:tav tm="100000">
                                          <p:val>
                                            <p:strVal val="1+ppt_h/2"/>
                                          </p:val>
                                        </p:tav>
                                      </p:tavLst>
                                    </p:anim>
                                    <p:set>
                                      <p:cBhvr>
                                        <p:cTn id="139" dur="1" fill="hold">
                                          <p:stCondLst>
                                            <p:cond delay="1999"/>
                                          </p:stCondLst>
                                        </p:cTn>
                                        <p:tgtEl>
                                          <p:spTgt spid="7"/>
                                        </p:tgtEl>
                                        <p:attrNameLst>
                                          <p:attrName>style.visibility</p:attrName>
                                        </p:attrNameLst>
                                      </p:cBhvr>
                                      <p:to>
                                        <p:strVal val="hidden"/>
                                      </p:to>
                                    </p:set>
                                  </p:childTnLst>
                                </p:cTn>
                              </p:par>
                              <p:par>
                                <p:cTn id="140" presetID="2" presetClass="exit" presetSubtype="1" fill="hold" grpId="2" nodeType="withEffect">
                                  <p:stCondLst>
                                    <p:cond delay="0"/>
                                  </p:stCondLst>
                                  <p:childTnLst>
                                    <p:anim calcmode="lin" valueType="num">
                                      <p:cBhvr additive="base">
                                        <p:cTn id="141" dur="2000"/>
                                        <p:tgtEl>
                                          <p:spTgt spid="8"/>
                                        </p:tgtEl>
                                        <p:attrNameLst>
                                          <p:attrName>ppt_x</p:attrName>
                                        </p:attrNameLst>
                                      </p:cBhvr>
                                      <p:tavLst>
                                        <p:tav tm="0">
                                          <p:val>
                                            <p:strVal val="ppt_x"/>
                                          </p:val>
                                        </p:tav>
                                        <p:tav tm="100000">
                                          <p:val>
                                            <p:strVal val="ppt_x"/>
                                          </p:val>
                                        </p:tav>
                                      </p:tavLst>
                                    </p:anim>
                                    <p:anim calcmode="lin" valueType="num">
                                      <p:cBhvr additive="base">
                                        <p:cTn id="142" dur="2000"/>
                                        <p:tgtEl>
                                          <p:spTgt spid="8"/>
                                        </p:tgtEl>
                                        <p:attrNameLst>
                                          <p:attrName>ppt_y</p:attrName>
                                        </p:attrNameLst>
                                      </p:cBhvr>
                                      <p:tavLst>
                                        <p:tav tm="0">
                                          <p:val>
                                            <p:strVal val="ppt_y"/>
                                          </p:val>
                                        </p:tav>
                                        <p:tav tm="100000">
                                          <p:val>
                                            <p:strVal val="0-ppt_h/2"/>
                                          </p:val>
                                        </p:tav>
                                      </p:tavLst>
                                    </p:anim>
                                    <p:set>
                                      <p:cBhvr>
                                        <p:cTn id="143" dur="1" fill="hold">
                                          <p:stCondLst>
                                            <p:cond delay="1999"/>
                                          </p:stCondLst>
                                        </p:cTn>
                                        <p:tgtEl>
                                          <p:spTgt spid="8"/>
                                        </p:tgtEl>
                                        <p:attrNameLst>
                                          <p:attrName>style.visibility</p:attrName>
                                        </p:attrNameLst>
                                      </p:cBhvr>
                                      <p:to>
                                        <p:strVal val="hidden"/>
                                      </p:to>
                                    </p:set>
                                  </p:childTnLst>
                                </p:cTn>
                              </p:par>
                              <p:par>
                                <p:cTn id="144" presetID="2" presetClass="exit" presetSubtype="4" fill="hold" grpId="2" nodeType="withEffect">
                                  <p:stCondLst>
                                    <p:cond delay="0"/>
                                  </p:stCondLst>
                                  <p:childTnLst>
                                    <p:anim calcmode="lin" valueType="num">
                                      <p:cBhvr additive="base">
                                        <p:cTn id="145" dur="2000"/>
                                        <p:tgtEl>
                                          <p:spTgt spid="9"/>
                                        </p:tgtEl>
                                        <p:attrNameLst>
                                          <p:attrName>ppt_x</p:attrName>
                                        </p:attrNameLst>
                                      </p:cBhvr>
                                      <p:tavLst>
                                        <p:tav tm="0">
                                          <p:val>
                                            <p:strVal val="ppt_x"/>
                                          </p:val>
                                        </p:tav>
                                        <p:tav tm="100000">
                                          <p:val>
                                            <p:strVal val="ppt_x"/>
                                          </p:val>
                                        </p:tav>
                                      </p:tavLst>
                                    </p:anim>
                                    <p:anim calcmode="lin" valueType="num">
                                      <p:cBhvr additive="base">
                                        <p:cTn id="146" dur="2000"/>
                                        <p:tgtEl>
                                          <p:spTgt spid="9"/>
                                        </p:tgtEl>
                                        <p:attrNameLst>
                                          <p:attrName>ppt_y</p:attrName>
                                        </p:attrNameLst>
                                      </p:cBhvr>
                                      <p:tavLst>
                                        <p:tav tm="0">
                                          <p:val>
                                            <p:strVal val="ppt_y"/>
                                          </p:val>
                                        </p:tav>
                                        <p:tav tm="100000">
                                          <p:val>
                                            <p:strVal val="1+ppt_h/2"/>
                                          </p:val>
                                        </p:tav>
                                      </p:tavLst>
                                    </p:anim>
                                    <p:set>
                                      <p:cBhvr>
                                        <p:cTn id="147" dur="1" fill="hold">
                                          <p:stCondLst>
                                            <p:cond delay="1999"/>
                                          </p:stCondLst>
                                        </p:cTn>
                                        <p:tgtEl>
                                          <p:spTgt spid="9"/>
                                        </p:tgtEl>
                                        <p:attrNameLst>
                                          <p:attrName>style.visibility</p:attrName>
                                        </p:attrNameLst>
                                      </p:cBhvr>
                                      <p:to>
                                        <p:strVal val="hidden"/>
                                      </p:to>
                                    </p:set>
                                  </p:childTnLst>
                                </p:cTn>
                              </p:par>
                              <p:par>
                                <p:cTn id="148" presetID="2" presetClass="exit" presetSubtype="1" fill="hold" grpId="2" nodeType="withEffect">
                                  <p:stCondLst>
                                    <p:cond delay="0"/>
                                  </p:stCondLst>
                                  <p:childTnLst>
                                    <p:anim calcmode="lin" valueType="num">
                                      <p:cBhvr additive="base">
                                        <p:cTn id="149" dur="2000"/>
                                        <p:tgtEl>
                                          <p:spTgt spid="10"/>
                                        </p:tgtEl>
                                        <p:attrNameLst>
                                          <p:attrName>ppt_x</p:attrName>
                                        </p:attrNameLst>
                                      </p:cBhvr>
                                      <p:tavLst>
                                        <p:tav tm="0">
                                          <p:val>
                                            <p:strVal val="ppt_x"/>
                                          </p:val>
                                        </p:tav>
                                        <p:tav tm="100000">
                                          <p:val>
                                            <p:strVal val="ppt_x"/>
                                          </p:val>
                                        </p:tav>
                                      </p:tavLst>
                                    </p:anim>
                                    <p:anim calcmode="lin" valueType="num">
                                      <p:cBhvr additive="base">
                                        <p:cTn id="150" dur="2000"/>
                                        <p:tgtEl>
                                          <p:spTgt spid="10"/>
                                        </p:tgtEl>
                                        <p:attrNameLst>
                                          <p:attrName>ppt_y</p:attrName>
                                        </p:attrNameLst>
                                      </p:cBhvr>
                                      <p:tavLst>
                                        <p:tav tm="0">
                                          <p:val>
                                            <p:strVal val="ppt_y"/>
                                          </p:val>
                                        </p:tav>
                                        <p:tav tm="100000">
                                          <p:val>
                                            <p:strVal val="0-ppt_h/2"/>
                                          </p:val>
                                        </p:tav>
                                      </p:tavLst>
                                    </p:anim>
                                    <p:set>
                                      <p:cBhvr>
                                        <p:cTn id="151" dur="1" fill="hold">
                                          <p:stCondLst>
                                            <p:cond delay="1999"/>
                                          </p:stCondLst>
                                        </p:cTn>
                                        <p:tgtEl>
                                          <p:spTgt spid="10"/>
                                        </p:tgtEl>
                                        <p:attrNameLst>
                                          <p:attrName>style.visibility</p:attrName>
                                        </p:attrNameLst>
                                      </p:cBhvr>
                                      <p:to>
                                        <p:strVal val="hidden"/>
                                      </p:to>
                                    </p:set>
                                  </p:childTnLst>
                                </p:cTn>
                              </p:par>
                              <p:par>
                                <p:cTn id="152" presetID="2" presetClass="exit" presetSubtype="4" fill="hold" grpId="2" nodeType="withEffect">
                                  <p:stCondLst>
                                    <p:cond delay="0"/>
                                  </p:stCondLst>
                                  <p:childTnLst>
                                    <p:anim calcmode="lin" valueType="num">
                                      <p:cBhvr additive="base">
                                        <p:cTn id="153" dur="2000"/>
                                        <p:tgtEl>
                                          <p:spTgt spid="11"/>
                                        </p:tgtEl>
                                        <p:attrNameLst>
                                          <p:attrName>ppt_x</p:attrName>
                                        </p:attrNameLst>
                                      </p:cBhvr>
                                      <p:tavLst>
                                        <p:tav tm="0">
                                          <p:val>
                                            <p:strVal val="ppt_x"/>
                                          </p:val>
                                        </p:tav>
                                        <p:tav tm="100000">
                                          <p:val>
                                            <p:strVal val="ppt_x"/>
                                          </p:val>
                                        </p:tav>
                                      </p:tavLst>
                                    </p:anim>
                                    <p:anim calcmode="lin" valueType="num">
                                      <p:cBhvr additive="base">
                                        <p:cTn id="154" dur="2000"/>
                                        <p:tgtEl>
                                          <p:spTgt spid="11"/>
                                        </p:tgtEl>
                                        <p:attrNameLst>
                                          <p:attrName>ppt_y</p:attrName>
                                        </p:attrNameLst>
                                      </p:cBhvr>
                                      <p:tavLst>
                                        <p:tav tm="0">
                                          <p:val>
                                            <p:strVal val="ppt_y"/>
                                          </p:val>
                                        </p:tav>
                                        <p:tav tm="100000">
                                          <p:val>
                                            <p:strVal val="1+ppt_h/2"/>
                                          </p:val>
                                        </p:tav>
                                      </p:tavLst>
                                    </p:anim>
                                    <p:set>
                                      <p:cBhvr>
                                        <p:cTn id="155" dur="1" fill="hold">
                                          <p:stCondLst>
                                            <p:cond delay="1999"/>
                                          </p:stCondLst>
                                        </p:cTn>
                                        <p:tgtEl>
                                          <p:spTgt spid="11"/>
                                        </p:tgtEl>
                                        <p:attrNameLst>
                                          <p:attrName>style.visibility</p:attrName>
                                        </p:attrNameLst>
                                      </p:cBhvr>
                                      <p:to>
                                        <p:strVal val="hidden"/>
                                      </p:to>
                                    </p:set>
                                  </p:childTnLst>
                                </p:cTn>
                              </p:par>
                              <p:par>
                                <p:cTn id="156" presetID="2" presetClass="exit" presetSubtype="1" fill="hold" grpId="2" nodeType="withEffect">
                                  <p:stCondLst>
                                    <p:cond delay="0"/>
                                  </p:stCondLst>
                                  <p:childTnLst>
                                    <p:anim calcmode="lin" valueType="num">
                                      <p:cBhvr additive="base">
                                        <p:cTn id="157" dur="2000"/>
                                        <p:tgtEl>
                                          <p:spTgt spid="12"/>
                                        </p:tgtEl>
                                        <p:attrNameLst>
                                          <p:attrName>ppt_x</p:attrName>
                                        </p:attrNameLst>
                                      </p:cBhvr>
                                      <p:tavLst>
                                        <p:tav tm="0">
                                          <p:val>
                                            <p:strVal val="ppt_x"/>
                                          </p:val>
                                        </p:tav>
                                        <p:tav tm="100000">
                                          <p:val>
                                            <p:strVal val="ppt_x"/>
                                          </p:val>
                                        </p:tav>
                                      </p:tavLst>
                                    </p:anim>
                                    <p:anim calcmode="lin" valueType="num">
                                      <p:cBhvr additive="base">
                                        <p:cTn id="158" dur="2000"/>
                                        <p:tgtEl>
                                          <p:spTgt spid="12"/>
                                        </p:tgtEl>
                                        <p:attrNameLst>
                                          <p:attrName>ppt_y</p:attrName>
                                        </p:attrNameLst>
                                      </p:cBhvr>
                                      <p:tavLst>
                                        <p:tav tm="0">
                                          <p:val>
                                            <p:strVal val="ppt_y"/>
                                          </p:val>
                                        </p:tav>
                                        <p:tav tm="100000">
                                          <p:val>
                                            <p:strVal val="0-ppt_h/2"/>
                                          </p:val>
                                        </p:tav>
                                      </p:tavLst>
                                    </p:anim>
                                    <p:set>
                                      <p:cBhvr>
                                        <p:cTn id="159" dur="1" fill="hold">
                                          <p:stCondLst>
                                            <p:cond delay="1999"/>
                                          </p:stCondLst>
                                        </p:cTn>
                                        <p:tgtEl>
                                          <p:spTgt spid="12"/>
                                        </p:tgtEl>
                                        <p:attrNameLst>
                                          <p:attrName>style.visibility</p:attrName>
                                        </p:attrNameLst>
                                      </p:cBhvr>
                                      <p:to>
                                        <p:strVal val="hidden"/>
                                      </p:to>
                                    </p:set>
                                  </p:childTnLst>
                                </p:cTn>
                              </p:par>
                              <p:par>
                                <p:cTn id="160" presetID="2" presetClass="exit" presetSubtype="4" fill="hold" grpId="2" nodeType="withEffect">
                                  <p:stCondLst>
                                    <p:cond delay="0"/>
                                  </p:stCondLst>
                                  <p:childTnLst>
                                    <p:anim calcmode="lin" valueType="num">
                                      <p:cBhvr additive="base">
                                        <p:cTn id="161" dur="2000"/>
                                        <p:tgtEl>
                                          <p:spTgt spid="13"/>
                                        </p:tgtEl>
                                        <p:attrNameLst>
                                          <p:attrName>ppt_x</p:attrName>
                                        </p:attrNameLst>
                                      </p:cBhvr>
                                      <p:tavLst>
                                        <p:tav tm="0">
                                          <p:val>
                                            <p:strVal val="ppt_x"/>
                                          </p:val>
                                        </p:tav>
                                        <p:tav tm="100000">
                                          <p:val>
                                            <p:strVal val="ppt_x"/>
                                          </p:val>
                                        </p:tav>
                                      </p:tavLst>
                                    </p:anim>
                                    <p:anim calcmode="lin" valueType="num">
                                      <p:cBhvr additive="base">
                                        <p:cTn id="162" dur="2000"/>
                                        <p:tgtEl>
                                          <p:spTgt spid="13"/>
                                        </p:tgtEl>
                                        <p:attrNameLst>
                                          <p:attrName>ppt_y</p:attrName>
                                        </p:attrNameLst>
                                      </p:cBhvr>
                                      <p:tavLst>
                                        <p:tav tm="0">
                                          <p:val>
                                            <p:strVal val="ppt_y"/>
                                          </p:val>
                                        </p:tav>
                                        <p:tav tm="100000">
                                          <p:val>
                                            <p:strVal val="1+ppt_h/2"/>
                                          </p:val>
                                        </p:tav>
                                      </p:tavLst>
                                    </p:anim>
                                    <p:set>
                                      <p:cBhvr>
                                        <p:cTn id="163" dur="1" fill="hold">
                                          <p:stCondLst>
                                            <p:cond delay="1999"/>
                                          </p:stCondLst>
                                        </p:cTn>
                                        <p:tgtEl>
                                          <p:spTgt spid="13"/>
                                        </p:tgtEl>
                                        <p:attrNameLst>
                                          <p:attrName>style.visibility</p:attrName>
                                        </p:attrNameLst>
                                      </p:cBhvr>
                                      <p:to>
                                        <p:strVal val="hidden"/>
                                      </p:to>
                                    </p:set>
                                  </p:childTnLst>
                                </p:cTn>
                              </p:par>
                              <p:par>
                                <p:cTn id="164" presetID="2" presetClass="exit" presetSubtype="1" fill="hold" grpId="2" nodeType="withEffect">
                                  <p:stCondLst>
                                    <p:cond delay="0"/>
                                  </p:stCondLst>
                                  <p:childTnLst>
                                    <p:anim calcmode="lin" valueType="num">
                                      <p:cBhvr additive="base">
                                        <p:cTn id="165" dur="2000"/>
                                        <p:tgtEl>
                                          <p:spTgt spid="14"/>
                                        </p:tgtEl>
                                        <p:attrNameLst>
                                          <p:attrName>ppt_x</p:attrName>
                                        </p:attrNameLst>
                                      </p:cBhvr>
                                      <p:tavLst>
                                        <p:tav tm="0">
                                          <p:val>
                                            <p:strVal val="ppt_x"/>
                                          </p:val>
                                        </p:tav>
                                        <p:tav tm="100000">
                                          <p:val>
                                            <p:strVal val="ppt_x"/>
                                          </p:val>
                                        </p:tav>
                                      </p:tavLst>
                                    </p:anim>
                                    <p:anim calcmode="lin" valueType="num">
                                      <p:cBhvr additive="base">
                                        <p:cTn id="166" dur="2000"/>
                                        <p:tgtEl>
                                          <p:spTgt spid="14"/>
                                        </p:tgtEl>
                                        <p:attrNameLst>
                                          <p:attrName>ppt_y</p:attrName>
                                        </p:attrNameLst>
                                      </p:cBhvr>
                                      <p:tavLst>
                                        <p:tav tm="0">
                                          <p:val>
                                            <p:strVal val="ppt_y"/>
                                          </p:val>
                                        </p:tav>
                                        <p:tav tm="100000">
                                          <p:val>
                                            <p:strVal val="0-ppt_h/2"/>
                                          </p:val>
                                        </p:tav>
                                      </p:tavLst>
                                    </p:anim>
                                    <p:set>
                                      <p:cBhvr>
                                        <p:cTn id="167" dur="1" fill="hold">
                                          <p:stCondLst>
                                            <p:cond delay="1999"/>
                                          </p:stCondLst>
                                        </p:cTn>
                                        <p:tgtEl>
                                          <p:spTgt spid="14"/>
                                        </p:tgtEl>
                                        <p:attrNameLst>
                                          <p:attrName>style.visibility</p:attrName>
                                        </p:attrNameLst>
                                      </p:cBhvr>
                                      <p:to>
                                        <p:strVal val="hidden"/>
                                      </p:to>
                                    </p:set>
                                  </p:childTnLst>
                                </p:cTn>
                              </p:par>
                              <p:par>
                                <p:cTn id="168" presetID="2" presetClass="exit" presetSubtype="4" fill="hold" grpId="2" nodeType="withEffect">
                                  <p:stCondLst>
                                    <p:cond delay="0"/>
                                  </p:stCondLst>
                                  <p:childTnLst>
                                    <p:anim calcmode="lin" valueType="num">
                                      <p:cBhvr additive="base">
                                        <p:cTn id="169" dur="2000"/>
                                        <p:tgtEl>
                                          <p:spTgt spid="15"/>
                                        </p:tgtEl>
                                        <p:attrNameLst>
                                          <p:attrName>ppt_x</p:attrName>
                                        </p:attrNameLst>
                                      </p:cBhvr>
                                      <p:tavLst>
                                        <p:tav tm="0">
                                          <p:val>
                                            <p:strVal val="ppt_x"/>
                                          </p:val>
                                        </p:tav>
                                        <p:tav tm="100000">
                                          <p:val>
                                            <p:strVal val="ppt_x"/>
                                          </p:val>
                                        </p:tav>
                                      </p:tavLst>
                                    </p:anim>
                                    <p:anim calcmode="lin" valueType="num">
                                      <p:cBhvr additive="base">
                                        <p:cTn id="170" dur="2000"/>
                                        <p:tgtEl>
                                          <p:spTgt spid="15"/>
                                        </p:tgtEl>
                                        <p:attrNameLst>
                                          <p:attrName>ppt_y</p:attrName>
                                        </p:attrNameLst>
                                      </p:cBhvr>
                                      <p:tavLst>
                                        <p:tav tm="0">
                                          <p:val>
                                            <p:strVal val="ppt_y"/>
                                          </p:val>
                                        </p:tav>
                                        <p:tav tm="100000">
                                          <p:val>
                                            <p:strVal val="1+ppt_h/2"/>
                                          </p:val>
                                        </p:tav>
                                      </p:tavLst>
                                    </p:anim>
                                    <p:set>
                                      <p:cBhvr>
                                        <p:cTn id="171" dur="1" fill="hold">
                                          <p:stCondLst>
                                            <p:cond delay="1999"/>
                                          </p:stCondLst>
                                        </p:cTn>
                                        <p:tgtEl>
                                          <p:spTgt spid="15"/>
                                        </p:tgtEl>
                                        <p:attrNameLst>
                                          <p:attrName>style.visibility</p:attrName>
                                        </p:attrNameLst>
                                      </p:cBhvr>
                                      <p:to>
                                        <p:strVal val="hidden"/>
                                      </p:to>
                                    </p:set>
                                  </p:childTnLst>
                                </p:cTn>
                              </p:par>
                              <p:par>
                                <p:cTn id="172" presetID="2" presetClass="exit" presetSubtype="1" fill="hold" grpId="2" nodeType="withEffect">
                                  <p:stCondLst>
                                    <p:cond delay="0"/>
                                  </p:stCondLst>
                                  <p:childTnLst>
                                    <p:anim calcmode="lin" valueType="num">
                                      <p:cBhvr additive="base">
                                        <p:cTn id="173" dur="2000"/>
                                        <p:tgtEl>
                                          <p:spTgt spid="16"/>
                                        </p:tgtEl>
                                        <p:attrNameLst>
                                          <p:attrName>ppt_x</p:attrName>
                                        </p:attrNameLst>
                                      </p:cBhvr>
                                      <p:tavLst>
                                        <p:tav tm="0">
                                          <p:val>
                                            <p:strVal val="ppt_x"/>
                                          </p:val>
                                        </p:tav>
                                        <p:tav tm="100000">
                                          <p:val>
                                            <p:strVal val="ppt_x"/>
                                          </p:val>
                                        </p:tav>
                                      </p:tavLst>
                                    </p:anim>
                                    <p:anim calcmode="lin" valueType="num">
                                      <p:cBhvr additive="base">
                                        <p:cTn id="174" dur="2000"/>
                                        <p:tgtEl>
                                          <p:spTgt spid="16"/>
                                        </p:tgtEl>
                                        <p:attrNameLst>
                                          <p:attrName>ppt_y</p:attrName>
                                        </p:attrNameLst>
                                      </p:cBhvr>
                                      <p:tavLst>
                                        <p:tav tm="0">
                                          <p:val>
                                            <p:strVal val="ppt_y"/>
                                          </p:val>
                                        </p:tav>
                                        <p:tav tm="100000">
                                          <p:val>
                                            <p:strVal val="0-ppt_h/2"/>
                                          </p:val>
                                        </p:tav>
                                      </p:tavLst>
                                    </p:anim>
                                    <p:set>
                                      <p:cBhvr>
                                        <p:cTn id="175" dur="1" fill="hold">
                                          <p:stCondLst>
                                            <p:cond delay="1999"/>
                                          </p:stCondLst>
                                        </p:cTn>
                                        <p:tgtEl>
                                          <p:spTgt spid="16"/>
                                        </p:tgtEl>
                                        <p:attrNameLst>
                                          <p:attrName>style.visibility</p:attrName>
                                        </p:attrNameLst>
                                      </p:cBhvr>
                                      <p:to>
                                        <p:strVal val="hidden"/>
                                      </p:to>
                                    </p:set>
                                  </p:childTnLst>
                                </p:cTn>
                              </p:par>
                              <p:par>
                                <p:cTn id="176" presetID="2" presetClass="exit" presetSubtype="4" fill="hold" grpId="2" nodeType="withEffect">
                                  <p:stCondLst>
                                    <p:cond delay="0"/>
                                  </p:stCondLst>
                                  <p:childTnLst>
                                    <p:anim calcmode="lin" valueType="num">
                                      <p:cBhvr additive="base">
                                        <p:cTn id="177" dur="2000"/>
                                        <p:tgtEl>
                                          <p:spTgt spid="17"/>
                                        </p:tgtEl>
                                        <p:attrNameLst>
                                          <p:attrName>ppt_x</p:attrName>
                                        </p:attrNameLst>
                                      </p:cBhvr>
                                      <p:tavLst>
                                        <p:tav tm="0">
                                          <p:val>
                                            <p:strVal val="ppt_x"/>
                                          </p:val>
                                        </p:tav>
                                        <p:tav tm="100000">
                                          <p:val>
                                            <p:strVal val="ppt_x"/>
                                          </p:val>
                                        </p:tav>
                                      </p:tavLst>
                                    </p:anim>
                                    <p:anim calcmode="lin" valueType="num">
                                      <p:cBhvr additive="base">
                                        <p:cTn id="178" dur="2000"/>
                                        <p:tgtEl>
                                          <p:spTgt spid="17"/>
                                        </p:tgtEl>
                                        <p:attrNameLst>
                                          <p:attrName>ppt_y</p:attrName>
                                        </p:attrNameLst>
                                      </p:cBhvr>
                                      <p:tavLst>
                                        <p:tav tm="0">
                                          <p:val>
                                            <p:strVal val="ppt_y"/>
                                          </p:val>
                                        </p:tav>
                                        <p:tav tm="100000">
                                          <p:val>
                                            <p:strVal val="1+ppt_h/2"/>
                                          </p:val>
                                        </p:tav>
                                      </p:tavLst>
                                    </p:anim>
                                    <p:set>
                                      <p:cBhvr>
                                        <p:cTn id="179" dur="1" fill="hold">
                                          <p:stCondLst>
                                            <p:cond delay="1999"/>
                                          </p:stCondLst>
                                        </p:cTn>
                                        <p:tgtEl>
                                          <p:spTgt spid="17"/>
                                        </p:tgtEl>
                                        <p:attrNameLst>
                                          <p:attrName>style.visibility</p:attrName>
                                        </p:attrNameLst>
                                      </p:cBhvr>
                                      <p:to>
                                        <p:strVal val="hidden"/>
                                      </p:to>
                                    </p:set>
                                  </p:childTnLst>
                                </p:cTn>
                              </p:par>
                              <p:par>
                                <p:cTn id="180" presetID="2" presetClass="exit" presetSubtype="1" fill="hold" grpId="2" nodeType="withEffect">
                                  <p:stCondLst>
                                    <p:cond delay="0"/>
                                  </p:stCondLst>
                                  <p:childTnLst>
                                    <p:anim calcmode="lin" valueType="num">
                                      <p:cBhvr additive="base">
                                        <p:cTn id="181" dur="2000"/>
                                        <p:tgtEl>
                                          <p:spTgt spid="18"/>
                                        </p:tgtEl>
                                        <p:attrNameLst>
                                          <p:attrName>ppt_x</p:attrName>
                                        </p:attrNameLst>
                                      </p:cBhvr>
                                      <p:tavLst>
                                        <p:tav tm="0">
                                          <p:val>
                                            <p:strVal val="ppt_x"/>
                                          </p:val>
                                        </p:tav>
                                        <p:tav tm="100000">
                                          <p:val>
                                            <p:strVal val="ppt_x"/>
                                          </p:val>
                                        </p:tav>
                                      </p:tavLst>
                                    </p:anim>
                                    <p:anim calcmode="lin" valueType="num">
                                      <p:cBhvr additive="base">
                                        <p:cTn id="182" dur="2000"/>
                                        <p:tgtEl>
                                          <p:spTgt spid="18"/>
                                        </p:tgtEl>
                                        <p:attrNameLst>
                                          <p:attrName>ppt_y</p:attrName>
                                        </p:attrNameLst>
                                      </p:cBhvr>
                                      <p:tavLst>
                                        <p:tav tm="0">
                                          <p:val>
                                            <p:strVal val="ppt_y"/>
                                          </p:val>
                                        </p:tav>
                                        <p:tav tm="100000">
                                          <p:val>
                                            <p:strVal val="0-ppt_h/2"/>
                                          </p:val>
                                        </p:tav>
                                      </p:tavLst>
                                    </p:anim>
                                    <p:set>
                                      <p:cBhvr>
                                        <p:cTn id="183" dur="1" fill="hold">
                                          <p:stCondLst>
                                            <p:cond delay="1999"/>
                                          </p:stCondLst>
                                        </p:cTn>
                                        <p:tgtEl>
                                          <p:spTgt spid="18"/>
                                        </p:tgtEl>
                                        <p:attrNameLst>
                                          <p:attrName>style.visibility</p:attrName>
                                        </p:attrNameLst>
                                      </p:cBhvr>
                                      <p:to>
                                        <p:strVal val="hidden"/>
                                      </p:to>
                                    </p:set>
                                  </p:childTnLst>
                                </p:cTn>
                              </p:par>
                              <p:par>
                                <p:cTn id="184" presetID="2" presetClass="exit" presetSubtype="4" fill="hold" grpId="2" nodeType="withEffect">
                                  <p:stCondLst>
                                    <p:cond delay="0"/>
                                  </p:stCondLst>
                                  <p:childTnLst>
                                    <p:anim calcmode="lin" valueType="num">
                                      <p:cBhvr additive="base">
                                        <p:cTn id="185" dur="2000"/>
                                        <p:tgtEl>
                                          <p:spTgt spid="19"/>
                                        </p:tgtEl>
                                        <p:attrNameLst>
                                          <p:attrName>ppt_x</p:attrName>
                                        </p:attrNameLst>
                                      </p:cBhvr>
                                      <p:tavLst>
                                        <p:tav tm="0">
                                          <p:val>
                                            <p:strVal val="ppt_x"/>
                                          </p:val>
                                        </p:tav>
                                        <p:tav tm="100000">
                                          <p:val>
                                            <p:strVal val="ppt_x"/>
                                          </p:val>
                                        </p:tav>
                                      </p:tavLst>
                                    </p:anim>
                                    <p:anim calcmode="lin" valueType="num">
                                      <p:cBhvr additive="base">
                                        <p:cTn id="186" dur="2000"/>
                                        <p:tgtEl>
                                          <p:spTgt spid="19"/>
                                        </p:tgtEl>
                                        <p:attrNameLst>
                                          <p:attrName>ppt_y</p:attrName>
                                        </p:attrNameLst>
                                      </p:cBhvr>
                                      <p:tavLst>
                                        <p:tav tm="0">
                                          <p:val>
                                            <p:strVal val="ppt_y"/>
                                          </p:val>
                                        </p:tav>
                                        <p:tav tm="100000">
                                          <p:val>
                                            <p:strVal val="1+ppt_h/2"/>
                                          </p:val>
                                        </p:tav>
                                      </p:tavLst>
                                    </p:anim>
                                    <p:set>
                                      <p:cBhvr>
                                        <p:cTn id="187" dur="1" fill="hold">
                                          <p:stCondLst>
                                            <p:cond delay="1999"/>
                                          </p:stCondLst>
                                        </p:cTn>
                                        <p:tgtEl>
                                          <p:spTgt spid="19"/>
                                        </p:tgtEl>
                                        <p:attrNameLst>
                                          <p:attrName>style.visibility</p:attrName>
                                        </p:attrNameLst>
                                      </p:cBhvr>
                                      <p:to>
                                        <p:strVal val="hidden"/>
                                      </p:to>
                                    </p:set>
                                  </p:childTnLst>
                                </p:cTn>
                              </p:par>
                              <p:par>
                                <p:cTn id="188" presetID="2" presetClass="exit" presetSubtype="1" fill="hold" grpId="2" nodeType="withEffect">
                                  <p:stCondLst>
                                    <p:cond delay="0"/>
                                  </p:stCondLst>
                                  <p:childTnLst>
                                    <p:anim calcmode="lin" valueType="num">
                                      <p:cBhvr additive="base">
                                        <p:cTn id="189" dur="2000"/>
                                        <p:tgtEl>
                                          <p:spTgt spid="20"/>
                                        </p:tgtEl>
                                        <p:attrNameLst>
                                          <p:attrName>ppt_x</p:attrName>
                                        </p:attrNameLst>
                                      </p:cBhvr>
                                      <p:tavLst>
                                        <p:tav tm="0">
                                          <p:val>
                                            <p:strVal val="ppt_x"/>
                                          </p:val>
                                        </p:tav>
                                        <p:tav tm="100000">
                                          <p:val>
                                            <p:strVal val="ppt_x"/>
                                          </p:val>
                                        </p:tav>
                                      </p:tavLst>
                                    </p:anim>
                                    <p:anim calcmode="lin" valueType="num">
                                      <p:cBhvr additive="base">
                                        <p:cTn id="190" dur="2000"/>
                                        <p:tgtEl>
                                          <p:spTgt spid="20"/>
                                        </p:tgtEl>
                                        <p:attrNameLst>
                                          <p:attrName>ppt_y</p:attrName>
                                        </p:attrNameLst>
                                      </p:cBhvr>
                                      <p:tavLst>
                                        <p:tav tm="0">
                                          <p:val>
                                            <p:strVal val="ppt_y"/>
                                          </p:val>
                                        </p:tav>
                                        <p:tav tm="100000">
                                          <p:val>
                                            <p:strVal val="0-ppt_h/2"/>
                                          </p:val>
                                        </p:tav>
                                      </p:tavLst>
                                    </p:anim>
                                    <p:set>
                                      <p:cBhvr>
                                        <p:cTn id="191" dur="1" fill="hold">
                                          <p:stCondLst>
                                            <p:cond delay="1999"/>
                                          </p:stCondLst>
                                        </p:cTn>
                                        <p:tgtEl>
                                          <p:spTgt spid="20"/>
                                        </p:tgtEl>
                                        <p:attrNameLst>
                                          <p:attrName>style.visibility</p:attrName>
                                        </p:attrNameLst>
                                      </p:cBhvr>
                                      <p:to>
                                        <p:strVal val="hidden"/>
                                      </p:to>
                                    </p:set>
                                  </p:childTnLst>
                                </p:cTn>
                              </p:par>
                              <p:par>
                                <p:cTn id="192" presetID="2" presetClass="exit" presetSubtype="4" fill="hold" grpId="2" nodeType="withEffect">
                                  <p:stCondLst>
                                    <p:cond delay="0"/>
                                  </p:stCondLst>
                                  <p:childTnLst>
                                    <p:anim calcmode="lin" valueType="num">
                                      <p:cBhvr additive="base">
                                        <p:cTn id="193" dur="2000"/>
                                        <p:tgtEl>
                                          <p:spTgt spid="21"/>
                                        </p:tgtEl>
                                        <p:attrNameLst>
                                          <p:attrName>ppt_x</p:attrName>
                                        </p:attrNameLst>
                                      </p:cBhvr>
                                      <p:tavLst>
                                        <p:tav tm="0">
                                          <p:val>
                                            <p:strVal val="ppt_x"/>
                                          </p:val>
                                        </p:tav>
                                        <p:tav tm="100000">
                                          <p:val>
                                            <p:strVal val="ppt_x"/>
                                          </p:val>
                                        </p:tav>
                                      </p:tavLst>
                                    </p:anim>
                                    <p:anim calcmode="lin" valueType="num">
                                      <p:cBhvr additive="base">
                                        <p:cTn id="194" dur="2000"/>
                                        <p:tgtEl>
                                          <p:spTgt spid="21"/>
                                        </p:tgtEl>
                                        <p:attrNameLst>
                                          <p:attrName>ppt_y</p:attrName>
                                        </p:attrNameLst>
                                      </p:cBhvr>
                                      <p:tavLst>
                                        <p:tav tm="0">
                                          <p:val>
                                            <p:strVal val="ppt_y"/>
                                          </p:val>
                                        </p:tav>
                                        <p:tav tm="100000">
                                          <p:val>
                                            <p:strVal val="1+ppt_h/2"/>
                                          </p:val>
                                        </p:tav>
                                      </p:tavLst>
                                    </p:anim>
                                    <p:set>
                                      <p:cBhvr>
                                        <p:cTn id="195" dur="1" fill="hold">
                                          <p:stCondLst>
                                            <p:cond delay="1999"/>
                                          </p:stCondLst>
                                        </p:cTn>
                                        <p:tgtEl>
                                          <p:spTgt spid="21"/>
                                        </p:tgtEl>
                                        <p:attrNameLst>
                                          <p:attrName>style.visibility</p:attrName>
                                        </p:attrNameLst>
                                      </p:cBhvr>
                                      <p:to>
                                        <p:strVal val="hidden"/>
                                      </p:to>
                                    </p:set>
                                  </p:childTnLst>
                                </p:cTn>
                              </p:par>
                              <p:par>
                                <p:cTn id="196" presetID="23" presetClass="entr" presetSubtype="272" fill="hold" nodeType="withEffect">
                                  <p:stCondLst>
                                    <p:cond delay="0"/>
                                  </p:stCondLst>
                                  <p:childTnLst>
                                    <p:set>
                                      <p:cBhvr>
                                        <p:cTn id="197" dur="1" fill="hold">
                                          <p:stCondLst>
                                            <p:cond delay="0"/>
                                          </p:stCondLst>
                                        </p:cTn>
                                        <p:tgtEl>
                                          <p:spTgt spid="4"/>
                                        </p:tgtEl>
                                        <p:attrNameLst>
                                          <p:attrName>style.visibility</p:attrName>
                                        </p:attrNameLst>
                                      </p:cBhvr>
                                      <p:to>
                                        <p:strVal val="visible"/>
                                      </p:to>
                                    </p:set>
                                    <p:anim calcmode="lin" valueType="num">
                                      <p:cBhvr>
                                        <p:cTn id="198" dur="2000" fill="hold"/>
                                        <p:tgtEl>
                                          <p:spTgt spid="4"/>
                                        </p:tgtEl>
                                        <p:attrNameLst>
                                          <p:attrName>ppt_w</p:attrName>
                                        </p:attrNameLst>
                                      </p:cBhvr>
                                      <p:tavLst>
                                        <p:tav tm="0">
                                          <p:val>
                                            <p:strVal val="2/3*#ppt_w"/>
                                          </p:val>
                                        </p:tav>
                                        <p:tav tm="100000">
                                          <p:val>
                                            <p:strVal val="#ppt_w"/>
                                          </p:val>
                                        </p:tav>
                                      </p:tavLst>
                                    </p:anim>
                                    <p:anim calcmode="lin" valueType="num">
                                      <p:cBhvr>
                                        <p:cTn id="199" dur="2000" fill="hold"/>
                                        <p:tgtEl>
                                          <p:spTgt spid="4"/>
                                        </p:tgtEl>
                                        <p:attrNameLst>
                                          <p:attrName>ppt_h</p:attrName>
                                        </p:attrNameLst>
                                      </p:cBhvr>
                                      <p:tavLst>
                                        <p:tav tm="0">
                                          <p:val>
                                            <p:strVal val="2/3*#ppt_h"/>
                                          </p:val>
                                        </p:tav>
                                        <p:tav tm="100000">
                                          <p:val>
                                            <p:strVal val="#ppt_h"/>
                                          </p:val>
                                        </p:tav>
                                      </p:tavLst>
                                    </p:anim>
                                  </p:childTnLst>
                                </p:cTn>
                              </p:par>
                              <p:par>
                                <p:cTn id="200" presetID="16" presetClass="entr" presetSubtype="42" fill="hold" nodeType="withEffect">
                                  <p:stCondLst>
                                    <p:cond delay="0"/>
                                  </p:stCondLst>
                                  <p:childTnLst>
                                    <p:set>
                                      <p:cBhvr>
                                        <p:cTn id="201" dur="1" fill="hold">
                                          <p:stCondLst>
                                            <p:cond delay="0"/>
                                          </p:stCondLst>
                                        </p:cTn>
                                        <p:tgtEl>
                                          <p:spTgt spid="4"/>
                                        </p:tgtEl>
                                        <p:attrNameLst>
                                          <p:attrName>style.visibility</p:attrName>
                                        </p:attrNameLst>
                                      </p:cBhvr>
                                      <p:to>
                                        <p:strVal val="visible"/>
                                      </p:to>
                                    </p:set>
                                    <p:animEffect transition="in" filter="barn(outHorizontal)">
                                      <p:cBhvr>
                                        <p:cTn id="20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g040.jpg"/>
          <p:cNvPicPr>
            <a:picLocks noChangeAspect="1"/>
          </p:cNvPicPr>
          <p:nvPr/>
        </p:nvPicPr>
        <p:blipFill>
          <a:blip r:embed="rId2"/>
          <a:stretch>
            <a:fillRect/>
          </a:stretch>
        </p:blipFill>
        <p:spPr>
          <a:xfrm>
            <a:off x="0" y="0"/>
            <a:ext cx="9144000" cy="6858000"/>
          </a:xfrm>
          <a:prstGeom prst="rect">
            <a:avLst/>
          </a:prstGeom>
        </p:spPr>
      </p:pic>
      <p:sp>
        <p:nvSpPr>
          <p:cNvPr id="6" name="5 Cheurón"/>
          <p:cNvSpPr/>
          <p:nvPr/>
        </p:nvSpPr>
        <p:spPr>
          <a:xfrm flipH="1">
            <a:off x="0" y="0"/>
            <a:ext cx="4429124" cy="6858000"/>
          </a:xfrm>
          <a:prstGeom prst="chevron">
            <a:avLst>
              <a:gd name="adj" fmla="val 89199"/>
            </a:avLst>
          </a:prstGeom>
          <a:gradFill>
            <a:gsLst>
              <a:gs pos="49000">
                <a:srgbClr val="D6B19C"/>
              </a:gs>
              <a:gs pos="30000">
                <a:srgbClr val="D49E6C"/>
              </a:gs>
              <a:gs pos="70000">
                <a:srgbClr val="A65528"/>
              </a:gs>
              <a:gs pos="100000">
                <a:srgbClr val="663012"/>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a:off x="4572000" y="0"/>
            <a:ext cx="4572000" cy="6858000"/>
          </a:xfrm>
          <a:prstGeom prst="chevron">
            <a:avLst>
              <a:gd name="adj" fmla="val 89669"/>
            </a:avLst>
          </a:prstGeom>
          <a:gradFill>
            <a:gsLst>
              <a:gs pos="53000">
                <a:srgbClr val="D6B19C"/>
              </a:gs>
              <a:gs pos="30000">
                <a:srgbClr val="D49E6C"/>
              </a:gs>
              <a:gs pos="70000">
                <a:srgbClr val="A65528"/>
              </a:gs>
              <a:gs pos="100000">
                <a:srgbClr val="663012"/>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flipH="1">
            <a:off x="928662" y="0"/>
            <a:ext cx="3633782" cy="6858000"/>
          </a:xfrm>
          <a:prstGeom prst="chevron">
            <a:avLst>
              <a:gd name="adj" fmla="val 89199"/>
            </a:avLst>
          </a:prstGeom>
          <a:gradFill>
            <a:gsLst>
              <a:gs pos="49000">
                <a:srgbClr val="D6B19C"/>
              </a:gs>
              <a:gs pos="30000">
                <a:srgbClr val="D49E6C"/>
              </a:gs>
              <a:gs pos="70000">
                <a:srgbClr val="A65528"/>
              </a:gs>
              <a:gs pos="100000">
                <a:srgbClr val="663012"/>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a:off x="4500562" y="0"/>
            <a:ext cx="3786214" cy="6858000"/>
          </a:xfrm>
          <a:prstGeom prst="chevron">
            <a:avLst>
              <a:gd name="adj" fmla="val 89669"/>
            </a:avLst>
          </a:prstGeom>
          <a:gradFill>
            <a:gsLst>
              <a:gs pos="53000">
                <a:srgbClr val="D6B19C"/>
              </a:gs>
              <a:gs pos="30000">
                <a:srgbClr val="D49E6C"/>
              </a:gs>
              <a:gs pos="70000">
                <a:srgbClr val="A65528"/>
              </a:gs>
              <a:gs pos="100000">
                <a:srgbClr val="663012"/>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flipH="1">
            <a:off x="1714480" y="0"/>
            <a:ext cx="3000364" cy="6858000"/>
          </a:xfrm>
          <a:prstGeom prst="chevron">
            <a:avLst>
              <a:gd name="adj" fmla="val 89199"/>
            </a:avLst>
          </a:prstGeom>
          <a:gradFill>
            <a:gsLst>
              <a:gs pos="49000">
                <a:srgbClr val="D6B19C"/>
              </a:gs>
              <a:gs pos="30000">
                <a:srgbClr val="D49E6C"/>
              </a:gs>
              <a:gs pos="70000">
                <a:srgbClr val="A65528"/>
              </a:gs>
              <a:gs pos="100000">
                <a:srgbClr val="663012"/>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a:off x="4500562" y="0"/>
            <a:ext cx="2847996" cy="6858000"/>
          </a:xfrm>
          <a:prstGeom prst="chevron">
            <a:avLst>
              <a:gd name="adj" fmla="val 89669"/>
            </a:avLst>
          </a:prstGeom>
          <a:gradFill>
            <a:gsLst>
              <a:gs pos="53000">
                <a:srgbClr val="D6B19C"/>
              </a:gs>
              <a:gs pos="30000">
                <a:srgbClr val="D49E6C"/>
              </a:gs>
              <a:gs pos="70000">
                <a:srgbClr val="A65528"/>
              </a:gs>
              <a:gs pos="100000">
                <a:srgbClr val="663012"/>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Rectángulo"/>
          <p:cNvSpPr/>
          <p:nvPr/>
        </p:nvSpPr>
        <p:spPr>
          <a:xfrm>
            <a:off x="-357222" y="0"/>
            <a:ext cx="9501222"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2" presetClass="entr" presetSubtype="2"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0-#ppt_w/2"/>
                                          </p:val>
                                        </p:tav>
                                        <p:tav tm="100000">
                                          <p:val>
                                            <p:strVal val="#ppt_x"/>
                                          </p:val>
                                        </p:tav>
                                      </p:tavLst>
                                    </p:anim>
                                    <p:anim calcmode="lin" valueType="num">
                                      <p:cBhvr additive="base">
                                        <p:cTn id="15" dur="3000" fill="hold"/>
                                        <p:tgtEl>
                                          <p:spTgt spid="7"/>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3000" fill="hold"/>
                                        <p:tgtEl>
                                          <p:spTgt spid="8"/>
                                        </p:tgtEl>
                                        <p:attrNameLst>
                                          <p:attrName>ppt_x</p:attrName>
                                        </p:attrNameLst>
                                      </p:cBhvr>
                                      <p:tavLst>
                                        <p:tav tm="0">
                                          <p:val>
                                            <p:strVal val="1+#ppt_w/2"/>
                                          </p:val>
                                        </p:tav>
                                        <p:tav tm="100000">
                                          <p:val>
                                            <p:strVal val="#ppt_x"/>
                                          </p:val>
                                        </p:tav>
                                      </p:tavLst>
                                    </p:anim>
                                    <p:anim calcmode="lin" valueType="num">
                                      <p:cBhvr additive="base">
                                        <p:cTn id="19" dur="3000" fill="hold"/>
                                        <p:tgtEl>
                                          <p:spTgt spid="8"/>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3000" fill="hold"/>
                                        <p:tgtEl>
                                          <p:spTgt spid="9"/>
                                        </p:tgtEl>
                                        <p:attrNameLst>
                                          <p:attrName>ppt_x</p:attrName>
                                        </p:attrNameLst>
                                      </p:cBhvr>
                                      <p:tavLst>
                                        <p:tav tm="0">
                                          <p:val>
                                            <p:strVal val="0-#ppt_w/2"/>
                                          </p:val>
                                        </p:tav>
                                        <p:tav tm="100000">
                                          <p:val>
                                            <p:strVal val="#ppt_x"/>
                                          </p:val>
                                        </p:tav>
                                      </p:tavLst>
                                    </p:anim>
                                    <p:anim calcmode="lin" valueType="num">
                                      <p:cBhvr additive="base">
                                        <p:cTn id="23" dur="3000" fill="hold"/>
                                        <p:tgtEl>
                                          <p:spTgt spid="9"/>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3000" fill="hold"/>
                                        <p:tgtEl>
                                          <p:spTgt spid="10"/>
                                        </p:tgtEl>
                                        <p:attrNameLst>
                                          <p:attrName>ppt_x</p:attrName>
                                        </p:attrNameLst>
                                      </p:cBhvr>
                                      <p:tavLst>
                                        <p:tav tm="0">
                                          <p:val>
                                            <p:strVal val="1+#ppt_w/2"/>
                                          </p:val>
                                        </p:tav>
                                        <p:tav tm="100000">
                                          <p:val>
                                            <p:strVal val="#ppt_x"/>
                                          </p:val>
                                        </p:tav>
                                      </p:tavLst>
                                    </p:anim>
                                    <p:anim calcmode="lin" valueType="num">
                                      <p:cBhvr additive="base">
                                        <p:cTn id="27" dur="3000" fill="hold"/>
                                        <p:tgtEl>
                                          <p:spTgt spid="10"/>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3000" fill="hold"/>
                                        <p:tgtEl>
                                          <p:spTgt spid="11"/>
                                        </p:tgtEl>
                                        <p:attrNameLst>
                                          <p:attrName>ppt_x</p:attrName>
                                        </p:attrNameLst>
                                      </p:cBhvr>
                                      <p:tavLst>
                                        <p:tav tm="0">
                                          <p:val>
                                            <p:strVal val="0-#ppt_w/2"/>
                                          </p:val>
                                        </p:tav>
                                        <p:tav tm="100000">
                                          <p:val>
                                            <p:strVal val="#ppt_x"/>
                                          </p:val>
                                        </p:tav>
                                      </p:tavLst>
                                    </p:anim>
                                    <p:anim calcmode="lin" valueType="num">
                                      <p:cBhvr additive="base">
                                        <p:cTn id="31" dur="3000" fill="hold"/>
                                        <p:tgtEl>
                                          <p:spTgt spid="11"/>
                                        </p:tgtEl>
                                        <p:attrNameLst>
                                          <p:attrName>ppt_y</p:attrName>
                                        </p:attrNameLst>
                                      </p:cBhvr>
                                      <p:tavLst>
                                        <p:tav tm="0">
                                          <p:val>
                                            <p:strVal val="#ppt_y"/>
                                          </p:val>
                                        </p:tav>
                                        <p:tav tm="100000">
                                          <p:val>
                                            <p:strVal val="#ppt_y"/>
                                          </p:val>
                                        </p:tav>
                                      </p:tavLst>
                                    </p:anim>
                                  </p:childTnLst>
                                </p:cTn>
                              </p:par>
                              <p:par>
                                <p:cTn id="32" presetID="19" presetClass="entr" presetSubtype="10" fill="hold" grpId="1" nodeType="withEffect">
                                  <p:stCondLst>
                                    <p:cond delay="0"/>
                                  </p:stCondLst>
                                  <p:childTnLst>
                                    <p:set>
                                      <p:cBhvr>
                                        <p:cTn id="33" dur="1" fill="hold">
                                          <p:stCondLst>
                                            <p:cond delay="0"/>
                                          </p:stCondLst>
                                        </p:cTn>
                                        <p:tgtEl>
                                          <p:spTgt spid="6"/>
                                        </p:tgtEl>
                                        <p:attrNameLst>
                                          <p:attrName>style.visibility</p:attrName>
                                        </p:attrNameLst>
                                      </p:cBhvr>
                                      <p:to>
                                        <p:strVal val="visible"/>
                                      </p:to>
                                    </p:set>
                                    <p:anim calcmode="lin" valueType="num">
                                      <p:cBhvr>
                                        <p:cTn id="34" dur="3000" fill="hold"/>
                                        <p:tgtEl>
                                          <p:spTgt spid="6"/>
                                        </p:tgtEl>
                                        <p:attrNameLst>
                                          <p:attrName>ppt_w</p:attrName>
                                        </p:attrNameLst>
                                      </p:cBhvr>
                                      <p:tavLst>
                                        <p:tav tm="0" fmla="#ppt_w*sin(2.5*pi*$)">
                                          <p:val>
                                            <p:fltVal val="0"/>
                                          </p:val>
                                        </p:tav>
                                        <p:tav tm="100000">
                                          <p:val>
                                            <p:fltVal val="1"/>
                                          </p:val>
                                        </p:tav>
                                      </p:tavLst>
                                    </p:anim>
                                    <p:anim calcmode="lin" valueType="num">
                                      <p:cBhvr>
                                        <p:cTn id="35" dur="3000" fill="hold"/>
                                        <p:tgtEl>
                                          <p:spTgt spid="6"/>
                                        </p:tgtEl>
                                        <p:attrNameLst>
                                          <p:attrName>ppt_h</p:attrName>
                                        </p:attrNameLst>
                                      </p:cBhvr>
                                      <p:tavLst>
                                        <p:tav tm="0">
                                          <p:val>
                                            <p:strVal val="#ppt_h"/>
                                          </p:val>
                                        </p:tav>
                                        <p:tav tm="100000">
                                          <p:val>
                                            <p:strVal val="#ppt_h"/>
                                          </p:val>
                                        </p:tav>
                                      </p:tavLst>
                                    </p:anim>
                                  </p:childTnLst>
                                </p:cTn>
                              </p:par>
                              <p:par>
                                <p:cTn id="36" presetID="19" presetClass="entr" presetSubtype="10" fill="hold" grpId="1" nodeType="withEffect">
                                  <p:stCondLst>
                                    <p:cond delay="0"/>
                                  </p:stCondLst>
                                  <p:childTnLst>
                                    <p:set>
                                      <p:cBhvr>
                                        <p:cTn id="37" dur="1" fill="hold">
                                          <p:stCondLst>
                                            <p:cond delay="0"/>
                                          </p:stCondLst>
                                        </p:cTn>
                                        <p:tgtEl>
                                          <p:spTgt spid="8"/>
                                        </p:tgtEl>
                                        <p:attrNameLst>
                                          <p:attrName>style.visibility</p:attrName>
                                        </p:attrNameLst>
                                      </p:cBhvr>
                                      <p:to>
                                        <p:strVal val="visible"/>
                                      </p:to>
                                    </p:set>
                                    <p:anim calcmode="lin" valueType="num">
                                      <p:cBhvr>
                                        <p:cTn id="38" dur="3000" fill="hold"/>
                                        <p:tgtEl>
                                          <p:spTgt spid="8"/>
                                        </p:tgtEl>
                                        <p:attrNameLst>
                                          <p:attrName>ppt_w</p:attrName>
                                        </p:attrNameLst>
                                      </p:cBhvr>
                                      <p:tavLst>
                                        <p:tav tm="0" fmla="#ppt_w*sin(2.5*pi*$)">
                                          <p:val>
                                            <p:fltVal val="0"/>
                                          </p:val>
                                        </p:tav>
                                        <p:tav tm="100000">
                                          <p:val>
                                            <p:fltVal val="1"/>
                                          </p:val>
                                        </p:tav>
                                      </p:tavLst>
                                    </p:anim>
                                    <p:anim calcmode="lin" valueType="num">
                                      <p:cBhvr>
                                        <p:cTn id="39" dur="3000" fill="hold"/>
                                        <p:tgtEl>
                                          <p:spTgt spid="8"/>
                                        </p:tgtEl>
                                        <p:attrNameLst>
                                          <p:attrName>ppt_h</p:attrName>
                                        </p:attrNameLst>
                                      </p:cBhvr>
                                      <p:tavLst>
                                        <p:tav tm="0">
                                          <p:val>
                                            <p:strVal val="#ppt_h"/>
                                          </p:val>
                                        </p:tav>
                                        <p:tav tm="100000">
                                          <p:val>
                                            <p:strVal val="#ppt_h"/>
                                          </p:val>
                                        </p:tav>
                                      </p:tavLst>
                                    </p:anim>
                                  </p:childTnLst>
                                </p:cTn>
                              </p:par>
                              <p:par>
                                <p:cTn id="40" presetID="19" presetClass="entr" presetSubtype="10" fill="hold" grpId="1" nodeType="withEffect">
                                  <p:stCondLst>
                                    <p:cond delay="0"/>
                                  </p:stCondLst>
                                  <p:childTnLst>
                                    <p:set>
                                      <p:cBhvr>
                                        <p:cTn id="41" dur="1" fill="hold">
                                          <p:stCondLst>
                                            <p:cond delay="0"/>
                                          </p:stCondLst>
                                        </p:cTn>
                                        <p:tgtEl>
                                          <p:spTgt spid="10"/>
                                        </p:tgtEl>
                                        <p:attrNameLst>
                                          <p:attrName>style.visibility</p:attrName>
                                        </p:attrNameLst>
                                      </p:cBhvr>
                                      <p:to>
                                        <p:strVal val="visible"/>
                                      </p:to>
                                    </p:set>
                                    <p:anim calcmode="lin" valueType="num">
                                      <p:cBhvr>
                                        <p:cTn id="42" dur="3000" fill="hold"/>
                                        <p:tgtEl>
                                          <p:spTgt spid="10"/>
                                        </p:tgtEl>
                                        <p:attrNameLst>
                                          <p:attrName>ppt_w</p:attrName>
                                        </p:attrNameLst>
                                      </p:cBhvr>
                                      <p:tavLst>
                                        <p:tav tm="0" fmla="#ppt_w*sin(2.5*pi*$)">
                                          <p:val>
                                            <p:fltVal val="0"/>
                                          </p:val>
                                        </p:tav>
                                        <p:tav tm="100000">
                                          <p:val>
                                            <p:fltVal val="1"/>
                                          </p:val>
                                        </p:tav>
                                      </p:tavLst>
                                    </p:anim>
                                    <p:anim calcmode="lin" valueType="num">
                                      <p:cBhvr>
                                        <p:cTn id="43" dur="3000" fill="hold"/>
                                        <p:tgtEl>
                                          <p:spTgt spid="10"/>
                                        </p:tgtEl>
                                        <p:attrNameLst>
                                          <p:attrName>ppt_h</p:attrName>
                                        </p:attrNameLst>
                                      </p:cBhvr>
                                      <p:tavLst>
                                        <p:tav tm="0">
                                          <p:val>
                                            <p:strVal val="#ppt_h"/>
                                          </p:val>
                                        </p:tav>
                                        <p:tav tm="100000">
                                          <p:val>
                                            <p:strVal val="#ppt_h"/>
                                          </p:val>
                                        </p:tav>
                                      </p:tavLst>
                                    </p:anim>
                                  </p:childTnLst>
                                </p:cTn>
                              </p:par>
                              <p:par>
                                <p:cTn id="44" presetID="19" presetClass="entr" presetSubtype="10" fill="hold" grpId="1" nodeType="withEffect">
                                  <p:stCondLst>
                                    <p:cond delay="0"/>
                                  </p:stCondLst>
                                  <p:childTnLst>
                                    <p:set>
                                      <p:cBhvr>
                                        <p:cTn id="45" dur="1" fill="hold">
                                          <p:stCondLst>
                                            <p:cond delay="0"/>
                                          </p:stCondLst>
                                        </p:cTn>
                                        <p:tgtEl>
                                          <p:spTgt spid="7"/>
                                        </p:tgtEl>
                                        <p:attrNameLst>
                                          <p:attrName>style.visibility</p:attrName>
                                        </p:attrNameLst>
                                      </p:cBhvr>
                                      <p:to>
                                        <p:strVal val="visible"/>
                                      </p:to>
                                    </p:set>
                                    <p:anim calcmode="lin" valueType="num">
                                      <p:cBhvr>
                                        <p:cTn id="46" dur="3000" fill="hold"/>
                                        <p:tgtEl>
                                          <p:spTgt spid="7"/>
                                        </p:tgtEl>
                                        <p:attrNameLst>
                                          <p:attrName>ppt_w</p:attrName>
                                        </p:attrNameLst>
                                      </p:cBhvr>
                                      <p:tavLst>
                                        <p:tav tm="0" fmla="#ppt_w*sin(2.5*pi*$)">
                                          <p:val>
                                            <p:fltVal val="0"/>
                                          </p:val>
                                        </p:tav>
                                        <p:tav tm="100000">
                                          <p:val>
                                            <p:fltVal val="1"/>
                                          </p:val>
                                        </p:tav>
                                      </p:tavLst>
                                    </p:anim>
                                    <p:anim calcmode="lin" valueType="num">
                                      <p:cBhvr>
                                        <p:cTn id="47" dur="3000" fill="hold"/>
                                        <p:tgtEl>
                                          <p:spTgt spid="7"/>
                                        </p:tgtEl>
                                        <p:attrNameLst>
                                          <p:attrName>ppt_h</p:attrName>
                                        </p:attrNameLst>
                                      </p:cBhvr>
                                      <p:tavLst>
                                        <p:tav tm="0">
                                          <p:val>
                                            <p:strVal val="#ppt_h"/>
                                          </p:val>
                                        </p:tav>
                                        <p:tav tm="100000">
                                          <p:val>
                                            <p:strVal val="#ppt_h"/>
                                          </p:val>
                                        </p:tav>
                                      </p:tavLst>
                                    </p:anim>
                                  </p:childTnLst>
                                </p:cTn>
                              </p:par>
                              <p:par>
                                <p:cTn id="48" presetID="19" presetClass="entr" presetSubtype="10" fill="hold" grpId="1" nodeType="withEffect">
                                  <p:stCondLst>
                                    <p:cond delay="0"/>
                                  </p:stCondLst>
                                  <p:childTnLst>
                                    <p:set>
                                      <p:cBhvr>
                                        <p:cTn id="49" dur="1" fill="hold">
                                          <p:stCondLst>
                                            <p:cond delay="0"/>
                                          </p:stCondLst>
                                        </p:cTn>
                                        <p:tgtEl>
                                          <p:spTgt spid="9"/>
                                        </p:tgtEl>
                                        <p:attrNameLst>
                                          <p:attrName>style.visibility</p:attrName>
                                        </p:attrNameLst>
                                      </p:cBhvr>
                                      <p:to>
                                        <p:strVal val="visible"/>
                                      </p:to>
                                    </p:set>
                                    <p:anim calcmode="lin" valueType="num">
                                      <p:cBhvr>
                                        <p:cTn id="50" dur="3000" fill="hold"/>
                                        <p:tgtEl>
                                          <p:spTgt spid="9"/>
                                        </p:tgtEl>
                                        <p:attrNameLst>
                                          <p:attrName>ppt_w</p:attrName>
                                        </p:attrNameLst>
                                      </p:cBhvr>
                                      <p:tavLst>
                                        <p:tav tm="0" fmla="#ppt_w*sin(2.5*pi*$)">
                                          <p:val>
                                            <p:fltVal val="0"/>
                                          </p:val>
                                        </p:tav>
                                        <p:tav tm="100000">
                                          <p:val>
                                            <p:fltVal val="1"/>
                                          </p:val>
                                        </p:tav>
                                      </p:tavLst>
                                    </p:anim>
                                    <p:anim calcmode="lin" valueType="num">
                                      <p:cBhvr>
                                        <p:cTn id="51" dur="3000" fill="hold"/>
                                        <p:tgtEl>
                                          <p:spTgt spid="9"/>
                                        </p:tgtEl>
                                        <p:attrNameLst>
                                          <p:attrName>ppt_h</p:attrName>
                                        </p:attrNameLst>
                                      </p:cBhvr>
                                      <p:tavLst>
                                        <p:tav tm="0">
                                          <p:val>
                                            <p:strVal val="#ppt_h"/>
                                          </p:val>
                                        </p:tav>
                                        <p:tav tm="100000">
                                          <p:val>
                                            <p:strVal val="#ppt_h"/>
                                          </p:val>
                                        </p:tav>
                                      </p:tavLst>
                                    </p:anim>
                                  </p:childTnLst>
                                </p:cTn>
                              </p:par>
                              <p:par>
                                <p:cTn id="52" presetID="19" presetClass="entr" presetSubtype="10" fill="hold" grpId="1" nodeType="withEffect">
                                  <p:stCondLst>
                                    <p:cond delay="0"/>
                                  </p:stCondLst>
                                  <p:childTnLst>
                                    <p:set>
                                      <p:cBhvr>
                                        <p:cTn id="53" dur="1" fill="hold">
                                          <p:stCondLst>
                                            <p:cond delay="0"/>
                                          </p:stCondLst>
                                        </p:cTn>
                                        <p:tgtEl>
                                          <p:spTgt spid="11"/>
                                        </p:tgtEl>
                                        <p:attrNameLst>
                                          <p:attrName>style.visibility</p:attrName>
                                        </p:attrNameLst>
                                      </p:cBhvr>
                                      <p:to>
                                        <p:strVal val="visible"/>
                                      </p:to>
                                    </p:set>
                                    <p:anim calcmode="lin" valueType="num">
                                      <p:cBhvr>
                                        <p:cTn id="54" dur="3000" fill="hold"/>
                                        <p:tgtEl>
                                          <p:spTgt spid="11"/>
                                        </p:tgtEl>
                                        <p:attrNameLst>
                                          <p:attrName>ppt_w</p:attrName>
                                        </p:attrNameLst>
                                      </p:cBhvr>
                                      <p:tavLst>
                                        <p:tav tm="0" fmla="#ppt_w*sin(2.5*pi*$)">
                                          <p:val>
                                            <p:fltVal val="0"/>
                                          </p:val>
                                        </p:tav>
                                        <p:tav tm="100000">
                                          <p:val>
                                            <p:fltVal val="1"/>
                                          </p:val>
                                        </p:tav>
                                      </p:tavLst>
                                    </p:anim>
                                    <p:anim calcmode="lin" valueType="num">
                                      <p:cBhvr>
                                        <p:cTn id="55" dur="3000" fill="hold"/>
                                        <p:tgtEl>
                                          <p:spTgt spid="11"/>
                                        </p:tgtEl>
                                        <p:attrNameLst>
                                          <p:attrName>ppt_h</p:attrName>
                                        </p:attrNameLst>
                                      </p:cBhvr>
                                      <p:tavLst>
                                        <p:tav tm="0">
                                          <p:val>
                                            <p:strVal val="#ppt_h"/>
                                          </p:val>
                                        </p:tav>
                                        <p:tav tm="100000">
                                          <p:val>
                                            <p:strVal val="#ppt_h"/>
                                          </p:val>
                                        </p:tav>
                                      </p:tavLst>
                                    </p:anim>
                                  </p:childTnLst>
                                </p:cTn>
                              </p:par>
                            </p:childTnLst>
                          </p:cTn>
                        </p:par>
                        <p:par>
                          <p:cTn id="56" fill="hold">
                            <p:stCondLst>
                              <p:cond delay="3000"/>
                            </p:stCondLst>
                            <p:childTnLst>
                              <p:par>
                                <p:cTn id="57" presetID="2" presetClass="exit" presetSubtype="2" fill="hold" grpId="2" nodeType="afterEffect">
                                  <p:stCondLst>
                                    <p:cond delay="0"/>
                                  </p:stCondLst>
                                  <p:childTnLst>
                                    <p:anim calcmode="lin" valueType="num">
                                      <p:cBhvr additive="base">
                                        <p:cTn id="58" dur="3000"/>
                                        <p:tgtEl>
                                          <p:spTgt spid="6"/>
                                        </p:tgtEl>
                                        <p:attrNameLst>
                                          <p:attrName>ppt_x</p:attrName>
                                        </p:attrNameLst>
                                      </p:cBhvr>
                                      <p:tavLst>
                                        <p:tav tm="0">
                                          <p:val>
                                            <p:strVal val="ppt_x"/>
                                          </p:val>
                                        </p:tav>
                                        <p:tav tm="100000">
                                          <p:val>
                                            <p:strVal val="1+ppt_w/2"/>
                                          </p:val>
                                        </p:tav>
                                      </p:tavLst>
                                    </p:anim>
                                    <p:anim calcmode="lin" valueType="num">
                                      <p:cBhvr additive="base">
                                        <p:cTn id="59" dur="3000"/>
                                        <p:tgtEl>
                                          <p:spTgt spid="6"/>
                                        </p:tgtEl>
                                        <p:attrNameLst>
                                          <p:attrName>ppt_y</p:attrName>
                                        </p:attrNameLst>
                                      </p:cBhvr>
                                      <p:tavLst>
                                        <p:tav tm="0">
                                          <p:val>
                                            <p:strVal val="ppt_y"/>
                                          </p:val>
                                        </p:tav>
                                        <p:tav tm="100000">
                                          <p:val>
                                            <p:strVal val="ppt_y"/>
                                          </p:val>
                                        </p:tav>
                                      </p:tavLst>
                                    </p:anim>
                                    <p:set>
                                      <p:cBhvr>
                                        <p:cTn id="60" dur="1" fill="hold">
                                          <p:stCondLst>
                                            <p:cond delay="2999"/>
                                          </p:stCondLst>
                                        </p:cTn>
                                        <p:tgtEl>
                                          <p:spTgt spid="6"/>
                                        </p:tgtEl>
                                        <p:attrNameLst>
                                          <p:attrName>style.visibility</p:attrName>
                                        </p:attrNameLst>
                                      </p:cBhvr>
                                      <p:to>
                                        <p:strVal val="hidden"/>
                                      </p:to>
                                    </p:set>
                                  </p:childTnLst>
                                </p:cTn>
                              </p:par>
                              <p:par>
                                <p:cTn id="61" presetID="2" presetClass="exit" presetSubtype="2" fill="hold" grpId="2" nodeType="withEffect">
                                  <p:stCondLst>
                                    <p:cond delay="0"/>
                                  </p:stCondLst>
                                  <p:childTnLst>
                                    <p:anim calcmode="lin" valueType="num">
                                      <p:cBhvr additive="base">
                                        <p:cTn id="62" dur="3000"/>
                                        <p:tgtEl>
                                          <p:spTgt spid="8"/>
                                        </p:tgtEl>
                                        <p:attrNameLst>
                                          <p:attrName>ppt_x</p:attrName>
                                        </p:attrNameLst>
                                      </p:cBhvr>
                                      <p:tavLst>
                                        <p:tav tm="0">
                                          <p:val>
                                            <p:strVal val="ppt_x"/>
                                          </p:val>
                                        </p:tav>
                                        <p:tav tm="100000">
                                          <p:val>
                                            <p:strVal val="1+ppt_w/2"/>
                                          </p:val>
                                        </p:tav>
                                      </p:tavLst>
                                    </p:anim>
                                    <p:anim calcmode="lin" valueType="num">
                                      <p:cBhvr additive="base">
                                        <p:cTn id="63" dur="3000"/>
                                        <p:tgtEl>
                                          <p:spTgt spid="8"/>
                                        </p:tgtEl>
                                        <p:attrNameLst>
                                          <p:attrName>ppt_y</p:attrName>
                                        </p:attrNameLst>
                                      </p:cBhvr>
                                      <p:tavLst>
                                        <p:tav tm="0">
                                          <p:val>
                                            <p:strVal val="ppt_y"/>
                                          </p:val>
                                        </p:tav>
                                        <p:tav tm="100000">
                                          <p:val>
                                            <p:strVal val="ppt_y"/>
                                          </p:val>
                                        </p:tav>
                                      </p:tavLst>
                                    </p:anim>
                                    <p:set>
                                      <p:cBhvr>
                                        <p:cTn id="64" dur="1" fill="hold">
                                          <p:stCondLst>
                                            <p:cond delay="2999"/>
                                          </p:stCondLst>
                                        </p:cTn>
                                        <p:tgtEl>
                                          <p:spTgt spid="8"/>
                                        </p:tgtEl>
                                        <p:attrNameLst>
                                          <p:attrName>style.visibility</p:attrName>
                                        </p:attrNameLst>
                                      </p:cBhvr>
                                      <p:to>
                                        <p:strVal val="hidden"/>
                                      </p:to>
                                    </p:set>
                                  </p:childTnLst>
                                </p:cTn>
                              </p:par>
                              <p:par>
                                <p:cTn id="65" presetID="2" presetClass="exit" presetSubtype="2" fill="hold" grpId="2" nodeType="withEffect">
                                  <p:stCondLst>
                                    <p:cond delay="0"/>
                                  </p:stCondLst>
                                  <p:childTnLst>
                                    <p:anim calcmode="lin" valueType="num">
                                      <p:cBhvr additive="base">
                                        <p:cTn id="66" dur="3000"/>
                                        <p:tgtEl>
                                          <p:spTgt spid="10"/>
                                        </p:tgtEl>
                                        <p:attrNameLst>
                                          <p:attrName>ppt_x</p:attrName>
                                        </p:attrNameLst>
                                      </p:cBhvr>
                                      <p:tavLst>
                                        <p:tav tm="0">
                                          <p:val>
                                            <p:strVal val="ppt_x"/>
                                          </p:val>
                                        </p:tav>
                                        <p:tav tm="100000">
                                          <p:val>
                                            <p:strVal val="1+ppt_w/2"/>
                                          </p:val>
                                        </p:tav>
                                      </p:tavLst>
                                    </p:anim>
                                    <p:anim calcmode="lin" valueType="num">
                                      <p:cBhvr additive="base">
                                        <p:cTn id="67" dur="3000"/>
                                        <p:tgtEl>
                                          <p:spTgt spid="10"/>
                                        </p:tgtEl>
                                        <p:attrNameLst>
                                          <p:attrName>ppt_y</p:attrName>
                                        </p:attrNameLst>
                                      </p:cBhvr>
                                      <p:tavLst>
                                        <p:tav tm="0">
                                          <p:val>
                                            <p:strVal val="ppt_y"/>
                                          </p:val>
                                        </p:tav>
                                        <p:tav tm="100000">
                                          <p:val>
                                            <p:strVal val="ppt_y"/>
                                          </p:val>
                                        </p:tav>
                                      </p:tavLst>
                                    </p:anim>
                                    <p:set>
                                      <p:cBhvr>
                                        <p:cTn id="68" dur="1" fill="hold">
                                          <p:stCondLst>
                                            <p:cond delay="2999"/>
                                          </p:stCondLst>
                                        </p:cTn>
                                        <p:tgtEl>
                                          <p:spTgt spid="10"/>
                                        </p:tgtEl>
                                        <p:attrNameLst>
                                          <p:attrName>style.visibility</p:attrName>
                                        </p:attrNameLst>
                                      </p:cBhvr>
                                      <p:to>
                                        <p:strVal val="hidden"/>
                                      </p:to>
                                    </p:set>
                                  </p:childTnLst>
                                </p:cTn>
                              </p:par>
                              <p:par>
                                <p:cTn id="69" presetID="2" presetClass="exit" presetSubtype="8" fill="hold" grpId="2" nodeType="withEffect">
                                  <p:stCondLst>
                                    <p:cond delay="0"/>
                                  </p:stCondLst>
                                  <p:childTnLst>
                                    <p:anim calcmode="lin" valueType="num">
                                      <p:cBhvr additive="base">
                                        <p:cTn id="70" dur="3000"/>
                                        <p:tgtEl>
                                          <p:spTgt spid="7"/>
                                        </p:tgtEl>
                                        <p:attrNameLst>
                                          <p:attrName>ppt_x</p:attrName>
                                        </p:attrNameLst>
                                      </p:cBhvr>
                                      <p:tavLst>
                                        <p:tav tm="0">
                                          <p:val>
                                            <p:strVal val="ppt_x"/>
                                          </p:val>
                                        </p:tav>
                                        <p:tav tm="100000">
                                          <p:val>
                                            <p:strVal val="0-ppt_w/2"/>
                                          </p:val>
                                        </p:tav>
                                      </p:tavLst>
                                    </p:anim>
                                    <p:anim calcmode="lin" valueType="num">
                                      <p:cBhvr additive="base">
                                        <p:cTn id="71" dur="3000"/>
                                        <p:tgtEl>
                                          <p:spTgt spid="7"/>
                                        </p:tgtEl>
                                        <p:attrNameLst>
                                          <p:attrName>ppt_y</p:attrName>
                                        </p:attrNameLst>
                                      </p:cBhvr>
                                      <p:tavLst>
                                        <p:tav tm="0">
                                          <p:val>
                                            <p:strVal val="ppt_y"/>
                                          </p:val>
                                        </p:tav>
                                        <p:tav tm="100000">
                                          <p:val>
                                            <p:strVal val="ppt_y"/>
                                          </p:val>
                                        </p:tav>
                                      </p:tavLst>
                                    </p:anim>
                                    <p:set>
                                      <p:cBhvr>
                                        <p:cTn id="72" dur="1" fill="hold">
                                          <p:stCondLst>
                                            <p:cond delay="2999"/>
                                          </p:stCondLst>
                                        </p:cTn>
                                        <p:tgtEl>
                                          <p:spTgt spid="7"/>
                                        </p:tgtEl>
                                        <p:attrNameLst>
                                          <p:attrName>style.visibility</p:attrName>
                                        </p:attrNameLst>
                                      </p:cBhvr>
                                      <p:to>
                                        <p:strVal val="hidden"/>
                                      </p:to>
                                    </p:set>
                                  </p:childTnLst>
                                </p:cTn>
                              </p:par>
                              <p:par>
                                <p:cTn id="73" presetID="2" presetClass="exit" presetSubtype="8" fill="hold" grpId="2" nodeType="withEffect">
                                  <p:stCondLst>
                                    <p:cond delay="0"/>
                                  </p:stCondLst>
                                  <p:childTnLst>
                                    <p:anim calcmode="lin" valueType="num">
                                      <p:cBhvr additive="base">
                                        <p:cTn id="74" dur="3000"/>
                                        <p:tgtEl>
                                          <p:spTgt spid="9"/>
                                        </p:tgtEl>
                                        <p:attrNameLst>
                                          <p:attrName>ppt_x</p:attrName>
                                        </p:attrNameLst>
                                      </p:cBhvr>
                                      <p:tavLst>
                                        <p:tav tm="0">
                                          <p:val>
                                            <p:strVal val="ppt_x"/>
                                          </p:val>
                                        </p:tav>
                                        <p:tav tm="100000">
                                          <p:val>
                                            <p:strVal val="0-ppt_w/2"/>
                                          </p:val>
                                        </p:tav>
                                      </p:tavLst>
                                    </p:anim>
                                    <p:anim calcmode="lin" valueType="num">
                                      <p:cBhvr additive="base">
                                        <p:cTn id="75" dur="3000"/>
                                        <p:tgtEl>
                                          <p:spTgt spid="9"/>
                                        </p:tgtEl>
                                        <p:attrNameLst>
                                          <p:attrName>ppt_y</p:attrName>
                                        </p:attrNameLst>
                                      </p:cBhvr>
                                      <p:tavLst>
                                        <p:tav tm="0">
                                          <p:val>
                                            <p:strVal val="ppt_y"/>
                                          </p:val>
                                        </p:tav>
                                        <p:tav tm="100000">
                                          <p:val>
                                            <p:strVal val="ppt_y"/>
                                          </p:val>
                                        </p:tav>
                                      </p:tavLst>
                                    </p:anim>
                                    <p:set>
                                      <p:cBhvr>
                                        <p:cTn id="76" dur="1" fill="hold">
                                          <p:stCondLst>
                                            <p:cond delay="2999"/>
                                          </p:stCondLst>
                                        </p:cTn>
                                        <p:tgtEl>
                                          <p:spTgt spid="9"/>
                                        </p:tgtEl>
                                        <p:attrNameLst>
                                          <p:attrName>style.visibility</p:attrName>
                                        </p:attrNameLst>
                                      </p:cBhvr>
                                      <p:to>
                                        <p:strVal val="hidden"/>
                                      </p:to>
                                    </p:set>
                                  </p:childTnLst>
                                </p:cTn>
                              </p:par>
                              <p:par>
                                <p:cTn id="77" presetID="2" presetClass="exit" presetSubtype="8" fill="hold" grpId="2" nodeType="withEffect">
                                  <p:stCondLst>
                                    <p:cond delay="0"/>
                                  </p:stCondLst>
                                  <p:childTnLst>
                                    <p:anim calcmode="lin" valueType="num">
                                      <p:cBhvr additive="base">
                                        <p:cTn id="78" dur="3000"/>
                                        <p:tgtEl>
                                          <p:spTgt spid="11"/>
                                        </p:tgtEl>
                                        <p:attrNameLst>
                                          <p:attrName>ppt_x</p:attrName>
                                        </p:attrNameLst>
                                      </p:cBhvr>
                                      <p:tavLst>
                                        <p:tav tm="0">
                                          <p:val>
                                            <p:strVal val="ppt_x"/>
                                          </p:val>
                                        </p:tav>
                                        <p:tav tm="100000">
                                          <p:val>
                                            <p:strVal val="0-ppt_w/2"/>
                                          </p:val>
                                        </p:tav>
                                      </p:tavLst>
                                    </p:anim>
                                    <p:anim calcmode="lin" valueType="num">
                                      <p:cBhvr additive="base">
                                        <p:cTn id="79" dur="3000"/>
                                        <p:tgtEl>
                                          <p:spTgt spid="11"/>
                                        </p:tgtEl>
                                        <p:attrNameLst>
                                          <p:attrName>ppt_y</p:attrName>
                                        </p:attrNameLst>
                                      </p:cBhvr>
                                      <p:tavLst>
                                        <p:tav tm="0">
                                          <p:val>
                                            <p:strVal val="ppt_y"/>
                                          </p:val>
                                        </p:tav>
                                        <p:tav tm="100000">
                                          <p:val>
                                            <p:strVal val="ppt_y"/>
                                          </p:val>
                                        </p:tav>
                                      </p:tavLst>
                                    </p:anim>
                                    <p:set>
                                      <p:cBhvr>
                                        <p:cTn id="80" dur="1" fill="hold">
                                          <p:stCondLst>
                                            <p:cond delay="2999"/>
                                          </p:stCondLst>
                                        </p:cTn>
                                        <p:tgtEl>
                                          <p:spTgt spid="11"/>
                                        </p:tgtEl>
                                        <p:attrNameLst>
                                          <p:attrName>style.visibility</p:attrName>
                                        </p:attrNameLst>
                                      </p:cBhvr>
                                      <p:to>
                                        <p:strVal val="hidden"/>
                                      </p:to>
                                    </p:set>
                                  </p:childTnLst>
                                </p:cTn>
                              </p:par>
                              <p:par>
                                <p:cTn id="81" presetID="23" presetClass="entr" presetSubtype="272" fill="hold" nodeType="withEffect">
                                  <p:stCondLst>
                                    <p:cond delay="0"/>
                                  </p:stCondLst>
                                  <p:childTnLst>
                                    <p:set>
                                      <p:cBhvr>
                                        <p:cTn id="82" dur="1" fill="hold">
                                          <p:stCondLst>
                                            <p:cond delay="0"/>
                                          </p:stCondLst>
                                        </p:cTn>
                                        <p:tgtEl>
                                          <p:spTgt spid="4"/>
                                        </p:tgtEl>
                                        <p:attrNameLst>
                                          <p:attrName>style.visibility</p:attrName>
                                        </p:attrNameLst>
                                      </p:cBhvr>
                                      <p:to>
                                        <p:strVal val="visible"/>
                                      </p:to>
                                    </p:set>
                                    <p:anim calcmode="lin" valueType="num">
                                      <p:cBhvr>
                                        <p:cTn id="83" dur="3000" fill="hold"/>
                                        <p:tgtEl>
                                          <p:spTgt spid="4"/>
                                        </p:tgtEl>
                                        <p:attrNameLst>
                                          <p:attrName>ppt_w</p:attrName>
                                        </p:attrNameLst>
                                      </p:cBhvr>
                                      <p:tavLst>
                                        <p:tav tm="0">
                                          <p:val>
                                            <p:strVal val="2/3*#ppt_w"/>
                                          </p:val>
                                        </p:tav>
                                        <p:tav tm="100000">
                                          <p:val>
                                            <p:strVal val="#ppt_w"/>
                                          </p:val>
                                        </p:tav>
                                      </p:tavLst>
                                    </p:anim>
                                    <p:anim calcmode="lin" valueType="num">
                                      <p:cBhvr>
                                        <p:cTn id="84" dur="3000" fill="hold"/>
                                        <p:tgtEl>
                                          <p:spTgt spid="4"/>
                                        </p:tgtEl>
                                        <p:attrNameLst>
                                          <p:attrName>ppt_h</p:attrName>
                                        </p:attrNameLst>
                                      </p:cBhvr>
                                      <p:tavLst>
                                        <p:tav tm="0">
                                          <p:val>
                                            <p:strVal val="2/3*#ppt_h"/>
                                          </p:val>
                                        </p:tav>
                                        <p:tav tm="100000">
                                          <p:val>
                                            <p:strVal val="#ppt_h"/>
                                          </p:val>
                                        </p:tav>
                                      </p:tavLst>
                                    </p:anim>
                                  </p:childTnLst>
                                </p:cTn>
                              </p:par>
                              <p:par>
                                <p:cTn id="85" presetID="16" presetClass="entr" presetSubtype="37" fill="hold" nodeType="withEffect">
                                  <p:stCondLst>
                                    <p:cond delay="0"/>
                                  </p:stCondLst>
                                  <p:childTnLst>
                                    <p:set>
                                      <p:cBhvr>
                                        <p:cTn id="86" dur="1" fill="hold">
                                          <p:stCondLst>
                                            <p:cond delay="0"/>
                                          </p:stCondLst>
                                        </p:cTn>
                                        <p:tgtEl>
                                          <p:spTgt spid="4"/>
                                        </p:tgtEl>
                                        <p:attrNameLst>
                                          <p:attrName>style.visibility</p:attrName>
                                        </p:attrNameLst>
                                      </p:cBhvr>
                                      <p:to>
                                        <p:strVal val="visible"/>
                                      </p:to>
                                    </p:set>
                                    <p:animEffect transition="in" filter="barn(outVertical)">
                                      <p:cBhvr>
                                        <p:cTn id="8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retty-Japanese-Bonsai-1280x800-wide-wallpapers.net.jpg"/>
          <p:cNvPicPr>
            <a:picLocks noChangeAspect="1"/>
          </p:cNvPicPr>
          <p:nvPr/>
        </p:nvPicPr>
        <p:blipFill>
          <a:blip r:embed="rId2"/>
          <a:stretch>
            <a:fillRect/>
          </a:stretch>
        </p:blipFill>
        <p:spPr>
          <a:xfrm>
            <a:off x="0" y="0"/>
            <a:ext cx="9144000" cy="6858000"/>
          </a:xfrm>
          <a:prstGeom prst="rect">
            <a:avLst/>
          </a:prstGeom>
        </p:spPr>
      </p:pic>
      <p:sp>
        <p:nvSpPr>
          <p:cNvPr id="5" name="4 Anillo"/>
          <p:cNvSpPr/>
          <p:nvPr/>
        </p:nvSpPr>
        <p:spPr>
          <a:xfrm>
            <a:off x="0" y="1857364"/>
            <a:ext cx="1071538" cy="2500330"/>
          </a:xfrm>
          <a:prstGeom prst="donut">
            <a:avLst/>
          </a:prstGeom>
          <a:solidFill>
            <a:schemeClr val="accent2">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500034" y="1857364"/>
            <a:ext cx="1071538" cy="2500330"/>
          </a:xfrm>
          <a:prstGeom prst="donut">
            <a:avLst/>
          </a:prstGeom>
          <a:solidFill>
            <a:schemeClr val="accent2">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1071570" y="1857364"/>
            <a:ext cx="1071538" cy="2500330"/>
          </a:xfrm>
          <a:prstGeom prst="donut">
            <a:avLst/>
          </a:prstGeom>
          <a:solidFill>
            <a:schemeClr val="accent2">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6" name="55 Anillo"/>
          <p:cNvSpPr/>
          <p:nvPr/>
        </p:nvSpPr>
        <p:spPr>
          <a:xfrm>
            <a:off x="1714480" y="1857364"/>
            <a:ext cx="1071538" cy="2500330"/>
          </a:xfrm>
          <a:prstGeom prst="donut">
            <a:avLst/>
          </a:prstGeom>
          <a:solidFill>
            <a:schemeClr val="accent2">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7" name="56 Anillo"/>
          <p:cNvSpPr/>
          <p:nvPr/>
        </p:nvSpPr>
        <p:spPr>
          <a:xfrm>
            <a:off x="2214514" y="1857364"/>
            <a:ext cx="1071538" cy="2500330"/>
          </a:xfrm>
          <a:prstGeom prst="donut">
            <a:avLst/>
          </a:prstGeom>
          <a:solidFill>
            <a:schemeClr val="accent2">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8" name="57 Anillo"/>
          <p:cNvSpPr/>
          <p:nvPr/>
        </p:nvSpPr>
        <p:spPr>
          <a:xfrm>
            <a:off x="2786050" y="1857364"/>
            <a:ext cx="1071538" cy="2500330"/>
          </a:xfrm>
          <a:prstGeom prst="donut">
            <a:avLst/>
          </a:prstGeom>
          <a:solidFill>
            <a:schemeClr val="accent2">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9" name="58 Anillo"/>
          <p:cNvSpPr/>
          <p:nvPr/>
        </p:nvSpPr>
        <p:spPr>
          <a:xfrm>
            <a:off x="3214678" y="1857364"/>
            <a:ext cx="1071538" cy="2500330"/>
          </a:xfrm>
          <a:prstGeom prst="donut">
            <a:avLst/>
          </a:prstGeom>
          <a:solidFill>
            <a:schemeClr val="accent2">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0" name="59 Anillo"/>
          <p:cNvSpPr/>
          <p:nvPr/>
        </p:nvSpPr>
        <p:spPr>
          <a:xfrm>
            <a:off x="3714712" y="1857364"/>
            <a:ext cx="1071538" cy="2500330"/>
          </a:xfrm>
          <a:prstGeom prst="donut">
            <a:avLst/>
          </a:prstGeom>
          <a:solidFill>
            <a:schemeClr val="accent2">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1" name="60 Anillo"/>
          <p:cNvSpPr/>
          <p:nvPr/>
        </p:nvSpPr>
        <p:spPr>
          <a:xfrm>
            <a:off x="4286248" y="1857364"/>
            <a:ext cx="1071538" cy="2500330"/>
          </a:xfrm>
          <a:prstGeom prst="donut">
            <a:avLst/>
          </a:prstGeom>
          <a:solidFill>
            <a:schemeClr val="accent2">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2" name="61 Anillo"/>
          <p:cNvSpPr/>
          <p:nvPr/>
        </p:nvSpPr>
        <p:spPr>
          <a:xfrm>
            <a:off x="4857752" y="1928802"/>
            <a:ext cx="1071538" cy="2500330"/>
          </a:xfrm>
          <a:prstGeom prst="donut">
            <a:avLst/>
          </a:prstGeom>
          <a:solidFill>
            <a:schemeClr val="accent2">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3" name="62 Anillo"/>
          <p:cNvSpPr/>
          <p:nvPr/>
        </p:nvSpPr>
        <p:spPr>
          <a:xfrm>
            <a:off x="5357818" y="1857364"/>
            <a:ext cx="1071538" cy="2571768"/>
          </a:xfrm>
          <a:prstGeom prst="donut">
            <a:avLst/>
          </a:prstGeom>
          <a:solidFill>
            <a:schemeClr val="accent2">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4" name="63 Anillo"/>
          <p:cNvSpPr/>
          <p:nvPr/>
        </p:nvSpPr>
        <p:spPr>
          <a:xfrm>
            <a:off x="5929322" y="1857364"/>
            <a:ext cx="1071538" cy="2571768"/>
          </a:xfrm>
          <a:prstGeom prst="donut">
            <a:avLst/>
          </a:prstGeom>
          <a:solidFill>
            <a:schemeClr val="accent2">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5" name="64 Anillo"/>
          <p:cNvSpPr/>
          <p:nvPr/>
        </p:nvSpPr>
        <p:spPr>
          <a:xfrm>
            <a:off x="6572264" y="1857364"/>
            <a:ext cx="1071538" cy="2571768"/>
          </a:xfrm>
          <a:prstGeom prst="donut">
            <a:avLst/>
          </a:prstGeom>
          <a:solidFill>
            <a:schemeClr val="accent2">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6" name="65 Anillo"/>
          <p:cNvSpPr/>
          <p:nvPr/>
        </p:nvSpPr>
        <p:spPr>
          <a:xfrm>
            <a:off x="7072298" y="1928802"/>
            <a:ext cx="1071538" cy="2500330"/>
          </a:xfrm>
          <a:prstGeom prst="donut">
            <a:avLst/>
          </a:prstGeom>
          <a:solidFill>
            <a:schemeClr val="accent2">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7" name="66 Anillo"/>
          <p:cNvSpPr/>
          <p:nvPr/>
        </p:nvSpPr>
        <p:spPr>
          <a:xfrm>
            <a:off x="7715272" y="1857364"/>
            <a:ext cx="1071538" cy="2571768"/>
          </a:xfrm>
          <a:prstGeom prst="donut">
            <a:avLst/>
          </a:prstGeom>
          <a:solidFill>
            <a:schemeClr val="accent2">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8" name="67 Anillo"/>
          <p:cNvSpPr/>
          <p:nvPr/>
        </p:nvSpPr>
        <p:spPr>
          <a:xfrm>
            <a:off x="8072462" y="1857364"/>
            <a:ext cx="1071538" cy="2571768"/>
          </a:xfrm>
          <a:prstGeom prst="donut">
            <a:avLst/>
          </a:prstGeom>
          <a:solidFill>
            <a:schemeClr val="accent2">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Rectángulo"/>
          <p:cNvSpPr/>
          <p:nvPr/>
        </p:nvSpPr>
        <p:spPr>
          <a:xfrm>
            <a:off x="-357222" y="0"/>
            <a:ext cx="9501222"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1"/>
                                        </p:tgtEl>
                                        <p:attrNameLst>
                                          <p:attrName>style.opacity</p:attrName>
                                        </p:attrNameLst>
                                      </p:cBhvr>
                                      <p:to>
                                        <p:strVal val="0"/>
                                      </p:to>
                                    </p:set>
                                    <p:animEffect filter="image" prLst="opacity: 0">
                                      <p:cBhvr rctx="IE">
                                        <p:cTn id="7" dur="indefinite"/>
                                        <p:tgtEl>
                                          <p:spTgt spid="21"/>
                                        </p:tgtEl>
                                      </p:cBhvr>
                                    </p:animEffect>
                                  </p:childTnLst>
                                </p:cTn>
                              </p:par>
                              <p:par>
                                <p:cTn id="8" presetID="2" presetClass="entr" presetSubtype="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0-#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0-#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56"/>
                                        </p:tgtEl>
                                        <p:attrNameLst>
                                          <p:attrName>style.visibility</p:attrName>
                                        </p:attrNameLst>
                                      </p:cBhvr>
                                      <p:to>
                                        <p:strVal val="visible"/>
                                      </p:to>
                                    </p:set>
                                    <p:anim calcmode="lin" valueType="num">
                                      <p:cBhvr additive="base">
                                        <p:cTn id="22" dur="3000" fill="hold"/>
                                        <p:tgtEl>
                                          <p:spTgt spid="56"/>
                                        </p:tgtEl>
                                        <p:attrNameLst>
                                          <p:attrName>ppt_x</p:attrName>
                                        </p:attrNameLst>
                                      </p:cBhvr>
                                      <p:tavLst>
                                        <p:tav tm="0">
                                          <p:val>
                                            <p:strVal val="0-#ppt_w/2"/>
                                          </p:val>
                                        </p:tav>
                                        <p:tav tm="100000">
                                          <p:val>
                                            <p:strVal val="#ppt_x"/>
                                          </p:val>
                                        </p:tav>
                                      </p:tavLst>
                                    </p:anim>
                                    <p:anim calcmode="lin" valueType="num">
                                      <p:cBhvr additive="base">
                                        <p:cTn id="23" dur="3000" fill="hold"/>
                                        <p:tgtEl>
                                          <p:spTgt spid="56"/>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57"/>
                                        </p:tgtEl>
                                        <p:attrNameLst>
                                          <p:attrName>style.visibility</p:attrName>
                                        </p:attrNameLst>
                                      </p:cBhvr>
                                      <p:to>
                                        <p:strVal val="visible"/>
                                      </p:to>
                                    </p:set>
                                    <p:anim calcmode="lin" valueType="num">
                                      <p:cBhvr additive="base">
                                        <p:cTn id="26" dur="3000" fill="hold"/>
                                        <p:tgtEl>
                                          <p:spTgt spid="57"/>
                                        </p:tgtEl>
                                        <p:attrNameLst>
                                          <p:attrName>ppt_x</p:attrName>
                                        </p:attrNameLst>
                                      </p:cBhvr>
                                      <p:tavLst>
                                        <p:tav tm="0">
                                          <p:val>
                                            <p:strVal val="0-#ppt_w/2"/>
                                          </p:val>
                                        </p:tav>
                                        <p:tav tm="100000">
                                          <p:val>
                                            <p:strVal val="#ppt_x"/>
                                          </p:val>
                                        </p:tav>
                                      </p:tavLst>
                                    </p:anim>
                                    <p:anim calcmode="lin" valueType="num">
                                      <p:cBhvr additive="base">
                                        <p:cTn id="27" dur="3000" fill="hold"/>
                                        <p:tgtEl>
                                          <p:spTgt spid="57"/>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58"/>
                                        </p:tgtEl>
                                        <p:attrNameLst>
                                          <p:attrName>style.visibility</p:attrName>
                                        </p:attrNameLst>
                                      </p:cBhvr>
                                      <p:to>
                                        <p:strVal val="visible"/>
                                      </p:to>
                                    </p:set>
                                    <p:anim calcmode="lin" valueType="num">
                                      <p:cBhvr additive="base">
                                        <p:cTn id="30" dur="3000" fill="hold"/>
                                        <p:tgtEl>
                                          <p:spTgt spid="58"/>
                                        </p:tgtEl>
                                        <p:attrNameLst>
                                          <p:attrName>ppt_x</p:attrName>
                                        </p:attrNameLst>
                                      </p:cBhvr>
                                      <p:tavLst>
                                        <p:tav tm="0">
                                          <p:val>
                                            <p:strVal val="0-#ppt_w/2"/>
                                          </p:val>
                                        </p:tav>
                                        <p:tav tm="100000">
                                          <p:val>
                                            <p:strVal val="#ppt_x"/>
                                          </p:val>
                                        </p:tav>
                                      </p:tavLst>
                                    </p:anim>
                                    <p:anim calcmode="lin" valueType="num">
                                      <p:cBhvr additive="base">
                                        <p:cTn id="31" dur="3000" fill="hold"/>
                                        <p:tgtEl>
                                          <p:spTgt spid="58"/>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59"/>
                                        </p:tgtEl>
                                        <p:attrNameLst>
                                          <p:attrName>style.visibility</p:attrName>
                                        </p:attrNameLst>
                                      </p:cBhvr>
                                      <p:to>
                                        <p:strVal val="visible"/>
                                      </p:to>
                                    </p:set>
                                    <p:anim calcmode="lin" valueType="num">
                                      <p:cBhvr additive="base">
                                        <p:cTn id="34" dur="3000" fill="hold"/>
                                        <p:tgtEl>
                                          <p:spTgt spid="59"/>
                                        </p:tgtEl>
                                        <p:attrNameLst>
                                          <p:attrName>ppt_x</p:attrName>
                                        </p:attrNameLst>
                                      </p:cBhvr>
                                      <p:tavLst>
                                        <p:tav tm="0">
                                          <p:val>
                                            <p:strVal val="0-#ppt_w/2"/>
                                          </p:val>
                                        </p:tav>
                                        <p:tav tm="100000">
                                          <p:val>
                                            <p:strVal val="#ppt_x"/>
                                          </p:val>
                                        </p:tav>
                                      </p:tavLst>
                                    </p:anim>
                                    <p:anim calcmode="lin" valueType="num">
                                      <p:cBhvr additive="base">
                                        <p:cTn id="35" dur="3000" fill="hold"/>
                                        <p:tgtEl>
                                          <p:spTgt spid="59"/>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60"/>
                                        </p:tgtEl>
                                        <p:attrNameLst>
                                          <p:attrName>style.visibility</p:attrName>
                                        </p:attrNameLst>
                                      </p:cBhvr>
                                      <p:to>
                                        <p:strVal val="visible"/>
                                      </p:to>
                                    </p:set>
                                    <p:anim calcmode="lin" valueType="num">
                                      <p:cBhvr additive="base">
                                        <p:cTn id="38" dur="3000" fill="hold"/>
                                        <p:tgtEl>
                                          <p:spTgt spid="60"/>
                                        </p:tgtEl>
                                        <p:attrNameLst>
                                          <p:attrName>ppt_x</p:attrName>
                                        </p:attrNameLst>
                                      </p:cBhvr>
                                      <p:tavLst>
                                        <p:tav tm="0">
                                          <p:val>
                                            <p:strVal val="0-#ppt_w/2"/>
                                          </p:val>
                                        </p:tav>
                                        <p:tav tm="100000">
                                          <p:val>
                                            <p:strVal val="#ppt_x"/>
                                          </p:val>
                                        </p:tav>
                                      </p:tavLst>
                                    </p:anim>
                                    <p:anim calcmode="lin" valueType="num">
                                      <p:cBhvr additive="base">
                                        <p:cTn id="39" dur="3000" fill="hold"/>
                                        <p:tgtEl>
                                          <p:spTgt spid="60"/>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61"/>
                                        </p:tgtEl>
                                        <p:attrNameLst>
                                          <p:attrName>style.visibility</p:attrName>
                                        </p:attrNameLst>
                                      </p:cBhvr>
                                      <p:to>
                                        <p:strVal val="visible"/>
                                      </p:to>
                                    </p:set>
                                    <p:anim calcmode="lin" valueType="num">
                                      <p:cBhvr additive="base">
                                        <p:cTn id="42" dur="3000" fill="hold"/>
                                        <p:tgtEl>
                                          <p:spTgt spid="61"/>
                                        </p:tgtEl>
                                        <p:attrNameLst>
                                          <p:attrName>ppt_x</p:attrName>
                                        </p:attrNameLst>
                                      </p:cBhvr>
                                      <p:tavLst>
                                        <p:tav tm="0">
                                          <p:val>
                                            <p:strVal val="0-#ppt_w/2"/>
                                          </p:val>
                                        </p:tav>
                                        <p:tav tm="100000">
                                          <p:val>
                                            <p:strVal val="#ppt_x"/>
                                          </p:val>
                                        </p:tav>
                                      </p:tavLst>
                                    </p:anim>
                                    <p:anim calcmode="lin" valueType="num">
                                      <p:cBhvr additive="base">
                                        <p:cTn id="43" dur="3000" fill="hold"/>
                                        <p:tgtEl>
                                          <p:spTgt spid="61"/>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62"/>
                                        </p:tgtEl>
                                        <p:attrNameLst>
                                          <p:attrName>style.visibility</p:attrName>
                                        </p:attrNameLst>
                                      </p:cBhvr>
                                      <p:to>
                                        <p:strVal val="visible"/>
                                      </p:to>
                                    </p:set>
                                    <p:anim calcmode="lin" valueType="num">
                                      <p:cBhvr additive="base">
                                        <p:cTn id="46" dur="3000" fill="hold"/>
                                        <p:tgtEl>
                                          <p:spTgt spid="62"/>
                                        </p:tgtEl>
                                        <p:attrNameLst>
                                          <p:attrName>ppt_x</p:attrName>
                                        </p:attrNameLst>
                                      </p:cBhvr>
                                      <p:tavLst>
                                        <p:tav tm="0">
                                          <p:val>
                                            <p:strVal val="0-#ppt_w/2"/>
                                          </p:val>
                                        </p:tav>
                                        <p:tav tm="100000">
                                          <p:val>
                                            <p:strVal val="#ppt_x"/>
                                          </p:val>
                                        </p:tav>
                                      </p:tavLst>
                                    </p:anim>
                                    <p:anim calcmode="lin" valueType="num">
                                      <p:cBhvr additive="base">
                                        <p:cTn id="47" dur="3000" fill="hold"/>
                                        <p:tgtEl>
                                          <p:spTgt spid="62"/>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63"/>
                                        </p:tgtEl>
                                        <p:attrNameLst>
                                          <p:attrName>style.visibility</p:attrName>
                                        </p:attrNameLst>
                                      </p:cBhvr>
                                      <p:to>
                                        <p:strVal val="visible"/>
                                      </p:to>
                                    </p:set>
                                    <p:anim calcmode="lin" valueType="num">
                                      <p:cBhvr additive="base">
                                        <p:cTn id="50" dur="3000" fill="hold"/>
                                        <p:tgtEl>
                                          <p:spTgt spid="63"/>
                                        </p:tgtEl>
                                        <p:attrNameLst>
                                          <p:attrName>ppt_x</p:attrName>
                                        </p:attrNameLst>
                                      </p:cBhvr>
                                      <p:tavLst>
                                        <p:tav tm="0">
                                          <p:val>
                                            <p:strVal val="0-#ppt_w/2"/>
                                          </p:val>
                                        </p:tav>
                                        <p:tav tm="100000">
                                          <p:val>
                                            <p:strVal val="#ppt_x"/>
                                          </p:val>
                                        </p:tav>
                                      </p:tavLst>
                                    </p:anim>
                                    <p:anim calcmode="lin" valueType="num">
                                      <p:cBhvr additive="base">
                                        <p:cTn id="51" dur="3000" fill="hold"/>
                                        <p:tgtEl>
                                          <p:spTgt spid="63"/>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64"/>
                                        </p:tgtEl>
                                        <p:attrNameLst>
                                          <p:attrName>style.visibility</p:attrName>
                                        </p:attrNameLst>
                                      </p:cBhvr>
                                      <p:to>
                                        <p:strVal val="visible"/>
                                      </p:to>
                                    </p:set>
                                    <p:anim calcmode="lin" valueType="num">
                                      <p:cBhvr additive="base">
                                        <p:cTn id="54" dur="3000" fill="hold"/>
                                        <p:tgtEl>
                                          <p:spTgt spid="64"/>
                                        </p:tgtEl>
                                        <p:attrNameLst>
                                          <p:attrName>ppt_x</p:attrName>
                                        </p:attrNameLst>
                                      </p:cBhvr>
                                      <p:tavLst>
                                        <p:tav tm="0">
                                          <p:val>
                                            <p:strVal val="0-#ppt_w/2"/>
                                          </p:val>
                                        </p:tav>
                                        <p:tav tm="100000">
                                          <p:val>
                                            <p:strVal val="#ppt_x"/>
                                          </p:val>
                                        </p:tav>
                                      </p:tavLst>
                                    </p:anim>
                                    <p:anim calcmode="lin" valueType="num">
                                      <p:cBhvr additive="base">
                                        <p:cTn id="55" dur="3000" fill="hold"/>
                                        <p:tgtEl>
                                          <p:spTgt spid="64"/>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65"/>
                                        </p:tgtEl>
                                        <p:attrNameLst>
                                          <p:attrName>style.visibility</p:attrName>
                                        </p:attrNameLst>
                                      </p:cBhvr>
                                      <p:to>
                                        <p:strVal val="visible"/>
                                      </p:to>
                                    </p:set>
                                    <p:anim calcmode="lin" valueType="num">
                                      <p:cBhvr additive="base">
                                        <p:cTn id="58" dur="3000" fill="hold"/>
                                        <p:tgtEl>
                                          <p:spTgt spid="65"/>
                                        </p:tgtEl>
                                        <p:attrNameLst>
                                          <p:attrName>ppt_x</p:attrName>
                                        </p:attrNameLst>
                                      </p:cBhvr>
                                      <p:tavLst>
                                        <p:tav tm="0">
                                          <p:val>
                                            <p:strVal val="0-#ppt_w/2"/>
                                          </p:val>
                                        </p:tav>
                                        <p:tav tm="100000">
                                          <p:val>
                                            <p:strVal val="#ppt_x"/>
                                          </p:val>
                                        </p:tav>
                                      </p:tavLst>
                                    </p:anim>
                                    <p:anim calcmode="lin" valueType="num">
                                      <p:cBhvr additive="base">
                                        <p:cTn id="59" dur="3000" fill="hold"/>
                                        <p:tgtEl>
                                          <p:spTgt spid="65"/>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66"/>
                                        </p:tgtEl>
                                        <p:attrNameLst>
                                          <p:attrName>style.visibility</p:attrName>
                                        </p:attrNameLst>
                                      </p:cBhvr>
                                      <p:to>
                                        <p:strVal val="visible"/>
                                      </p:to>
                                    </p:set>
                                    <p:anim calcmode="lin" valueType="num">
                                      <p:cBhvr additive="base">
                                        <p:cTn id="62" dur="3000" fill="hold"/>
                                        <p:tgtEl>
                                          <p:spTgt spid="66"/>
                                        </p:tgtEl>
                                        <p:attrNameLst>
                                          <p:attrName>ppt_x</p:attrName>
                                        </p:attrNameLst>
                                      </p:cBhvr>
                                      <p:tavLst>
                                        <p:tav tm="0">
                                          <p:val>
                                            <p:strVal val="0-#ppt_w/2"/>
                                          </p:val>
                                        </p:tav>
                                        <p:tav tm="100000">
                                          <p:val>
                                            <p:strVal val="#ppt_x"/>
                                          </p:val>
                                        </p:tav>
                                      </p:tavLst>
                                    </p:anim>
                                    <p:anim calcmode="lin" valueType="num">
                                      <p:cBhvr additive="base">
                                        <p:cTn id="63" dur="3000" fill="hold"/>
                                        <p:tgtEl>
                                          <p:spTgt spid="66"/>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67"/>
                                        </p:tgtEl>
                                        <p:attrNameLst>
                                          <p:attrName>style.visibility</p:attrName>
                                        </p:attrNameLst>
                                      </p:cBhvr>
                                      <p:to>
                                        <p:strVal val="visible"/>
                                      </p:to>
                                    </p:set>
                                    <p:anim calcmode="lin" valueType="num">
                                      <p:cBhvr additive="base">
                                        <p:cTn id="66" dur="3000" fill="hold"/>
                                        <p:tgtEl>
                                          <p:spTgt spid="67"/>
                                        </p:tgtEl>
                                        <p:attrNameLst>
                                          <p:attrName>ppt_x</p:attrName>
                                        </p:attrNameLst>
                                      </p:cBhvr>
                                      <p:tavLst>
                                        <p:tav tm="0">
                                          <p:val>
                                            <p:strVal val="0-#ppt_w/2"/>
                                          </p:val>
                                        </p:tav>
                                        <p:tav tm="100000">
                                          <p:val>
                                            <p:strVal val="#ppt_x"/>
                                          </p:val>
                                        </p:tav>
                                      </p:tavLst>
                                    </p:anim>
                                    <p:anim calcmode="lin" valueType="num">
                                      <p:cBhvr additive="base">
                                        <p:cTn id="67" dur="3000" fill="hold"/>
                                        <p:tgtEl>
                                          <p:spTgt spid="67"/>
                                        </p:tgtEl>
                                        <p:attrNameLst>
                                          <p:attrName>ppt_y</p:attrName>
                                        </p:attrNameLst>
                                      </p:cBhvr>
                                      <p:tavLst>
                                        <p:tav tm="0">
                                          <p:val>
                                            <p:strVal val="#ppt_y"/>
                                          </p:val>
                                        </p:tav>
                                        <p:tav tm="100000">
                                          <p:val>
                                            <p:strVal val="#ppt_y"/>
                                          </p:val>
                                        </p:tav>
                                      </p:tavLst>
                                    </p:anim>
                                  </p:childTnLst>
                                </p:cTn>
                              </p:par>
                              <p:par>
                                <p:cTn id="68" presetID="2" presetClass="entr" presetSubtype="8" fill="hold" grpId="0" nodeType="withEffect">
                                  <p:stCondLst>
                                    <p:cond delay="0"/>
                                  </p:stCondLst>
                                  <p:childTnLst>
                                    <p:set>
                                      <p:cBhvr>
                                        <p:cTn id="69" dur="1" fill="hold">
                                          <p:stCondLst>
                                            <p:cond delay="0"/>
                                          </p:stCondLst>
                                        </p:cTn>
                                        <p:tgtEl>
                                          <p:spTgt spid="68"/>
                                        </p:tgtEl>
                                        <p:attrNameLst>
                                          <p:attrName>style.visibility</p:attrName>
                                        </p:attrNameLst>
                                      </p:cBhvr>
                                      <p:to>
                                        <p:strVal val="visible"/>
                                      </p:to>
                                    </p:set>
                                    <p:anim calcmode="lin" valueType="num">
                                      <p:cBhvr additive="base">
                                        <p:cTn id="70" dur="3000" fill="hold"/>
                                        <p:tgtEl>
                                          <p:spTgt spid="68"/>
                                        </p:tgtEl>
                                        <p:attrNameLst>
                                          <p:attrName>ppt_x</p:attrName>
                                        </p:attrNameLst>
                                      </p:cBhvr>
                                      <p:tavLst>
                                        <p:tav tm="0">
                                          <p:val>
                                            <p:strVal val="0-#ppt_w/2"/>
                                          </p:val>
                                        </p:tav>
                                        <p:tav tm="100000">
                                          <p:val>
                                            <p:strVal val="#ppt_x"/>
                                          </p:val>
                                        </p:tav>
                                      </p:tavLst>
                                    </p:anim>
                                    <p:anim calcmode="lin" valueType="num">
                                      <p:cBhvr additive="base">
                                        <p:cTn id="71" dur="3000" fill="hold"/>
                                        <p:tgtEl>
                                          <p:spTgt spid="68"/>
                                        </p:tgtEl>
                                        <p:attrNameLst>
                                          <p:attrName>ppt_y</p:attrName>
                                        </p:attrNameLst>
                                      </p:cBhvr>
                                      <p:tavLst>
                                        <p:tav tm="0">
                                          <p:val>
                                            <p:strVal val="#ppt_y"/>
                                          </p:val>
                                        </p:tav>
                                        <p:tav tm="100000">
                                          <p:val>
                                            <p:strVal val="#ppt_y"/>
                                          </p:val>
                                        </p:tav>
                                      </p:tavLst>
                                    </p:anim>
                                  </p:childTnLst>
                                </p:cTn>
                              </p:par>
                              <p:par>
                                <p:cTn id="72" presetID="2" presetClass="entr" presetSubtype="8" fill="hold" grpId="1" nodeType="withEffect">
                                  <p:stCondLst>
                                    <p:cond delay="0"/>
                                  </p:stCondLst>
                                  <p:childTnLst>
                                    <p:set>
                                      <p:cBhvr>
                                        <p:cTn id="73" dur="1" fill="hold">
                                          <p:stCondLst>
                                            <p:cond delay="0"/>
                                          </p:stCondLst>
                                        </p:cTn>
                                        <p:tgtEl>
                                          <p:spTgt spid="5"/>
                                        </p:tgtEl>
                                        <p:attrNameLst>
                                          <p:attrName>style.visibility</p:attrName>
                                        </p:attrNameLst>
                                      </p:cBhvr>
                                      <p:to>
                                        <p:strVal val="visible"/>
                                      </p:to>
                                    </p:set>
                                    <p:anim calcmode="lin" valueType="num">
                                      <p:cBhvr additive="base">
                                        <p:cTn id="74" dur="3000" fill="hold"/>
                                        <p:tgtEl>
                                          <p:spTgt spid="5"/>
                                        </p:tgtEl>
                                        <p:attrNameLst>
                                          <p:attrName>ppt_x</p:attrName>
                                        </p:attrNameLst>
                                      </p:cBhvr>
                                      <p:tavLst>
                                        <p:tav tm="0">
                                          <p:val>
                                            <p:strVal val="0-#ppt_w/2"/>
                                          </p:val>
                                        </p:tav>
                                        <p:tav tm="100000">
                                          <p:val>
                                            <p:strVal val="#ppt_x"/>
                                          </p:val>
                                        </p:tav>
                                      </p:tavLst>
                                    </p:anim>
                                    <p:anim calcmode="lin" valueType="num">
                                      <p:cBhvr additive="base">
                                        <p:cTn id="75" dur="3000" fill="hold"/>
                                        <p:tgtEl>
                                          <p:spTgt spid="5"/>
                                        </p:tgtEl>
                                        <p:attrNameLst>
                                          <p:attrName>ppt_y</p:attrName>
                                        </p:attrNameLst>
                                      </p:cBhvr>
                                      <p:tavLst>
                                        <p:tav tm="0">
                                          <p:val>
                                            <p:strVal val="#ppt_y"/>
                                          </p:val>
                                        </p:tav>
                                        <p:tav tm="100000">
                                          <p:val>
                                            <p:strVal val="#ppt_y"/>
                                          </p:val>
                                        </p:tav>
                                      </p:tavLst>
                                    </p:anim>
                                  </p:childTnLst>
                                </p:cTn>
                              </p:par>
                              <p:par>
                                <p:cTn id="76" presetID="2" presetClass="entr" presetSubtype="8" fill="hold" grpId="1" nodeType="withEffect">
                                  <p:stCondLst>
                                    <p:cond delay="0"/>
                                  </p:stCondLst>
                                  <p:childTnLst>
                                    <p:set>
                                      <p:cBhvr>
                                        <p:cTn id="77" dur="1" fill="hold">
                                          <p:stCondLst>
                                            <p:cond delay="0"/>
                                          </p:stCondLst>
                                        </p:cTn>
                                        <p:tgtEl>
                                          <p:spTgt spid="6"/>
                                        </p:tgtEl>
                                        <p:attrNameLst>
                                          <p:attrName>style.visibility</p:attrName>
                                        </p:attrNameLst>
                                      </p:cBhvr>
                                      <p:to>
                                        <p:strVal val="visible"/>
                                      </p:to>
                                    </p:set>
                                    <p:anim calcmode="lin" valueType="num">
                                      <p:cBhvr additive="base">
                                        <p:cTn id="78" dur="3000" fill="hold"/>
                                        <p:tgtEl>
                                          <p:spTgt spid="6"/>
                                        </p:tgtEl>
                                        <p:attrNameLst>
                                          <p:attrName>ppt_x</p:attrName>
                                        </p:attrNameLst>
                                      </p:cBhvr>
                                      <p:tavLst>
                                        <p:tav tm="0">
                                          <p:val>
                                            <p:strVal val="0-#ppt_w/2"/>
                                          </p:val>
                                        </p:tav>
                                        <p:tav tm="100000">
                                          <p:val>
                                            <p:strVal val="#ppt_x"/>
                                          </p:val>
                                        </p:tav>
                                      </p:tavLst>
                                    </p:anim>
                                    <p:anim calcmode="lin" valueType="num">
                                      <p:cBhvr additive="base">
                                        <p:cTn id="79" dur="3000" fill="hold"/>
                                        <p:tgtEl>
                                          <p:spTgt spid="6"/>
                                        </p:tgtEl>
                                        <p:attrNameLst>
                                          <p:attrName>ppt_y</p:attrName>
                                        </p:attrNameLst>
                                      </p:cBhvr>
                                      <p:tavLst>
                                        <p:tav tm="0">
                                          <p:val>
                                            <p:strVal val="#ppt_y"/>
                                          </p:val>
                                        </p:tav>
                                        <p:tav tm="100000">
                                          <p:val>
                                            <p:strVal val="#ppt_y"/>
                                          </p:val>
                                        </p:tav>
                                      </p:tavLst>
                                    </p:anim>
                                  </p:childTnLst>
                                </p:cTn>
                              </p:par>
                              <p:par>
                                <p:cTn id="80" presetID="2" presetClass="entr" presetSubtype="8" fill="hold" grpId="1" nodeType="withEffect">
                                  <p:stCondLst>
                                    <p:cond delay="0"/>
                                  </p:stCondLst>
                                  <p:childTnLst>
                                    <p:set>
                                      <p:cBhvr>
                                        <p:cTn id="81" dur="1" fill="hold">
                                          <p:stCondLst>
                                            <p:cond delay="0"/>
                                          </p:stCondLst>
                                        </p:cTn>
                                        <p:tgtEl>
                                          <p:spTgt spid="7"/>
                                        </p:tgtEl>
                                        <p:attrNameLst>
                                          <p:attrName>style.visibility</p:attrName>
                                        </p:attrNameLst>
                                      </p:cBhvr>
                                      <p:to>
                                        <p:strVal val="visible"/>
                                      </p:to>
                                    </p:set>
                                    <p:anim calcmode="lin" valueType="num">
                                      <p:cBhvr additive="base">
                                        <p:cTn id="82" dur="3000" fill="hold"/>
                                        <p:tgtEl>
                                          <p:spTgt spid="7"/>
                                        </p:tgtEl>
                                        <p:attrNameLst>
                                          <p:attrName>ppt_x</p:attrName>
                                        </p:attrNameLst>
                                      </p:cBhvr>
                                      <p:tavLst>
                                        <p:tav tm="0">
                                          <p:val>
                                            <p:strVal val="0-#ppt_w/2"/>
                                          </p:val>
                                        </p:tav>
                                        <p:tav tm="100000">
                                          <p:val>
                                            <p:strVal val="#ppt_x"/>
                                          </p:val>
                                        </p:tav>
                                      </p:tavLst>
                                    </p:anim>
                                    <p:anim calcmode="lin" valueType="num">
                                      <p:cBhvr additive="base">
                                        <p:cTn id="83" dur="3000" fill="hold"/>
                                        <p:tgtEl>
                                          <p:spTgt spid="7"/>
                                        </p:tgtEl>
                                        <p:attrNameLst>
                                          <p:attrName>ppt_y</p:attrName>
                                        </p:attrNameLst>
                                      </p:cBhvr>
                                      <p:tavLst>
                                        <p:tav tm="0">
                                          <p:val>
                                            <p:strVal val="#ppt_y"/>
                                          </p:val>
                                        </p:tav>
                                        <p:tav tm="100000">
                                          <p:val>
                                            <p:strVal val="#ppt_y"/>
                                          </p:val>
                                        </p:tav>
                                      </p:tavLst>
                                    </p:anim>
                                  </p:childTnLst>
                                </p:cTn>
                              </p:par>
                              <p:par>
                                <p:cTn id="84" presetID="2" presetClass="entr" presetSubtype="8" fill="hold" grpId="1" nodeType="withEffect">
                                  <p:stCondLst>
                                    <p:cond delay="0"/>
                                  </p:stCondLst>
                                  <p:childTnLst>
                                    <p:set>
                                      <p:cBhvr>
                                        <p:cTn id="85" dur="1" fill="hold">
                                          <p:stCondLst>
                                            <p:cond delay="0"/>
                                          </p:stCondLst>
                                        </p:cTn>
                                        <p:tgtEl>
                                          <p:spTgt spid="56"/>
                                        </p:tgtEl>
                                        <p:attrNameLst>
                                          <p:attrName>style.visibility</p:attrName>
                                        </p:attrNameLst>
                                      </p:cBhvr>
                                      <p:to>
                                        <p:strVal val="visible"/>
                                      </p:to>
                                    </p:set>
                                    <p:anim calcmode="lin" valueType="num">
                                      <p:cBhvr additive="base">
                                        <p:cTn id="86" dur="3000" fill="hold"/>
                                        <p:tgtEl>
                                          <p:spTgt spid="56"/>
                                        </p:tgtEl>
                                        <p:attrNameLst>
                                          <p:attrName>ppt_x</p:attrName>
                                        </p:attrNameLst>
                                      </p:cBhvr>
                                      <p:tavLst>
                                        <p:tav tm="0">
                                          <p:val>
                                            <p:strVal val="0-#ppt_w/2"/>
                                          </p:val>
                                        </p:tav>
                                        <p:tav tm="100000">
                                          <p:val>
                                            <p:strVal val="#ppt_x"/>
                                          </p:val>
                                        </p:tav>
                                      </p:tavLst>
                                    </p:anim>
                                    <p:anim calcmode="lin" valueType="num">
                                      <p:cBhvr additive="base">
                                        <p:cTn id="87" dur="3000" fill="hold"/>
                                        <p:tgtEl>
                                          <p:spTgt spid="56"/>
                                        </p:tgtEl>
                                        <p:attrNameLst>
                                          <p:attrName>ppt_y</p:attrName>
                                        </p:attrNameLst>
                                      </p:cBhvr>
                                      <p:tavLst>
                                        <p:tav tm="0">
                                          <p:val>
                                            <p:strVal val="#ppt_y"/>
                                          </p:val>
                                        </p:tav>
                                        <p:tav tm="100000">
                                          <p:val>
                                            <p:strVal val="#ppt_y"/>
                                          </p:val>
                                        </p:tav>
                                      </p:tavLst>
                                    </p:anim>
                                  </p:childTnLst>
                                </p:cTn>
                              </p:par>
                              <p:par>
                                <p:cTn id="88" presetID="2" presetClass="entr" presetSubtype="8" fill="hold" grpId="1" nodeType="withEffect">
                                  <p:stCondLst>
                                    <p:cond delay="0"/>
                                  </p:stCondLst>
                                  <p:childTnLst>
                                    <p:set>
                                      <p:cBhvr>
                                        <p:cTn id="89" dur="1" fill="hold">
                                          <p:stCondLst>
                                            <p:cond delay="0"/>
                                          </p:stCondLst>
                                        </p:cTn>
                                        <p:tgtEl>
                                          <p:spTgt spid="57"/>
                                        </p:tgtEl>
                                        <p:attrNameLst>
                                          <p:attrName>style.visibility</p:attrName>
                                        </p:attrNameLst>
                                      </p:cBhvr>
                                      <p:to>
                                        <p:strVal val="visible"/>
                                      </p:to>
                                    </p:set>
                                    <p:anim calcmode="lin" valueType="num">
                                      <p:cBhvr additive="base">
                                        <p:cTn id="90" dur="3000" fill="hold"/>
                                        <p:tgtEl>
                                          <p:spTgt spid="57"/>
                                        </p:tgtEl>
                                        <p:attrNameLst>
                                          <p:attrName>ppt_x</p:attrName>
                                        </p:attrNameLst>
                                      </p:cBhvr>
                                      <p:tavLst>
                                        <p:tav tm="0">
                                          <p:val>
                                            <p:strVal val="0-#ppt_w/2"/>
                                          </p:val>
                                        </p:tav>
                                        <p:tav tm="100000">
                                          <p:val>
                                            <p:strVal val="#ppt_x"/>
                                          </p:val>
                                        </p:tav>
                                      </p:tavLst>
                                    </p:anim>
                                    <p:anim calcmode="lin" valueType="num">
                                      <p:cBhvr additive="base">
                                        <p:cTn id="91" dur="3000" fill="hold"/>
                                        <p:tgtEl>
                                          <p:spTgt spid="57"/>
                                        </p:tgtEl>
                                        <p:attrNameLst>
                                          <p:attrName>ppt_y</p:attrName>
                                        </p:attrNameLst>
                                      </p:cBhvr>
                                      <p:tavLst>
                                        <p:tav tm="0">
                                          <p:val>
                                            <p:strVal val="#ppt_y"/>
                                          </p:val>
                                        </p:tav>
                                        <p:tav tm="100000">
                                          <p:val>
                                            <p:strVal val="#ppt_y"/>
                                          </p:val>
                                        </p:tav>
                                      </p:tavLst>
                                    </p:anim>
                                  </p:childTnLst>
                                </p:cTn>
                              </p:par>
                              <p:par>
                                <p:cTn id="92" presetID="2" presetClass="entr" presetSubtype="8" fill="hold" grpId="1" nodeType="withEffect">
                                  <p:stCondLst>
                                    <p:cond delay="0"/>
                                  </p:stCondLst>
                                  <p:childTnLst>
                                    <p:set>
                                      <p:cBhvr>
                                        <p:cTn id="93" dur="1" fill="hold">
                                          <p:stCondLst>
                                            <p:cond delay="0"/>
                                          </p:stCondLst>
                                        </p:cTn>
                                        <p:tgtEl>
                                          <p:spTgt spid="58"/>
                                        </p:tgtEl>
                                        <p:attrNameLst>
                                          <p:attrName>style.visibility</p:attrName>
                                        </p:attrNameLst>
                                      </p:cBhvr>
                                      <p:to>
                                        <p:strVal val="visible"/>
                                      </p:to>
                                    </p:set>
                                    <p:anim calcmode="lin" valueType="num">
                                      <p:cBhvr additive="base">
                                        <p:cTn id="94" dur="3000" fill="hold"/>
                                        <p:tgtEl>
                                          <p:spTgt spid="58"/>
                                        </p:tgtEl>
                                        <p:attrNameLst>
                                          <p:attrName>ppt_x</p:attrName>
                                        </p:attrNameLst>
                                      </p:cBhvr>
                                      <p:tavLst>
                                        <p:tav tm="0">
                                          <p:val>
                                            <p:strVal val="0-#ppt_w/2"/>
                                          </p:val>
                                        </p:tav>
                                        <p:tav tm="100000">
                                          <p:val>
                                            <p:strVal val="#ppt_x"/>
                                          </p:val>
                                        </p:tav>
                                      </p:tavLst>
                                    </p:anim>
                                    <p:anim calcmode="lin" valueType="num">
                                      <p:cBhvr additive="base">
                                        <p:cTn id="95" dur="3000" fill="hold"/>
                                        <p:tgtEl>
                                          <p:spTgt spid="58"/>
                                        </p:tgtEl>
                                        <p:attrNameLst>
                                          <p:attrName>ppt_y</p:attrName>
                                        </p:attrNameLst>
                                      </p:cBhvr>
                                      <p:tavLst>
                                        <p:tav tm="0">
                                          <p:val>
                                            <p:strVal val="#ppt_y"/>
                                          </p:val>
                                        </p:tav>
                                        <p:tav tm="100000">
                                          <p:val>
                                            <p:strVal val="#ppt_y"/>
                                          </p:val>
                                        </p:tav>
                                      </p:tavLst>
                                    </p:anim>
                                  </p:childTnLst>
                                </p:cTn>
                              </p:par>
                              <p:par>
                                <p:cTn id="96" presetID="2" presetClass="entr" presetSubtype="8" fill="hold" grpId="1" nodeType="withEffect">
                                  <p:stCondLst>
                                    <p:cond delay="0"/>
                                  </p:stCondLst>
                                  <p:childTnLst>
                                    <p:set>
                                      <p:cBhvr>
                                        <p:cTn id="97" dur="1" fill="hold">
                                          <p:stCondLst>
                                            <p:cond delay="0"/>
                                          </p:stCondLst>
                                        </p:cTn>
                                        <p:tgtEl>
                                          <p:spTgt spid="59"/>
                                        </p:tgtEl>
                                        <p:attrNameLst>
                                          <p:attrName>style.visibility</p:attrName>
                                        </p:attrNameLst>
                                      </p:cBhvr>
                                      <p:to>
                                        <p:strVal val="visible"/>
                                      </p:to>
                                    </p:set>
                                    <p:anim calcmode="lin" valueType="num">
                                      <p:cBhvr additive="base">
                                        <p:cTn id="98" dur="3000" fill="hold"/>
                                        <p:tgtEl>
                                          <p:spTgt spid="59"/>
                                        </p:tgtEl>
                                        <p:attrNameLst>
                                          <p:attrName>ppt_x</p:attrName>
                                        </p:attrNameLst>
                                      </p:cBhvr>
                                      <p:tavLst>
                                        <p:tav tm="0">
                                          <p:val>
                                            <p:strVal val="0-#ppt_w/2"/>
                                          </p:val>
                                        </p:tav>
                                        <p:tav tm="100000">
                                          <p:val>
                                            <p:strVal val="#ppt_x"/>
                                          </p:val>
                                        </p:tav>
                                      </p:tavLst>
                                    </p:anim>
                                    <p:anim calcmode="lin" valueType="num">
                                      <p:cBhvr additive="base">
                                        <p:cTn id="99" dur="3000" fill="hold"/>
                                        <p:tgtEl>
                                          <p:spTgt spid="59"/>
                                        </p:tgtEl>
                                        <p:attrNameLst>
                                          <p:attrName>ppt_y</p:attrName>
                                        </p:attrNameLst>
                                      </p:cBhvr>
                                      <p:tavLst>
                                        <p:tav tm="0">
                                          <p:val>
                                            <p:strVal val="#ppt_y"/>
                                          </p:val>
                                        </p:tav>
                                        <p:tav tm="100000">
                                          <p:val>
                                            <p:strVal val="#ppt_y"/>
                                          </p:val>
                                        </p:tav>
                                      </p:tavLst>
                                    </p:anim>
                                  </p:childTnLst>
                                </p:cTn>
                              </p:par>
                              <p:par>
                                <p:cTn id="100" presetID="2" presetClass="entr" presetSubtype="8" fill="hold" grpId="1" nodeType="withEffect">
                                  <p:stCondLst>
                                    <p:cond delay="0"/>
                                  </p:stCondLst>
                                  <p:childTnLst>
                                    <p:set>
                                      <p:cBhvr>
                                        <p:cTn id="101" dur="1" fill="hold">
                                          <p:stCondLst>
                                            <p:cond delay="0"/>
                                          </p:stCondLst>
                                        </p:cTn>
                                        <p:tgtEl>
                                          <p:spTgt spid="60"/>
                                        </p:tgtEl>
                                        <p:attrNameLst>
                                          <p:attrName>style.visibility</p:attrName>
                                        </p:attrNameLst>
                                      </p:cBhvr>
                                      <p:to>
                                        <p:strVal val="visible"/>
                                      </p:to>
                                    </p:set>
                                    <p:anim calcmode="lin" valueType="num">
                                      <p:cBhvr additive="base">
                                        <p:cTn id="102" dur="3000" fill="hold"/>
                                        <p:tgtEl>
                                          <p:spTgt spid="60"/>
                                        </p:tgtEl>
                                        <p:attrNameLst>
                                          <p:attrName>ppt_x</p:attrName>
                                        </p:attrNameLst>
                                      </p:cBhvr>
                                      <p:tavLst>
                                        <p:tav tm="0">
                                          <p:val>
                                            <p:strVal val="0-#ppt_w/2"/>
                                          </p:val>
                                        </p:tav>
                                        <p:tav tm="100000">
                                          <p:val>
                                            <p:strVal val="#ppt_x"/>
                                          </p:val>
                                        </p:tav>
                                      </p:tavLst>
                                    </p:anim>
                                    <p:anim calcmode="lin" valueType="num">
                                      <p:cBhvr additive="base">
                                        <p:cTn id="103" dur="3000" fill="hold"/>
                                        <p:tgtEl>
                                          <p:spTgt spid="60"/>
                                        </p:tgtEl>
                                        <p:attrNameLst>
                                          <p:attrName>ppt_y</p:attrName>
                                        </p:attrNameLst>
                                      </p:cBhvr>
                                      <p:tavLst>
                                        <p:tav tm="0">
                                          <p:val>
                                            <p:strVal val="#ppt_y"/>
                                          </p:val>
                                        </p:tav>
                                        <p:tav tm="100000">
                                          <p:val>
                                            <p:strVal val="#ppt_y"/>
                                          </p:val>
                                        </p:tav>
                                      </p:tavLst>
                                    </p:anim>
                                  </p:childTnLst>
                                </p:cTn>
                              </p:par>
                              <p:par>
                                <p:cTn id="104" presetID="2" presetClass="entr" presetSubtype="8" fill="hold" grpId="1" nodeType="withEffect">
                                  <p:stCondLst>
                                    <p:cond delay="0"/>
                                  </p:stCondLst>
                                  <p:childTnLst>
                                    <p:set>
                                      <p:cBhvr>
                                        <p:cTn id="105" dur="1" fill="hold">
                                          <p:stCondLst>
                                            <p:cond delay="0"/>
                                          </p:stCondLst>
                                        </p:cTn>
                                        <p:tgtEl>
                                          <p:spTgt spid="61"/>
                                        </p:tgtEl>
                                        <p:attrNameLst>
                                          <p:attrName>style.visibility</p:attrName>
                                        </p:attrNameLst>
                                      </p:cBhvr>
                                      <p:to>
                                        <p:strVal val="visible"/>
                                      </p:to>
                                    </p:set>
                                    <p:anim calcmode="lin" valueType="num">
                                      <p:cBhvr additive="base">
                                        <p:cTn id="106" dur="3000" fill="hold"/>
                                        <p:tgtEl>
                                          <p:spTgt spid="61"/>
                                        </p:tgtEl>
                                        <p:attrNameLst>
                                          <p:attrName>ppt_x</p:attrName>
                                        </p:attrNameLst>
                                      </p:cBhvr>
                                      <p:tavLst>
                                        <p:tav tm="0">
                                          <p:val>
                                            <p:strVal val="0-#ppt_w/2"/>
                                          </p:val>
                                        </p:tav>
                                        <p:tav tm="100000">
                                          <p:val>
                                            <p:strVal val="#ppt_x"/>
                                          </p:val>
                                        </p:tav>
                                      </p:tavLst>
                                    </p:anim>
                                    <p:anim calcmode="lin" valueType="num">
                                      <p:cBhvr additive="base">
                                        <p:cTn id="107" dur="3000" fill="hold"/>
                                        <p:tgtEl>
                                          <p:spTgt spid="61"/>
                                        </p:tgtEl>
                                        <p:attrNameLst>
                                          <p:attrName>ppt_y</p:attrName>
                                        </p:attrNameLst>
                                      </p:cBhvr>
                                      <p:tavLst>
                                        <p:tav tm="0">
                                          <p:val>
                                            <p:strVal val="#ppt_y"/>
                                          </p:val>
                                        </p:tav>
                                        <p:tav tm="100000">
                                          <p:val>
                                            <p:strVal val="#ppt_y"/>
                                          </p:val>
                                        </p:tav>
                                      </p:tavLst>
                                    </p:anim>
                                  </p:childTnLst>
                                </p:cTn>
                              </p:par>
                              <p:par>
                                <p:cTn id="108" presetID="2" presetClass="entr" presetSubtype="8" fill="hold" grpId="1" nodeType="withEffect">
                                  <p:stCondLst>
                                    <p:cond delay="0"/>
                                  </p:stCondLst>
                                  <p:childTnLst>
                                    <p:set>
                                      <p:cBhvr>
                                        <p:cTn id="109" dur="1" fill="hold">
                                          <p:stCondLst>
                                            <p:cond delay="0"/>
                                          </p:stCondLst>
                                        </p:cTn>
                                        <p:tgtEl>
                                          <p:spTgt spid="62"/>
                                        </p:tgtEl>
                                        <p:attrNameLst>
                                          <p:attrName>style.visibility</p:attrName>
                                        </p:attrNameLst>
                                      </p:cBhvr>
                                      <p:to>
                                        <p:strVal val="visible"/>
                                      </p:to>
                                    </p:set>
                                    <p:anim calcmode="lin" valueType="num">
                                      <p:cBhvr additive="base">
                                        <p:cTn id="110" dur="3000" fill="hold"/>
                                        <p:tgtEl>
                                          <p:spTgt spid="62"/>
                                        </p:tgtEl>
                                        <p:attrNameLst>
                                          <p:attrName>ppt_x</p:attrName>
                                        </p:attrNameLst>
                                      </p:cBhvr>
                                      <p:tavLst>
                                        <p:tav tm="0">
                                          <p:val>
                                            <p:strVal val="0-#ppt_w/2"/>
                                          </p:val>
                                        </p:tav>
                                        <p:tav tm="100000">
                                          <p:val>
                                            <p:strVal val="#ppt_x"/>
                                          </p:val>
                                        </p:tav>
                                      </p:tavLst>
                                    </p:anim>
                                    <p:anim calcmode="lin" valueType="num">
                                      <p:cBhvr additive="base">
                                        <p:cTn id="111" dur="3000" fill="hold"/>
                                        <p:tgtEl>
                                          <p:spTgt spid="62"/>
                                        </p:tgtEl>
                                        <p:attrNameLst>
                                          <p:attrName>ppt_y</p:attrName>
                                        </p:attrNameLst>
                                      </p:cBhvr>
                                      <p:tavLst>
                                        <p:tav tm="0">
                                          <p:val>
                                            <p:strVal val="#ppt_y"/>
                                          </p:val>
                                        </p:tav>
                                        <p:tav tm="100000">
                                          <p:val>
                                            <p:strVal val="#ppt_y"/>
                                          </p:val>
                                        </p:tav>
                                      </p:tavLst>
                                    </p:anim>
                                  </p:childTnLst>
                                </p:cTn>
                              </p:par>
                              <p:par>
                                <p:cTn id="112" presetID="2" presetClass="entr" presetSubtype="8" fill="hold" grpId="1" nodeType="withEffect">
                                  <p:stCondLst>
                                    <p:cond delay="0"/>
                                  </p:stCondLst>
                                  <p:childTnLst>
                                    <p:set>
                                      <p:cBhvr>
                                        <p:cTn id="113" dur="1" fill="hold">
                                          <p:stCondLst>
                                            <p:cond delay="0"/>
                                          </p:stCondLst>
                                        </p:cTn>
                                        <p:tgtEl>
                                          <p:spTgt spid="63"/>
                                        </p:tgtEl>
                                        <p:attrNameLst>
                                          <p:attrName>style.visibility</p:attrName>
                                        </p:attrNameLst>
                                      </p:cBhvr>
                                      <p:to>
                                        <p:strVal val="visible"/>
                                      </p:to>
                                    </p:set>
                                    <p:anim calcmode="lin" valueType="num">
                                      <p:cBhvr additive="base">
                                        <p:cTn id="114" dur="3000" fill="hold"/>
                                        <p:tgtEl>
                                          <p:spTgt spid="63"/>
                                        </p:tgtEl>
                                        <p:attrNameLst>
                                          <p:attrName>ppt_x</p:attrName>
                                        </p:attrNameLst>
                                      </p:cBhvr>
                                      <p:tavLst>
                                        <p:tav tm="0">
                                          <p:val>
                                            <p:strVal val="0-#ppt_w/2"/>
                                          </p:val>
                                        </p:tav>
                                        <p:tav tm="100000">
                                          <p:val>
                                            <p:strVal val="#ppt_x"/>
                                          </p:val>
                                        </p:tav>
                                      </p:tavLst>
                                    </p:anim>
                                    <p:anim calcmode="lin" valueType="num">
                                      <p:cBhvr additive="base">
                                        <p:cTn id="115" dur="3000" fill="hold"/>
                                        <p:tgtEl>
                                          <p:spTgt spid="63"/>
                                        </p:tgtEl>
                                        <p:attrNameLst>
                                          <p:attrName>ppt_y</p:attrName>
                                        </p:attrNameLst>
                                      </p:cBhvr>
                                      <p:tavLst>
                                        <p:tav tm="0">
                                          <p:val>
                                            <p:strVal val="#ppt_y"/>
                                          </p:val>
                                        </p:tav>
                                        <p:tav tm="100000">
                                          <p:val>
                                            <p:strVal val="#ppt_y"/>
                                          </p:val>
                                        </p:tav>
                                      </p:tavLst>
                                    </p:anim>
                                  </p:childTnLst>
                                </p:cTn>
                              </p:par>
                              <p:par>
                                <p:cTn id="116" presetID="2" presetClass="entr" presetSubtype="8" fill="hold" grpId="1" nodeType="withEffect">
                                  <p:stCondLst>
                                    <p:cond delay="0"/>
                                  </p:stCondLst>
                                  <p:childTnLst>
                                    <p:set>
                                      <p:cBhvr>
                                        <p:cTn id="117" dur="1" fill="hold">
                                          <p:stCondLst>
                                            <p:cond delay="0"/>
                                          </p:stCondLst>
                                        </p:cTn>
                                        <p:tgtEl>
                                          <p:spTgt spid="64"/>
                                        </p:tgtEl>
                                        <p:attrNameLst>
                                          <p:attrName>style.visibility</p:attrName>
                                        </p:attrNameLst>
                                      </p:cBhvr>
                                      <p:to>
                                        <p:strVal val="visible"/>
                                      </p:to>
                                    </p:set>
                                    <p:anim calcmode="lin" valueType="num">
                                      <p:cBhvr additive="base">
                                        <p:cTn id="118" dur="3000" fill="hold"/>
                                        <p:tgtEl>
                                          <p:spTgt spid="64"/>
                                        </p:tgtEl>
                                        <p:attrNameLst>
                                          <p:attrName>ppt_x</p:attrName>
                                        </p:attrNameLst>
                                      </p:cBhvr>
                                      <p:tavLst>
                                        <p:tav tm="0">
                                          <p:val>
                                            <p:strVal val="0-#ppt_w/2"/>
                                          </p:val>
                                        </p:tav>
                                        <p:tav tm="100000">
                                          <p:val>
                                            <p:strVal val="#ppt_x"/>
                                          </p:val>
                                        </p:tav>
                                      </p:tavLst>
                                    </p:anim>
                                    <p:anim calcmode="lin" valueType="num">
                                      <p:cBhvr additive="base">
                                        <p:cTn id="119" dur="3000" fill="hold"/>
                                        <p:tgtEl>
                                          <p:spTgt spid="64"/>
                                        </p:tgtEl>
                                        <p:attrNameLst>
                                          <p:attrName>ppt_y</p:attrName>
                                        </p:attrNameLst>
                                      </p:cBhvr>
                                      <p:tavLst>
                                        <p:tav tm="0">
                                          <p:val>
                                            <p:strVal val="#ppt_y"/>
                                          </p:val>
                                        </p:tav>
                                        <p:tav tm="100000">
                                          <p:val>
                                            <p:strVal val="#ppt_y"/>
                                          </p:val>
                                        </p:tav>
                                      </p:tavLst>
                                    </p:anim>
                                  </p:childTnLst>
                                </p:cTn>
                              </p:par>
                              <p:par>
                                <p:cTn id="120" presetID="2" presetClass="entr" presetSubtype="8" fill="hold" grpId="1" nodeType="withEffect">
                                  <p:stCondLst>
                                    <p:cond delay="0"/>
                                  </p:stCondLst>
                                  <p:childTnLst>
                                    <p:set>
                                      <p:cBhvr>
                                        <p:cTn id="121" dur="1" fill="hold">
                                          <p:stCondLst>
                                            <p:cond delay="0"/>
                                          </p:stCondLst>
                                        </p:cTn>
                                        <p:tgtEl>
                                          <p:spTgt spid="65"/>
                                        </p:tgtEl>
                                        <p:attrNameLst>
                                          <p:attrName>style.visibility</p:attrName>
                                        </p:attrNameLst>
                                      </p:cBhvr>
                                      <p:to>
                                        <p:strVal val="visible"/>
                                      </p:to>
                                    </p:set>
                                    <p:anim calcmode="lin" valueType="num">
                                      <p:cBhvr additive="base">
                                        <p:cTn id="122" dur="3000" fill="hold"/>
                                        <p:tgtEl>
                                          <p:spTgt spid="65"/>
                                        </p:tgtEl>
                                        <p:attrNameLst>
                                          <p:attrName>ppt_x</p:attrName>
                                        </p:attrNameLst>
                                      </p:cBhvr>
                                      <p:tavLst>
                                        <p:tav tm="0">
                                          <p:val>
                                            <p:strVal val="0-#ppt_w/2"/>
                                          </p:val>
                                        </p:tav>
                                        <p:tav tm="100000">
                                          <p:val>
                                            <p:strVal val="#ppt_x"/>
                                          </p:val>
                                        </p:tav>
                                      </p:tavLst>
                                    </p:anim>
                                    <p:anim calcmode="lin" valueType="num">
                                      <p:cBhvr additive="base">
                                        <p:cTn id="123" dur="3000" fill="hold"/>
                                        <p:tgtEl>
                                          <p:spTgt spid="65"/>
                                        </p:tgtEl>
                                        <p:attrNameLst>
                                          <p:attrName>ppt_y</p:attrName>
                                        </p:attrNameLst>
                                      </p:cBhvr>
                                      <p:tavLst>
                                        <p:tav tm="0">
                                          <p:val>
                                            <p:strVal val="#ppt_y"/>
                                          </p:val>
                                        </p:tav>
                                        <p:tav tm="100000">
                                          <p:val>
                                            <p:strVal val="#ppt_y"/>
                                          </p:val>
                                        </p:tav>
                                      </p:tavLst>
                                    </p:anim>
                                  </p:childTnLst>
                                </p:cTn>
                              </p:par>
                              <p:par>
                                <p:cTn id="124" presetID="2" presetClass="entr" presetSubtype="8" fill="hold" grpId="1" nodeType="withEffect">
                                  <p:stCondLst>
                                    <p:cond delay="0"/>
                                  </p:stCondLst>
                                  <p:childTnLst>
                                    <p:set>
                                      <p:cBhvr>
                                        <p:cTn id="125" dur="1" fill="hold">
                                          <p:stCondLst>
                                            <p:cond delay="0"/>
                                          </p:stCondLst>
                                        </p:cTn>
                                        <p:tgtEl>
                                          <p:spTgt spid="66"/>
                                        </p:tgtEl>
                                        <p:attrNameLst>
                                          <p:attrName>style.visibility</p:attrName>
                                        </p:attrNameLst>
                                      </p:cBhvr>
                                      <p:to>
                                        <p:strVal val="visible"/>
                                      </p:to>
                                    </p:set>
                                    <p:anim calcmode="lin" valueType="num">
                                      <p:cBhvr additive="base">
                                        <p:cTn id="126" dur="3000" fill="hold"/>
                                        <p:tgtEl>
                                          <p:spTgt spid="66"/>
                                        </p:tgtEl>
                                        <p:attrNameLst>
                                          <p:attrName>ppt_x</p:attrName>
                                        </p:attrNameLst>
                                      </p:cBhvr>
                                      <p:tavLst>
                                        <p:tav tm="0">
                                          <p:val>
                                            <p:strVal val="0-#ppt_w/2"/>
                                          </p:val>
                                        </p:tav>
                                        <p:tav tm="100000">
                                          <p:val>
                                            <p:strVal val="#ppt_x"/>
                                          </p:val>
                                        </p:tav>
                                      </p:tavLst>
                                    </p:anim>
                                    <p:anim calcmode="lin" valueType="num">
                                      <p:cBhvr additive="base">
                                        <p:cTn id="127" dur="3000" fill="hold"/>
                                        <p:tgtEl>
                                          <p:spTgt spid="66"/>
                                        </p:tgtEl>
                                        <p:attrNameLst>
                                          <p:attrName>ppt_y</p:attrName>
                                        </p:attrNameLst>
                                      </p:cBhvr>
                                      <p:tavLst>
                                        <p:tav tm="0">
                                          <p:val>
                                            <p:strVal val="#ppt_y"/>
                                          </p:val>
                                        </p:tav>
                                        <p:tav tm="100000">
                                          <p:val>
                                            <p:strVal val="#ppt_y"/>
                                          </p:val>
                                        </p:tav>
                                      </p:tavLst>
                                    </p:anim>
                                  </p:childTnLst>
                                </p:cTn>
                              </p:par>
                              <p:par>
                                <p:cTn id="128" presetID="2" presetClass="entr" presetSubtype="8" fill="hold" grpId="1" nodeType="withEffect">
                                  <p:stCondLst>
                                    <p:cond delay="0"/>
                                  </p:stCondLst>
                                  <p:childTnLst>
                                    <p:set>
                                      <p:cBhvr>
                                        <p:cTn id="129" dur="1" fill="hold">
                                          <p:stCondLst>
                                            <p:cond delay="0"/>
                                          </p:stCondLst>
                                        </p:cTn>
                                        <p:tgtEl>
                                          <p:spTgt spid="67"/>
                                        </p:tgtEl>
                                        <p:attrNameLst>
                                          <p:attrName>style.visibility</p:attrName>
                                        </p:attrNameLst>
                                      </p:cBhvr>
                                      <p:to>
                                        <p:strVal val="visible"/>
                                      </p:to>
                                    </p:set>
                                    <p:anim calcmode="lin" valueType="num">
                                      <p:cBhvr additive="base">
                                        <p:cTn id="130" dur="3000" fill="hold"/>
                                        <p:tgtEl>
                                          <p:spTgt spid="67"/>
                                        </p:tgtEl>
                                        <p:attrNameLst>
                                          <p:attrName>ppt_x</p:attrName>
                                        </p:attrNameLst>
                                      </p:cBhvr>
                                      <p:tavLst>
                                        <p:tav tm="0">
                                          <p:val>
                                            <p:strVal val="0-#ppt_w/2"/>
                                          </p:val>
                                        </p:tav>
                                        <p:tav tm="100000">
                                          <p:val>
                                            <p:strVal val="#ppt_x"/>
                                          </p:val>
                                        </p:tav>
                                      </p:tavLst>
                                    </p:anim>
                                    <p:anim calcmode="lin" valueType="num">
                                      <p:cBhvr additive="base">
                                        <p:cTn id="131" dur="3000" fill="hold"/>
                                        <p:tgtEl>
                                          <p:spTgt spid="67"/>
                                        </p:tgtEl>
                                        <p:attrNameLst>
                                          <p:attrName>ppt_y</p:attrName>
                                        </p:attrNameLst>
                                      </p:cBhvr>
                                      <p:tavLst>
                                        <p:tav tm="0">
                                          <p:val>
                                            <p:strVal val="#ppt_y"/>
                                          </p:val>
                                        </p:tav>
                                        <p:tav tm="100000">
                                          <p:val>
                                            <p:strVal val="#ppt_y"/>
                                          </p:val>
                                        </p:tav>
                                      </p:tavLst>
                                    </p:anim>
                                  </p:childTnLst>
                                </p:cTn>
                              </p:par>
                              <p:par>
                                <p:cTn id="132" presetID="2" presetClass="entr" presetSubtype="8" fill="hold" grpId="1" nodeType="withEffect">
                                  <p:stCondLst>
                                    <p:cond delay="0"/>
                                  </p:stCondLst>
                                  <p:childTnLst>
                                    <p:set>
                                      <p:cBhvr>
                                        <p:cTn id="133" dur="1" fill="hold">
                                          <p:stCondLst>
                                            <p:cond delay="0"/>
                                          </p:stCondLst>
                                        </p:cTn>
                                        <p:tgtEl>
                                          <p:spTgt spid="68"/>
                                        </p:tgtEl>
                                        <p:attrNameLst>
                                          <p:attrName>style.visibility</p:attrName>
                                        </p:attrNameLst>
                                      </p:cBhvr>
                                      <p:to>
                                        <p:strVal val="visible"/>
                                      </p:to>
                                    </p:set>
                                    <p:anim calcmode="lin" valueType="num">
                                      <p:cBhvr additive="base">
                                        <p:cTn id="134" dur="3000" fill="hold"/>
                                        <p:tgtEl>
                                          <p:spTgt spid="68"/>
                                        </p:tgtEl>
                                        <p:attrNameLst>
                                          <p:attrName>ppt_x</p:attrName>
                                        </p:attrNameLst>
                                      </p:cBhvr>
                                      <p:tavLst>
                                        <p:tav tm="0">
                                          <p:val>
                                            <p:strVal val="0-#ppt_w/2"/>
                                          </p:val>
                                        </p:tav>
                                        <p:tav tm="100000">
                                          <p:val>
                                            <p:strVal val="#ppt_x"/>
                                          </p:val>
                                        </p:tav>
                                      </p:tavLst>
                                    </p:anim>
                                    <p:anim calcmode="lin" valueType="num">
                                      <p:cBhvr additive="base">
                                        <p:cTn id="135" dur="3000" fill="hold"/>
                                        <p:tgtEl>
                                          <p:spTgt spid="68"/>
                                        </p:tgtEl>
                                        <p:attrNameLst>
                                          <p:attrName>ppt_y</p:attrName>
                                        </p:attrNameLst>
                                      </p:cBhvr>
                                      <p:tavLst>
                                        <p:tav tm="0">
                                          <p:val>
                                            <p:strVal val="#ppt_y"/>
                                          </p:val>
                                        </p:tav>
                                        <p:tav tm="100000">
                                          <p:val>
                                            <p:strVal val="#ppt_y"/>
                                          </p:val>
                                        </p:tav>
                                      </p:tavLst>
                                    </p:anim>
                                  </p:childTnLst>
                                </p:cTn>
                              </p:par>
                            </p:childTnLst>
                          </p:cTn>
                        </p:par>
                        <p:par>
                          <p:cTn id="136" fill="hold">
                            <p:stCondLst>
                              <p:cond delay="3000"/>
                            </p:stCondLst>
                            <p:childTnLst>
                              <p:par>
                                <p:cTn id="137" presetID="2" presetClass="exit" presetSubtype="8" fill="hold" grpId="2" nodeType="afterEffect">
                                  <p:stCondLst>
                                    <p:cond delay="0"/>
                                  </p:stCondLst>
                                  <p:childTnLst>
                                    <p:anim calcmode="lin" valueType="num">
                                      <p:cBhvr additive="base">
                                        <p:cTn id="138" dur="3000"/>
                                        <p:tgtEl>
                                          <p:spTgt spid="5"/>
                                        </p:tgtEl>
                                        <p:attrNameLst>
                                          <p:attrName>ppt_x</p:attrName>
                                        </p:attrNameLst>
                                      </p:cBhvr>
                                      <p:tavLst>
                                        <p:tav tm="0">
                                          <p:val>
                                            <p:strVal val="ppt_x"/>
                                          </p:val>
                                        </p:tav>
                                        <p:tav tm="100000">
                                          <p:val>
                                            <p:strVal val="0-ppt_w/2"/>
                                          </p:val>
                                        </p:tav>
                                      </p:tavLst>
                                    </p:anim>
                                    <p:anim calcmode="lin" valueType="num">
                                      <p:cBhvr additive="base">
                                        <p:cTn id="139" dur="3000"/>
                                        <p:tgtEl>
                                          <p:spTgt spid="5"/>
                                        </p:tgtEl>
                                        <p:attrNameLst>
                                          <p:attrName>ppt_y</p:attrName>
                                        </p:attrNameLst>
                                      </p:cBhvr>
                                      <p:tavLst>
                                        <p:tav tm="0">
                                          <p:val>
                                            <p:strVal val="ppt_y"/>
                                          </p:val>
                                        </p:tav>
                                        <p:tav tm="100000">
                                          <p:val>
                                            <p:strVal val="ppt_y"/>
                                          </p:val>
                                        </p:tav>
                                      </p:tavLst>
                                    </p:anim>
                                    <p:set>
                                      <p:cBhvr>
                                        <p:cTn id="140" dur="1" fill="hold">
                                          <p:stCondLst>
                                            <p:cond delay="2999"/>
                                          </p:stCondLst>
                                        </p:cTn>
                                        <p:tgtEl>
                                          <p:spTgt spid="5"/>
                                        </p:tgtEl>
                                        <p:attrNameLst>
                                          <p:attrName>style.visibility</p:attrName>
                                        </p:attrNameLst>
                                      </p:cBhvr>
                                      <p:to>
                                        <p:strVal val="hidden"/>
                                      </p:to>
                                    </p:set>
                                  </p:childTnLst>
                                </p:cTn>
                              </p:par>
                              <p:par>
                                <p:cTn id="141" presetID="2" presetClass="exit" presetSubtype="2" fill="hold" grpId="2" nodeType="withEffect">
                                  <p:stCondLst>
                                    <p:cond delay="0"/>
                                  </p:stCondLst>
                                  <p:childTnLst>
                                    <p:anim calcmode="lin" valueType="num">
                                      <p:cBhvr additive="base">
                                        <p:cTn id="142" dur="3000"/>
                                        <p:tgtEl>
                                          <p:spTgt spid="6"/>
                                        </p:tgtEl>
                                        <p:attrNameLst>
                                          <p:attrName>ppt_x</p:attrName>
                                        </p:attrNameLst>
                                      </p:cBhvr>
                                      <p:tavLst>
                                        <p:tav tm="0">
                                          <p:val>
                                            <p:strVal val="ppt_x"/>
                                          </p:val>
                                        </p:tav>
                                        <p:tav tm="100000">
                                          <p:val>
                                            <p:strVal val="1+ppt_w/2"/>
                                          </p:val>
                                        </p:tav>
                                      </p:tavLst>
                                    </p:anim>
                                    <p:anim calcmode="lin" valueType="num">
                                      <p:cBhvr additive="base">
                                        <p:cTn id="143" dur="3000"/>
                                        <p:tgtEl>
                                          <p:spTgt spid="6"/>
                                        </p:tgtEl>
                                        <p:attrNameLst>
                                          <p:attrName>ppt_y</p:attrName>
                                        </p:attrNameLst>
                                      </p:cBhvr>
                                      <p:tavLst>
                                        <p:tav tm="0">
                                          <p:val>
                                            <p:strVal val="ppt_y"/>
                                          </p:val>
                                        </p:tav>
                                        <p:tav tm="100000">
                                          <p:val>
                                            <p:strVal val="ppt_y"/>
                                          </p:val>
                                        </p:tav>
                                      </p:tavLst>
                                    </p:anim>
                                    <p:set>
                                      <p:cBhvr>
                                        <p:cTn id="144" dur="1" fill="hold">
                                          <p:stCondLst>
                                            <p:cond delay="2999"/>
                                          </p:stCondLst>
                                        </p:cTn>
                                        <p:tgtEl>
                                          <p:spTgt spid="6"/>
                                        </p:tgtEl>
                                        <p:attrNameLst>
                                          <p:attrName>style.visibility</p:attrName>
                                        </p:attrNameLst>
                                      </p:cBhvr>
                                      <p:to>
                                        <p:strVal val="hidden"/>
                                      </p:to>
                                    </p:set>
                                  </p:childTnLst>
                                </p:cTn>
                              </p:par>
                              <p:par>
                                <p:cTn id="145" presetID="2" presetClass="exit" presetSubtype="8" fill="hold" grpId="2" nodeType="withEffect">
                                  <p:stCondLst>
                                    <p:cond delay="0"/>
                                  </p:stCondLst>
                                  <p:childTnLst>
                                    <p:anim calcmode="lin" valueType="num">
                                      <p:cBhvr additive="base">
                                        <p:cTn id="146" dur="3000"/>
                                        <p:tgtEl>
                                          <p:spTgt spid="7"/>
                                        </p:tgtEl>
                                        <p:attrNameLst>
                                          <p:attrName>ppt_x</p:attrName>
                                        </p:attrNameLst>
                                      </p:cBhvr>
                                      <p:tavLst>
                                        <p:tav tm="0">
                                          <p:val>
                                            <p:strVal val="ppt_x"/>
                                          </p:val>
                                        </p:tav>
                                        <p:tav tm="100000">
                                          <p:val>
                                            <p:strVal val="0-ppt_w/2"/>
                                          </p:val>
                                        </p:tav>
                                      </p:tavLst>
                                    </p:anim>
                                    <p:anim calcmode="lin" valueType="num">
                                      <p:cBhvr additive="base">
                                        <p:cTn id="147" dur="3000"/>
                                        <p:tgtEl>
                                          <p:spTgt spid="7"/>
                                        </p:tgtEl>
                                        <p:attrNameLst>
                                          <p:attrName>ppt_y</p:attrName>
                                        </p:attrNameLst>
                                      </p:cBhvr>
                                      <p:tavLst>
                                        <p:tav tm="0">
                                          <p:val>
                                            <p:strVal val="ppt_y"/>
                                          </p:val>
                                        </p:tav>
                                        <p:tav tm="100000">
                                          <p:val>
                                            <p:strVal val="ppt_y"/>
                                          </p:val>
                                        </p:tav>
                                      </p:tavLst>
                                    </p:anim>
                                    <p:set>
                                      <p:cBhvr>
                                        <p:cTn id="148" dur="1" fill="hold">
                                          <p:stCondLst>
                                            <p:cond delay="2999"/>
                                          </p:stCondLst>
                                        </p:cTn>
                                        <p:tgtEl>
                                          <p:spTgt spid="7"/>
                                        </p:tgtEl>
                                        <p:attrNameLst>
                                          <p:attrName>style.visibility</p:attrName>
                                        </p:attrNameLst>
                                      </p:cBhvr>
                                      <p:to>
                                        <p:strVal val="hidden"/>
                                      </p:to>
                                    </p:set>
                                  </p:childTnLst>
                                </p:cTn>
                              </p:par>
                              <p:par>
                                <p:cTn id="149" presetID="2" presetClass="exit" presetSubtype="2" fill="hold" grpId="2" nodeType="withEffect">
                                  <p:stCondLst>
                                    <p:cond delay="0"/>
                                  </p:stCondLst>
                                  <p:childTnLst>
                                    <p:anim calcmode="lin" valueType="num">
                                      <p:cBhvr additive="base">
                                        <p:cTn id="150" dur="3000"/>
                                        <p:tgtEl>
                                          <p:spTgt spid="56"/>
                                        </p:tgtEl>
                                        <p:attrNameLst>
                                          <p:attrName>ppt_x</p:attrName>
                                        </p:attrNameLst>
                                      </p:cBhvr>
                                      <p:tavLst>
                                        <p:tav tm="0">
                                          <p:val>
                                            <p:strVal val="ppt_x"/>
                                          </p:val>
                                        </p:tav>
                                        <p:tav tm="100000">
                                          <p:val>
                                            <p:strVal val="1+ppt_w/2"/>
                                          </p:val>
                                        </p:tav>
                                      </p:tavLst>
                                    </p:anim>
                                    <p:anim calcmode="lin" valueType="num">
                                      <p:cBhvr additive="base">
                                        <p:cTn id="151" dur="3000"/>
                                        <p:tgtEl>
                                          <p:spTgt spid="56"/>
                                        </p:tgtEl>
                                        <p:attrNameLst>
                                          <p:attrName>ppt_y</p:attrName>
                                        </p:attrNameLst>
                                      </p:cBhvr>
                                      <p:tavLst>
                                        <p:tav tm="0">
                                          <p:val>
                                            <p:strVal val="ppt_y"/>
                                          </p:val>
                                        </p:tav>
                                        <p:tav tm="100000">
                                          <p:val>
                                            <p:strVal val="ppt_y"/>
                                          </p:val>
                                        </p:tav>
                                      </p:tavLst>
                                    </p:anim>
                                    <p:set>
                                      <p:cBhvr>
                                        <p:cTn id="152" dur="1" fill="hold">
                                          <p:stCondLst>
                                            <p:cond delay="2999"/>
                                          </p:stCondLst>
                                        </p:cTn>
                                        <p:tgtEl>
                                          <p:spTgt spid="56"/>
                                        </p:tgtEl>
                                        <p:attrNameLst>
                                          <p:attrName>style.visibility</p:attrName>
                                        </p:attrNameLst>
                                      </p:cBhvr>
                                      <p:to>
                                        <p:strVal val="hidden"/>
                                      </p:to>
                                    </p:set>
                                  </p:childTnLst>
                                </p:cTn>
                              </p:par>
                              <p:par>
                                <p:cTn id="153" presetID="2" presetClass="exit" presetSubtype="8" fill="hold" grpId="2" nodeType="withEffect">
                                  <p:stCondLst>
                                    <p:cond delay="0"/>
                                  </p:stCondLst>
                                  <p:childTnLst>
                                    <p:anim calcmode="lin" valueType="num">
                                      <p:cBhvr additive="base">
                                        <p:cTn id="154" dur="3000"/>
                                        <p:tgtEl>
                                          <p:spTgt spid="57"/>
                                        </p:tgtEl>
                                        <p:attrNameLst>
                                          <p:attrName>ppt_x</p:attrName>
                                        </p:attrNameLst>
                                      </p:cBhvr>
                                      <p:tavLst>
                                        <p:tav tm="0">
                                          <p:val>
                                            <p:strVal val="ppt_x"/>
                                          </p:val>
                                        </p:tav>
                                        <p:tav tm="100000">
                                          <p:val>
                                            <p:strVal val="0-ppt_w/2"/>
                                          </p:val>
                                        </p:tav>
                                      </p:tavLst>
                                    </p:anim>
                                    <p:anim calcmode="lin" valueType="num">
                                      <p:cBhvr additive="base">
                                        <p:cTn id="155" dur="3000"/>
                                        <p:tgtEl>
                                          <p:spTgt spid="57"/>
                                        </p:tgtEl>
                                        <p:attrNameLst>
                                          <p:attrName>ppt_y</p:attrName>
                                        </p:attrNameLst>
                                      </p:cBhvr>
                                      <p:tavLst>
                                        <p:tav tm="0">
                                          <p:val>
                                            <p:strVal val="ppt_y"/>
                                          </p:val>
                                        </p:tav>
                                        <p:tav tm="100000">
                                          <p:val>
                                            <p:strVal val="ppt_y"/>
                                          </p:val>
                                        </p:tav>
                                      </p:tavLst>
                                    </p:anim>
                                    <p:set>
                                      <p:cBhvr>
                                        <p:cTn id="156" dur="1" fill="hold">
                                          <p:stCondLst>
                                            <p:cond delay="2999"/>
                                          </p:stCondLst>
                                        </p:cTn>
                                        <p:tgtEl>
                                          <p:spTgt spid="57"/>
                                        </p:tgtEl>
                                        <p:attrNameLst>
                                          <p:attrName>style.visibility</p:attrName>
                                        </p:attrNameLst>
                                      </p:cBhvr>
                                      <p:to>
                                        <p:strVal val="hidden"/>
                                      </p:to>
                                    </p:set>
                                  </p:childTnLst>
                                </p:cTn>
                              </p:par>
                              <p:par>
                                <p:cTn id="157" presetID="2" presetClass="exit" presetSubtype="2" fill="hold" grpId="2" nodeType="withEffect">
                                  <p:stCondLst>
                                    <p:cond delay="0"/>
                                  </p:stCondLst>
                                  <p:childTnLst>
                                    <p:anim calcmode="lin" valueType="num">
                                      <p:cBhvr additive="base">
                                        <p:cTn id="158" dur="3000"/>
                                        <p:tgtEl>
                                          <p:spTgt spid="58"/>
                                        </p:tgtEl>
                                        <p:attrNameLst>
                                          <p:attrName>ppt_x</p:attrName>
                                        </p:attrNameLst>
                                      </p:cBhvr>
                                      <p:tavLst>
                                        <p:tav tm="0">
                                          <p:val>
                                            <p:strVal val="ppt_x"/>
                                          </p:val>
                                        </p:tav>
                                        <p:tav tm="100000">
                                          <p:val>
                                            <p:strVal val="1+ppt_w/2"/>
                                          </p:val>
                                        </p:tav>
                                      </p:tavLst>
                                    </p:anim>
                                    <p:anim calcmode="lin" valueType="num">
                                      <p:cBhvr additive="base">
                                        <p:cTn id="159" dur="3000"/>
                                        <p:tgtEl>
                                          <p:spTgt spid="58"/>
                                        </p:tgtEl>
                                        <p:attrNameLst>
                                          <p:attrName>ppt_y</p:attrName>
                                        </p:attrNameLst>
                                      </p:cBhvr>
                                      <p:tavLst>
                                        <p:tav tm="0">
                                          <p:val>
                                            <p:strVal val="ppt_y"/>
                                          </p:val>
                                        </p:tav>
                                        <p:tav tm="100000">
                                          <p:val>
                                            <p:strVal val="ppt_y"/>
                                          </p:val>
                                        </p:tav>
                                      </p:tavLst>
                                    </p:anim>
                                    <p:set>
                                      <p:cBhvr>
                                        <p:cTn id="160" dur="1" fill="hold">
                                          <p:stCondLst>
                                            <p:cond delay="2999"/>
                                          </p:stCondLst>
                                        </p:cTn>
                                        <p:tgtEl>
                                          <p:spTgt spid="58"/>
                                        </p:tgtEl>
                                        <p:attrNameLst>
                                          <p:attrName>style.visibility</p:attrName>
                                        </p:attrNameLst>
                                      </p:cBhvr>
                                      <p:to>
                                        <p:strVal val="hidden"/>
                                      </p:to>
                                    </p:set>
                                  </p:childTnLst>
                                </p:cTn>
                              </p:par>
                              <p:par>
                                <p:cTn id="161" presetID="2" presetClass="exit" presetSubtype="8" fill="hold" grpId="2" nodeType="withEffect">
                                  <p:stCondLst>
                                    <p:cond delay="0"/>
                                  </p:stCondLst>
                                  <p:childTnLst>
                                    <p:anim calcmode="lin" valueType="num">
                                      <p:cBhvr additive="base">
                                        <p:cTn id="162" dur="3000"/>
                                        <p:tgtEl>
                                          <p:spTgt spid="59"/>
                                        </p:tgtEl>
                                        <p:attrNameLst>
                                          <p:attrName>ppt_x</p:attrName>
                                        </p:attrNameLst>
                                      </p:cBhvr>
                                      <p:tavLst>
                                        <p:tav tm="0">
                                          <p:val>
                                            <p:strVal val="ppt_x"/>
                                          </p:val>
                                        </p:tav>
                                        <p:tav tm="100000">
                                          <p:val>
                                            <p:strVal val="0-ppt_w/2"/>
                                          </p:val>
                                        </p:tav>
                                      </p:tavLst>
                                    </p:anim>
                                    <p:anim calcmode="lin" valueType="num">
                                      <p:cBhvr additive="base">
                                        <p:cTn id="163" dur="3000"/>
                                        <p:tgtEl>
                                          <p:spTgt spid="59"/>
                                        </p:tgtEl>
                                        <p:attrNameLst>
                                          <p:attrName>ppt_y</p:attrName>
                                        </p:attrNameLst>
                                      </p:cBhvr>
                                      <p:tavLst>
                                        <p:tav tm="0">
                                          <p:val>
                                            <p:strVal val="ppt_y"/>
                                          </p:val>
                                        </p:tav>
                                        <p:tav tm="100000">
                                          <p:val>
                                            <p:strVal val="ppt_y"/>
                                          </p:val>
                                        </p:tav>
                                      </p:tavLst>
                                    </p:anim>
                                    <p:set>
                                      <p:cBhvr>
                                        <p:cTn id="164" dur="1" fill="hold">
                                          <p:stCondLst>
                                            <p:cond delay="2999"/>
                                          </p:stCondLst>
                                        </p:cTn>
                                        <p:tgtEl>
                                          <p:spTgt spid="59"/>
                                        </p:tgtEl>
                                        <p:attrNameLst>
                                          <p:attrName>style.visibility</p:attrName>
                                        </p:attrNameLst>
                                      </p:cBhvr>
                                      <p:to>
                                        <p:strVal val="hidden"/>
                                      </p:to>
                                    </p:set>
                                  </p:childTnLst>
                                </p:cTn>
                              </p:par>
                              <p:par>
                                <p:cTn id="165" presetID="2" presetClass="exit" presetSubtype="2" fill="hold" grpId="2" nodeType="withEffect">
                                  <p:stCondLst>
                                    <p:cond delay="0"/>
                                  </p:stCondLst>
                                  <p:childTnLst>
                                    <p:anim calcmode="lin" valueType="num">
                                      <p:cBhvr additive="base">
                                        <p:cTn id="166" dur="3000"/>
                                        <p:tgtEl>
                                          <p:spTgt spid="60"/>
                                        </p:tgtEl>
                                        <p:attrNameLst>
                                          <p:attrName>ppt_x</p:attrName>
                                        </p:attrNameLst>
                                      </p:cBhvr>
                                      <p:tavLst>
                                        <p:tav tm="0">
                                          <p:val>
                                            <p:strVal val="ppt_x"/>
                                          </p:val>
                                        </p:tav>
                                        <p:tav tm="100000">
                                          <p:val>
                                            <p:strVal val="1+ppt_w/2"/>
                                          </p:val>
                                        </p:tav>
                                      </p:tavLst>
                                    </p:anim>
                                    <p:anim calcmode="lin" valueType="num">
                                      <p:cBhvr additive="base">
                                        <p:cTn id="167" dur="3000"/>
                                        <p:tgtEl>
                                          <p:spTgt spid="60"/>
                                        </p:tgtEl>
                                        <p:attrNameLst>
                                          <p:attrName>ppt_y</p:attrName>
                                        </p:attrNameLst>
                                      </p:cBhvr>
                                      <p:tavLst>
                                        <p:tav tm="0">
                                          <p:val>
                                            <p:strVal val="ppt_y"/>
                                          </p:val>
                                        </p:tav>
                                        <p:tav tm="100000">
                                          <p:val>
                                            <p:strVal val="ppt_y"/>
                                          </p:val>
                                        </p:tav>
                                      </p:tavLst>
                                    </p:anim>
                                    <p:set>
                                      <p:cBhvr>
                                        <p:cTn id="168" dur="1" fill="hold">
                                          <p:stCondLst>
                                            <p:cond delay="2999"/>
                                          </p:stCondLst>
                                        </p:cTn>
                                        <p:tgtEl>
                                          <p:spTgt spid="60"/>
                                        </p:tgtEl>
                                        <p:attrNameLst>
                                          <p:attrName>style.visibility</p:attrName>
                                        </p:attrNameLst>
                                      </p:cBhvr>
                                      <p:to>
                                        <p:strVal val="hidden"/>
                                      </p:to>
                                    </p:set>
                                  </p:childTnLst>
                                </p:cTn>
                              </p:par>
                              <p:par>
                                <p:cTn id="169" presetID="2" presetClass="exit" presetSubtype="8" fill="hold" grpId="2" nodeType="withEffect">
                                  <p:stCondLst>
                                    <p:cond delay="0"/>
                                  </p:stCondLst>
                                  <p:childTnLst>
                                    <p:anim calcmode="lin" valueType="num">
                                      <p:cBhvr additive="base">
                                        <p:cTn id="170" dur="3000"/>
                                        <p:tgtEl>
                                          <p:spTgt spid="61"/>
                                        </p:tgtEl>
                                        <p:attrNameLst>
                                          <p:attrName>ppt_x</p:attrName>
                                        </p:attrNameLst>
                                      </p:cBhvr>
                                      <p:tavLst>
                                        <p:tav tm="0">
                                          <p:val>
                                            <p:strVal val="ppt_x"/>
                                          </p:val>
                                        </p:tav>
                                        <p:tav tm="100000">
                                          <p:val>
                                            <p:strVal val="0-ppt_w/2"/>
                                          </p:val>
                                        </p:tav>
                                      </p:tavLst>
                                    </p:anim>
                                    <p:anim calcmode="lin" valueType="num">
                                      <p:cBhvr additive="base">
                                        <p:cTn id="171" dur="3000"/>
                                        <p:tgtEl>
                                          <p:spTgt spid="61"/>
                                        </p:tgtEl>
                                        <p:attrNameLst>
                                          <p:attrName>ppt_y</p:attrName>
                                        </p:attrNameLst>
                                      </p:cBhvr>
                                      <p:tavLst>
                                        <p:tav tm="0">
                                          <p:val>
                                            <p:strVal val="ppt_y"/>
                                          </p:val>
                                        </p:tav>
                                        <p:tav tm="100000">
                                          <p:val>
                                            <p:strVal val="ppt_y"/>
                                          </p:val>
                                        </p:tav>
                                      </p:tavLst>
                                    </p:anim>
                                    <p:set>
                                      <p:cBhvr>
                                        <p:cTn id="172" dur="1" fill="hold">
                                          <p:stCondLst>
                                            <p:cond delay="2999"/>
                                          </p:stCondLst>
                                        </p:cTn>
                                        <p:tgtEl>
                                          <p:spTgt spid="61"/>
                                        </p:tgtEl>
                                        <p:attrNameLst>
                                          <p:attrName>style.visibility</p:attrName>
                                        </p:attrNameLst>
                                      </p:cBhvr>
                                      <p:to>
                                        <p:strVal val="hidden"/>
                                      </p:to>
                                    </p:set>
                                  </p:childTnLst>
                                </p:cTn>
                              </p:par>
                              <p:par>
                                <p:cTn id="173" presetID="2" presetClass="exit" presetSubtype="2" fill="hold" grpId="2" nodeType="withEffect">
                                  <p:stCondLst>
                                    <p:cond delay="0"/>
                                  </p:stCondLst>
                                  <p:childTnLst>
                                    <p:anim calcmode="lin" valueType="num">
                                      <p:cBhvr additive="base">
                                        <p:cTn id="174" dur="3000"/>
                                        <p:tgtEl>
                                          <p:spTgt spid="62"/>
                                        </p:tgtEl>
                                        <p:attrNameLst>
                                          <p:attrName>ppt_x</p:attrName>
                                        </p:attrNameLst>
                                      </p:cBhvr>
                                      <p:tavLst>
                                        <p:tav tm="0">
                                          <p:val>
                                            <p:strVal val="ppt_x"/>
                                          </p:val>
                                        </p:tav>
                                        <p:tav tm="100000">
                                          <p:val>
                                            <p:strVal val="1+ppt_w/2"/>
                                          </p:val>
                                        </p:tav>
                                      </p:tavLst>
                                    </p:anim>
                                    <p:anim calcmode="lin" valueType="num">
                                      <p:cBhvr additive="base">
                                        <p:cTn id="175" dur="3000"/>
                                        <p:tgtEl>
                                          <p:spTgt spid="62"/>
                                        </p:tgtEl>
                                        <p:attrNameLst>
                                          <p:attrName>ppt_y</p:attrName>
                                        </p:attrNameLst>
                                      </p:cBhvr>
                                      <p:tavLst>
                                        <p:tav tm="0">
                                          <p:val>
                                            <p:strVal val="ppt_y"/>
                                          </p:val>
                                        </p:tav>
                                        <p:tav tm="100000">
                                          <p:val>
                                            <p:strVal val="ppt_y"/>
                                          </p:val>
                                        </p:tav>
                                      </p:tavLst>
                                    </p:anim>
                                    <p:set>
                                      <p:cBhvr>
                                        <p:cTn id="176" dur="1" fill="hold">
                                          <p:stCondLst>
                                            <p:cond delay="2999"/>
                                          </p:stCondLst>
                                        </p:cTn>
                                        <p:tgtEl>
                                          <p:spTgt spid="62"/>
                                        </p:tgtEl>
                                        <p:attrNameLst>
                                          <p:attrName>style.visibility</p:attrName>
                                        </p:attrNameLst>
                                      </p:cBhvr>
                                      <p:to>
                                        <p:strVal val="hidden"/>
                                      </p:to>
                                    </p:set>
                                  </p:childTnLst>
                                </p:cTn>
                              </p:par>
                              <p:par>
                                <p:cTn id="177" presetID="2" presetClass="exit" presetSubtype="8" fill="hold" grpId="2" nodeType="withEffect">
                                  <p:stCondLst>
                                    <p:cond delay="0"/>
                                  </p:stCondLst>
                                  <p:childTnLst>
                                    <p:anim calcmode="lin" valueType="num">
                                      <p:cBhvr additive="base">
                                        <p:cTn id="178" dur="3000"/>
                                        <p:tgtEl>
                                          <p:spTgt spid="63"/>
                                        </p:tgtEl>
                                        <p:attrNameLst>
                                          <p:attrName>ppt_x</p:attrName>
                                        </p:attrNameLst>
                                      </p:cBhvr>
                                      <p:tavLst>
                                        <p:tav tm="0">
                                          <p:val>
                                            <p:strVal val="ppt_x"/>
                                          </p:val>
                                        </p:tav>
                                        <p:tav tm="100000">
                                          <p:val>
                                            <p:strVal val="0-ppt_w/2"/>
                                          </p:val>
                                        </p:tav>
                                      </p:tavLst>
                                    </p:anim>
                                    <p:anim calcmode="lin" valueType="num">
                                      <p:cBhvr additive="base">
                                        <p:cTn id="179" dur="3000"/>
                                        <p:tgtEl>
                                          <p:spTgt spid="63"/>
                                        </p:tgtEl>
                                        <p:attrNameLst>
                                          <p:attrName>ppt_y</p:attrName>
                                        </p:attrNameLst>
                                      </p:cBhvr>
                                      <p:tavLst>
                                        <p:tav tm="0">
                                          <p:val>
                                            <p:strVal val="ppt_y"/>
                                          </p:val>
                                        </p:tav>
                                        <p:tav tm="100000">
                                          <p:val>
                                            <p:strVal val="ppt_y"/>
                                          </p:val>
                                        </p:tav>
                                      </p:tavLst>
                                    </p:anim>
                                    <p:set>
                                      <p:cBhvr>
                                        <p:cTn id="180" dur="1" fill="hold">
                                          <p:stCondLst>
                                            <p:cond delay="2999"/>
                                          </p:stCondLst>
                                        </p:cTn>
                                        <p:tgtEl>
                                          <p:spTgt spid="63"/>
                                        </p:tgtEl>
                                        <p:attrNameLst>
                                          <p:attrName>style.visibility</p:attrName>
                                        </p:attrNameLst>
                                      </p:cBhvr>
                                      <p:to>
                                        <p:strVal val="hidden"/>
                                      </p:to>
                                    </p:set>
                                  </p:childTnLst>
                                </p:cTn>
                              </p:par>
                              <p:par>
                                <p:cTn id="181" presetID="2" presetClass="exit" presetSubtype="2" fill="hold" grpId="2" nodeType="withEffect">
                                  <p:stCondLst>
                                    <p:cond delay="0"/>
                                  </p:stCondLst>
                                  <p:childTnLst>
                                    <p:anim calcmode="lin" valueType="num">
                                      <p:cBhvr additive="base">
                                        <p:cTn id="182" dur="3000"/>
                                        <p:tgtEl>
                                          <p:spTgt spid="64"/>
                                        </p:tgtEl>
                                        <p:attrNameLst>
                                          <p:attrName>ppt_x</p:attrName>
                                        </p:attrNameLst>
                                      </p:cBhvr>
                                      <p:tavLst>
                                        <p:tav tm="0">
                                          <p:val>
                                            <p:strVal val="ppt_x"/>
                                          </p:val>
                                        </p:tav>
                                        <p:tav tm="100000">
                                          <p:val>
                                            <p:strVal val="1+ppt_w/2"/>
                                          </p:val>
                                        </p:tav>
                                      </p:tavLst>
                                    </p:anim>
                                    <p:anim calcmode="lin" valueType="num">
                                      <p:cBhvr additive="base">
                                        <p:cTn id="183" dur="3000"/>
                                        <p:tgtEl>
                                          <p:spTgt spid="64"/>
                                        </p:tgtEl>
                                        <p:attrNameLst>
                                          <p:attrName>ppt_y</p:attrName>
                                        </p:attrNameLst>
                                      </p:cBhvr>
                                      <p:tavLst>
                                        <p:tav tm="0">
                                          <p:val>
                                            <p:strVal val="ppt_y"/>
                                          </p:val>
                                        </p:tav>
                                        <p:tav tm="100000">
                                          <p:val>
                                            <p:strVal val="ppt_y"/>
                                          </p:val>
                                        </p:tav>
                                      </p:tavLst>
                                    </p:anim>
                                    <p:set>
                                      <p:cBhvr>
                                        <p:cTn id="184" dur="1" fill="hold">
                                          <p:stCondLst>
                                            <p:cond delay="2999"/>
                                          </p:stCondLst>
                                        </p:cTn>
                                        <p:tgtEl>
                                          <p:spTgt spid="64"/>
                                        </p:tgtEl>
                                        <p:attrNameLst>
                                          <p:attrName>style.visibility</p:attrName>
                                        </p:attrNameLst>
                                      </p:cBhvr>
                                      <p:to>
                                        <p:strVal val="hidden"/>
                                      </p:to>
                                    </p:set>
                                  </p:childTnLst>
                                </p:cTn>
                              </p:par>
                              <p:par>
                                <p:cTn id="185" presetID="2" presetClass="exit" presetSubtype="8" fill="hold" grpId="2" nodeType="withEffect">
                                  <p:stCondLst>
                                    <p:cond delay="0"/>
                                  </p:stCondLst>
                                  <p:childTnLst>
                                    <p:anim calcmode="lin" valueType="num">
                                      <p:cBhvr additive="base">
                                        <p:cTn id="186" dur="3000"/>
                                        <p:tgtEl>
                                          <p:spTgt spid="65"/>
                                        </p:tgtEl>
                                        <p:attrNameLst>
                                          <p:attrName>ppt_x</p:attrName>
                                        </p:attrNameLst>
                                      </p:cBhvr>
                                      <p:tavLst>
                                        <p:tav tm="0">
                                          <p:val>
                                            <p:strVal val="ppt_x"/>
                                          </p:val>
                                        </p:tav>
                                        <p:tav tm="100000">
                                          <p:val>
                                            <p:strVal val="0-ppt_w/2"/>
                                          </p:val>
                                        </p:tav>
                                      </p:tavLst>
                                    </p:anim>
                                    <p:anim calcmode="lin" valueType="num">
                                      <p:cBhvr additive="base">
                                        <p:cTn id="187" dur="3000"/>
                                        <p:tgtEl>
                                          <p:spTgt spid="65"/>
                                        </p:tgtEl>
                                        <p:attrNameLst>
                                          <p:attrName>ppt_y</p:attrName>
                                        </p:attrNameLst>
                                      </p:cBhvr>
                                      <p:tavLst>
                                        <p:tav tm="0">
                                          <p:val>
                                            <p:strVal val="ppt_y"/>
                                          </p:val>
                                        </p:tav>
                                        <p:tav tm="100000">
                                          <p:val>
                                            <p:strVal val="ppt_y"/>
                                          </p:val>
                                        </p:tav>
                                      </p:tavLst>
                                    </p:anim>
                                    <p:set>
                                      <p:cBhvr>
                                        <p:cTn id="188" dur="1" fill="hold">
                                          <p:stCondLst>
                                            <p:cond delay="2999"/>
                                          </p:stCondLst>
                                        </p:cTn>
                                        <p:tgtEl>
                                          <p:spTgt spid="65"/>
                                        </p:tgtEl>
                                        <p:attrNameLst>
                                          <p:attrName>style.visibility</p:attrName>
                                        </p:attrNameLst>
                                      </p:cBhvr>
                                      <p:to>
                                        <p:strVal val="hidden"/>
                                      </p:to>
                                    </p:set>
                                  </p:childTnLst>
                                </p:cTn>
                              </p:par>
                              <p:par>
                                <p:cTn id="189" presetID="2" presetClass="exit" presetSubtype="2" fill="hold" grpId="2" nodeType="withEffect">
                                  <p:stCondLst>
                                    <p:cond delay="0"/>
                                  </p:stCondLst>
                                  <p:childTnLst>
                                    <p:anim calcmode="lin" valueType="num">
                                      <p:cBhvr additive="base">
                                        <p:cTn id="190" dur="3000"/>
                                        <p:tgtEl>
                                          <p:spTgt spid="66"/>
                                        </p:tgtEl>
                                        <p:attrNameLst>
                                          <p:attrName>ppt_x</p:attrName>
                                        </p:attrNameLst>
                                      </p:cBhvr>
                                      <p:tavLst>
                                        <p:tav tm="0">
                                          <p:val>
                                            <p:strVal val="ppt_x"/>
                                          </p:val>
                                        </p:tav>
                                        <p:tav tm="100000">
                                          <p:val>
                                            <p:strVal val="1+ppt_w/2"/>
                                          </p:val>
                                        </p:tav>
                                      </p:tavLst>
                                    </p:anim>
                                    <p:anim calcmode="lin" valueType="num">
                                      <p:cBhvr additive="base">
                                        <p:cTn id="191" dur="3000"/>
                                        <p:tgtEl>
                                          <p:spTgt spid="66"/>
                                        </p:tgtEl>
                                        <p:attrNameLst>
                                          <p:attrName>ppt_y</p:attrName>
                                        </p:attrNameLst>
                                      </p:cBhvr>
                                      <p:tavLst>
                                        <p:tav tm="0">
                                          <p:val>
                                            <p:strVal val="ppt_y"/>
                                          </p:val>
                                        </p:tav>
                                        <p:tav tm="100000">
                                          <p:val>
                                            <p:strVal val="ppt_y"/>
                                          </p:val>
                                        </p:tav>
                                      </p:tavLst>
                                    </p:anim>
                                    <p:set>
                                      <p:cBhvr>
                                        <p:cTn id="192" dur="1" fill="hold">
                                          <p:stCondLst>
                                            <p:cond delay="2999"/>
                                          </p:stCondLst>
                                        </p:cTn>
                                        <p:tgtEl>
                                          <p:spTgt spid="66"/>
                                        </p:tgtEl>
                                        <p:attrNameLst>
                                          <p:attrName>style.visibility</p:attrName>
                                        </p:attrNameLst>
                                      </p:cBhvr>
                                      <p:to>
                                        <p:strVal val="hidden"/>
                                      </p:to>
                                    </p:set>
                                  </p:childTnLst>
                                </p:cTn>
                              </p:par>
                              <p:par>
                                <p:cTn id="193" presetID="2" presetClass="exit" presetSubtype="8" fill="hold" grpId="2" nodeType="withEffect">
                                  <p:stCondLst>
                                    <p:cond delay="0"/>
                                  </p:stCondLst>
                                  <p:childTnLst>
                                    <p:anim calcmode="lin" valueType="num">
                                      <p:cBhvr additive="base">
                                        <p:cTn id="194" dur="3000"/>
                                        <p:tgtEl>
                                          <p:spTgt spid="67"/>
                                        </p:tgtEl>
                                        <p:attrNameLst>
                                          <p:attrName>ppt_x</p:attrName>
                                        </p:attrNameLst>
                                      </p:cBhvr>
                                      <p:tavLst>
                                        <p:tav tm="0">
                                          <p:val>
                                            <p:strVal val="ppt_x"/>
                                          </p:val>
                                        </p:tav>
                                        <p:tav tm="100000">
                                          <p:val>
                                            <p:strVal val="0-ppt_w/2"/>
                                          </p:val>
                                        </p:tav>
                                      </p:tavLst>
                                    </p:anim>
                                    <p:anim calcmode="lin" valueType="num">
                                      <p:cBhvr additive="base">
                                        <p:cTn id="195" dur="3000"/>
                                        <p:tgtEl>
                                          <p:spTgt spid="67"/>
                                        </p:tgtEl>
                                        <p:attrNameLst>
                                          <p:attrName>ppt_y</p:attrName>
                                        </p:attrNameLst>
                                      </p:cBhvr>
                                      <p:tavLst>
                                        <p:tav tm="0">
                                          <p:val>
                                            <p:strVal val="ppt_y"/>
                                          </p:val>
                                        </p:tav>
                                        <p:tav tm="100000">
                                          <p:val>
                                            <p:strVal val="ppt_y"/>
                                          </p:val>
                                        </p:tav>
                                      </p:tavLst>
                                    </p:anim>
                                    <p:set>
                                      <p:cBhvr>
                                        <p:cTn id="196" dur="1" fill="hold">
                                          <p:stCondLst>
                                            <p:cond delay="2999"/>
                                          </p:stCondLst>
                                        </p:cTn>
                                        <p:tgtEl>
                                          <p:spTgt spid="67"/>
                                        </p:tgtEl>
                                        <p:attrNameLst>
                                          <p:attrName>style.visibility</p:attrName>
                                        </p:attrNameLst>
                                      </p:cBhvr>
                                      <p:to>
                                        <p:strVal val="hidden"/>
                                      </p:to>
                                    </p:set>
                                  </p:childTnLst>
                                </p:cTn>
                              </p:par>
                              <p:par>
                                <p:cTn id="197" presetID="2" presetClass="exit" presetSubtype="2" fill="hold" grpId="2" nodeType="withEffect">
                                  <p:stCondLst>
                                    <p:cond delay="0"/>
                                  </p:stCondLst>
                                  <p:childTnLst>
                                    <p:anim calcmode="lin" valueType="num">
                                      <p:cBhvr additive="base">
                                        <p:cTn id="198" dur="3000"/>
                                        <p:tgtEl>
                                          <p:spTgt spid="68"/>
                                        </p:tgtEl>
                                        <p:attrNameLst>
                                          <p:attrName>ppt_x</p:attrName>
                                        </p:attrNameLst>
                                      </p:cBhvr>
                                      <p:tavLst>
                                        <p:tav tm="0">
                                          <p:val>
                                            <p:strVal val="ppt_x"/>
                                          </p:val>
                                        </p:tav>
                                        <p:tav tm="100000">
                                          <p:val>
                                            <p:strVal val="1+ppt_w/2"/>
                                          </p:val>
                                        </p:tav>
                                      </p:tavLst>
                                    </p:anim>
                                    <p:anim calcmode="lin" valueType="num">
                                      <p:cBhvr additive="base">
                                        <p:cTn id="199" dur="3000"/>
                                        <p:tgtEl>
                                          <p:spTgt spid="68"/>
                                        </p:tgtEl>
                                        <p:attrNameLst>
                                          <p:attrName>ppt_y</p:attrName>
                                        </p:attrNameLst>
                                      </p:cBhvr>
                                      <p:tavLst>
                                        <p:tav tm="0">
                                          <p:val>
                                            <p:strVal val="ppt_y"/>
                                          </p:val>
                                        </p:tav>
                                        <p:tav tm="100000">
                                          <p:val>
                                            <p:strVal val="ppt_y"/>
                                          </p:val>
                                        </p:tav>
                                      </p:tavLst>
                                    </p:anim>
                                    <p:set>
                                      <p:cBhvr>
                                        <p:cTn id="200" dur="1" fill="hold">
                                          <p:stCondLst>
                                            <p:cond delay="2999"/>
                                          </p:stCondLst>
                                        </p:cTn>
                                        <p:tgtEl>
                                          <p:spTgt spid="68"/>
                                        </p:tgtEl>
                                        <p:attrNameLst>
                                          <p:attrName>style.visibility</p:attrName>
                                        </p:attrNameLst>
                                      </p:cBhvr>
                                      <p:to>
                                        <p:strVal val="hidden"/>
                                      </p:to>
                                    </p:set>
                                  </p:childTnLst>
                                </p:cTn>
                              </p:par>
                              <p:par>
                                <p:cTn id="201" presetID="16" presetClass="entr" presetSubtype="37" fill="hold" nodeType="withEffect">
                                  <p:stCondLst>
                                    <p:cond delay="0"/>
                                  </p:stCondLst>
                                  <p:childTnLst>
                                    <p:set>
                                      <p:cBhvr>
                                        <p:cTn id="202" dur="1" fill="hold">
                                          <p:stCondLst>
                                            <p:cond delay="0"/>
                                          </p:stCondLst>
                                        </p:cTn>
                                        <p:tgtEl>
                                          <p:spTgt spid="4"/>
                                        </p:tgtEl>
                                        <p:attrNameLst>
                                          <p:attrName>style.visibility</p:attrName>
                                        </p:attrNameLst>
                                      </p:cBhvr>
                                      <p:to>
                                        <p:strVal val="visible"/>
                                      </p:to>
                                    </p:set>
                                    <p:animEffect transition="in" filter="barn(outVertical)">
                                      <p:cBhvr>
                                        <p:cTn id="20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56" grpId="0" animBg="1"/>
      <p:bldP spid="56" grpId="1" animBg="1"/>
      <p:bldP spid="56" grpId="2" animBg="1"/>
      <p:bldP spid="57" grpId="0" animBg="1"/>
      <p:bldP spid="57" grpId="1" animBg="1"/>
      <p:bldP spid="57" grpId="2" animBg="1"/>
      <p:bldP spid="58" grpId="0" animBg="1"/>
      <p:bldP spid="58" grpId="1" animBg="1"/>
      <p:bldP spid="58" grpId="2" animBg="1"/>
      <p:bldP spid="59" grpId="0" animBg="1"/>
      <p:bldP spid="59" grpId="1" animBg="1"/>
      <p:bldP spid="59" grpId="2" animBg="1"/>
      <p:bldP spid="60" grpId="0" animBg="1"/>
      <p:bldP spid="60" grpId="1" animBg="1"/>
      <p:bldP spid="60" grpId="2" animBg="1"/>
      <p:bldP spid="61" grpId="0" animBg="1"/>
      <p:bldP spid="61" grpId="1" animBg="1"/>
      <p:bldP spid="61" grpId="2" animBg="1"/>
      <p:bldP spid="62" grpId="0" animBg="1"/>
      <p:bldP spid="62" grpId="1" animBg="1"/>
      <p:bldP spid="62" grpId="2" animBg="1"/>
      <p:bldP spid="63" grpId="0" animBg="1"/>
      <p:bldP spid="63" grpId="1" animBg="1"/>
      <p:bldP spid="63" grpId="2" animBg="1"/>
      <p:bldP spid="64" grpId="0" animBg="1"/>
      <p:bldP spid="64" grpId="1" animBg="1"/>
      <p:bldP spid="64" grpId="2" animBg="1"/>
      <p:bldP spid="65" grpId="0" animBg="1"/>
      <p:bldP spid="65" grpId="1" animBg="1"/>
      <p:bldP spid="65" grpId="2" animBg="1"/>
      <p:bldP spid="66" grpId="0" animBg="1"/>
      <p:bldP spid="66" grpId="1" animBg="1"/>
      <p:bldP spid="66" grpId="2" animBg="1"/>
      <p:bldP spid="67" grpId="0" animBg="1"/>
      <p:bldP spid="67" grpId="1" animBg="1"/>
      <p:bldP spid="67" grpId="2" animBg="1"/>
      <p:bldP spid="68" grpId="0" animBg="1"/>
      <p:bldP spid="68" grpId="1" animBg="1"/>
      <p:bldP spid="68" grpId="2" animBg="1"/>
      <p:bldP spid="21"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g041.jpg"/>
          <p:cNvPicPr>
            <a:picLocks noChangeAspect="1"/>
          </p:cNvPicPr>
          <p:nvPr/>
        </p:nvPicPr>
        <p:blipFill>
          <a:blip r:embed="rId2"/>
          <a:stretch>
            <a:fillRect/>
          </a:stretch>
        </p:blipFill>
        <p:spPr>
          <a:xfrm>
            <a:off x="0" y="0"/>
            <a:ext cx="9144000" cy="6858000"/>
          </a:xfrm>
          <a:prstGeom prst="rect">
            <a:avLst/>
          </a:prstGeom>
        </p:spPr>
      </p:pic>
      <p:sp>
        <p:nvSpPr>
          <p:cNvPr id="5" name="4 Anillo"/>
          <p:cNvSpPr/>
          <p:nvPr/>
        </p:nvSpPr>
        <p:spPr>
          <a:xfrm>
            <a:off x="500034" y="2357430"/>
            <a:ext cx="8643966" cy="1214422"/>
          </a:xfrm>
          <a:prstGeom prst="donut">
            <a:avLst/>
          </a:prstGeom>
          <a:solidFill>
            <a:srgbClr val="007434"/>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500034" y="2928934"/>
            <a:ext cx="8643966" cy="1214422"/>
          </a:xfrm>
          <a:prstGeom prst="donut">
            <a:avLst/>
          </a:prstGeom>
          <a:solidFill>
            <a:srgbClr val="007434"/>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1285852" y="1857364"/>
            <a:ext cx="7134276" cy="1214422"/>
          </a:xfrm>
          <a:prstGeom prst="donut">
            <a:avLst/>
          </a:prstGeom>
          <a:solidFill>
            <a:srgbClr val="007434"/>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857224" y="3357562"/>
            <a:ext cx="7653358" cy="1214422"/>
          </a:xfrm>
          <a:prstGeom prst="donut">
            <a:avLst/>
          </a:prstGeom>
          <a:solidFill>
            <a:srgbClr val="007434"/>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1857356" y="1428736"/>
            <a:ext cx="6000792" cy="1214422"/>
          </a:xfrm>
          <a:prstGeom prst="donut">
            <a:avLst/>
          </a:prstGeom>
          <a:solidFill>
            <a:srgbClr val="007434"/>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1571604" y="3857628"/>
            <a:ext cx="6305560" cy="1214422"/>
          </a:xfrm>
          <a:prstGeom prst="donut">
            <a:avLst/>
          </a:prstGeom>
          <a:solidFill>
            <a:srgbClr val="007434"/>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2214546" y="1000108"/>
            <a:ext cx="5143536" cy="1214422"/>
          </a:xfrm>
          <a:prstGeom prst="donut">
            <a:avLst/>
          </a:prstGeom>
          <a:solidFill>
            <a:srgbClr val="007434"/>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2285984" y="4357694"/>
            <a:ext cx="5091114" cy="1214422"/>
          </a:xfrm>
          <a:prstGeom prst="donut">
            <a:avLst/>
          </a:prstGeom>
          <a:solidFill>
            <a:srgbClr val="007434"/>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2714612" y="500042"/>
            <a:ext cx="4286280" cy="1214422"/>
          </a:xfrm>
          <a:prstGeom prst="donut">
            <a:avLst/>
          </a:prstGeom>
          <a:solidFill>
            <a:srgbClr val="007434"/>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2357422" y="4857760"/>
            <a:ext cx="4643470" cy="1214422"/>
          </a:xfrm>
          <a:prstGeom prst="donut">
            <a:avLst/>
          </a:prstGeom>
          <a:solidFill>
            <a:srgbClr val="007434"/>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3428992" y="0"/>
            <a:ext cx="3214710" cy="1142984"/>
          </a:xfrm>
          <a:prstGeom prst="donut">
            <a:avLst/>
          </a:prstGeom>
          <a:solidFill>
            <a:srgbClr val="007434"/>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3286116" y="5572140"/>
            <a:ext cx="3286148" cy="1285860"/>
          </a:xfrm>
          <a:prstGeom prst="donut">
            <a:avLst>
              <a:gd name="adj" fmla="val 24976"/>
            </a:avLst>
          </a:prstGeom>
          <a:solidFill>
            <a:srgbClr val="007434"/>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Rectángulo"/>
          <p:cNvSpPr/>
          <p:nvPr/>
        </p:nvSpPr>
        <p:spPr>
          <a:xfrm>
            <a:off x="-357222" y="0"/>
            <a:ext cx="9501222"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4"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ppt_x"/>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1"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ppt_x"/>
                                          </p:val>
                                        </p:tav>
                                        <p:tav tm="100000">
                                          <p:val>
                                            <p:strVal val="#ppt_x"/>
                                          </p:val>
                                        </p:tav>
                                      </p:tavLst>
                                    </p:anim>
                                    <p:anim calcmode="lin" valueType="num">
                                      <p:cBhvr additive="base">
                                        <p:cTn id="15" dur="3000" fill="hold"/>
                                        <p:tgtEl>
                                          <p:spTgt spid="6"/>
                                        </p:tgtEl>
                                        <p:attrNameLst>
                                          <p:attrName>ppt_y</p:attrName>
                                        </p:attrNameLst>
                                      </p:cBhvr>
                                      <p:tavLst>
                                        <p:tav tm="0">
                                          <p:val>
                                            <p:strVal val="0-#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ppt_x"/>
                                          </p:val>
                                        </p:tav>
                                        <p:tav tm="100000">
                                          <p:val>
                                            <p:strVal val="#ppt_x"/>
                                          </p:val>
                                        </p:tav>
                                      </p:tavLst>
                                    </p:anim>
                                    <p:anim calcmode="lin" valueType="num">
                                      <p:cBhvr additive="base">
                                        <p:cTn id="19" dur="3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1"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ppt_x"/>
                                          </p:val>
                                        </p:tav>
                                        <p:tav tm="100000">
                                          <p:val>
                                            <p:strVal val="#ppt_x"/>
                                          </p:val>
                                        </p:tav>
                                      </p:tavLst>
                                    </p:anim>
                                    <p:anim calcmode="lin" valueType="num">
                                      <p:cBhvr additive="base">
                                        <p:cTn id="23" dur="3000" fill="hold"/>
                                        <p:tgtEl>
                                          <p:spTgt spid="8"/>
                                        </p:tgtEl>
                                        <p:attrNameLst>
                                          <p:attrName>ppt_y</p:attrName>
                                        </p:attrNameLst>
                                      </p:cBhvr>
                                      <p:tavLst>
                                        <p:tav tm="0">
                                          <p:val>
                                            <p:strVal val="0-#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ppt_x"/>
                                          </p:val>
                                        </p:tav>
                                        <p:tav tm="100000">
                                          <p:val>
                                            <p:strVal val="#ppt_x"/>
                                          </p:val>
                                        </p:tav>
                                      </p:tavLst>
                                    </p:anim>
                                    <p:anim calcmode="lin" valueType="num">
                                      <p:cBhvr additive="base">
                                        <p:cTn id="27" dur="3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1"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ppt_x"/>
                                          </p:val>
                                        </p:tav>
                                        <p:tav tm="100000">
                                          <p:val>
                                            <p:strVal val="#ppt_x"/>
                                          </p:val>
                                        </p:tav>
                                      </p:tavLst>
                                    </p:anim>
                                    <p:anim calcmode="lin" valueType="num">
                                      <p:cBhvr additive="base">
                                        <p:cTn id="31" dur="3000" fill="hold"/>
                                        <p:tgtEl>
                                          <p:spTgt spid="10"/>
                                        </p:tgtEl>
                                        <p:attrNameLst>
                                          <p:attrName>ppt_y</p:attrName>
                                        </p:attrNameLst>
                                      </p:cBhvr>
                                      <p:tavLst>
                                        <p:tav tm="0">
                                          <p:val>
                                            <p:strVal val="0-#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ppt_x"/>
                                          </p:val>
                                        </p:tav>
                                        <p:tav tm="100000">
                                          <p:val>
                                            <p:strVal val="#ppt_x"/>
                                          </p:val>
                                        </p:tav>
                                      </p:tavLst>
                                    </p:anim>
                                    <p:anim calcmode="lin" valueType="num">
                                      <p:cBhvr additive="base">
                                        <p:cTn id="35" dur="3000" fill="hold"/>
                                        <p:tgtEl>
                                          <p:spTgt spid="11"/>
                                        </p:tgtEl>
                                        <p:attrNameLst>
                                          <p:attrName>ppt_y</p:attrName>
                                        </p:attrNameLst>
                                      </p:cBhvr>
                                      <p:tavLst>
                                        <p:tav tm="0">
                                          <p:val>
                                            <p:strVal val="1+#ppt_h/2"/>
                                          </p:val>
                                        </p:tav>
                                        <p:tav tm="100000">
                                          <p:val>
                                            <p:strVal val="#ppt_y"/>
                                          </p:val>
                                        </p:tav>
                                      </p:tavLst>
                                    </p:anim>
                                  </p:childTnLst>
                                </p:cTn>
                              </p:par>
                              <p:par>
                                <p:cTn id="36" presetID="2" presetClass="entr" presetSubtype="1"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ppt_x"/>
                                          </p:val>
                                        </p:tav>
                                        <p:tav tm="100000">
                                          <p:val>
                                            <p:strVal val="#ppt_x"/>
                                          </p:val>
                                        </p:tav>
                                      </p:tavLst>
                                    </p:anim>
                                    <p:anim calcmode="lin" valueType="num">
                                      <p:cBhvr additive="base">
                                        <p:cTn id="39" dur="3000" fill="hold"/>
                                        <p:tgtEl>
                                          <p:spTgt spid="12"/>
                                        </p:tgtEl>
                                        <p:attrNameLst>
                                          <p:attrName>ppt_y</p:attrName>
                                        </p:attrNameLst>
                                      </p:cBhvr>
                                      <p:tavLst>
                                        <p:tav tm="0">
                                          <p:val>
                                            <p:strVal val="0-#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ppt_x"/>
                                          </p:val>
                                        </p:tav>
                                        <p:tav tm="100000">
                                          <p:val>
                                            <p:strVal val="#ppt_x"/>
                                          </p:val>
                                        </p:tav>
                                      </p:tavLst>
                                    </p:anim>
                                    <p:anim calcmode="lin" valueType="num">
                                      <p:cBhvr additive="base">
                                        <p:cTn id="43" dur="3000" fill="hold"/>
                                        <p:tgtEl>
                                          <p:spTgt spid="13"/>
                                        </p:tgtEl>
                                        <p:attrNameLst>
                                          <p:attrName>ppt_y</p:attrName>
                                        </p:attrNameLst>
                                      </p:cBhvr>
                                      <p:tavLst>
                                        <p:tav tm="0">
                                          <p:val>
                                            <p:strVal val="1+#ppt_h/2"/>
                                          </p:val>
                                        </p:tav>
                                        <p:tav tm="100000">
                                          <p:val>
                                            <p:strVal val="#ppt_y"/>
                                          </p:val>
                                        </p:tav>
                                      </p:tavLst>
                                    </p:anim>
                                  </p:childTnLst>
                                </p:cTn>
                              </p:par>
                              <p:par>
                                <p:cTn id="44" presetID="2" presetClass="entr" presetSubtype="1"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ppt_x"/>
                                          </p:val>
                                        </p:tav>
                                        <p:tav tm="100000">
                                          <p:val>
                                            <p:strVal val="#ppt_x"/>
                                          </p:val>
                                        </p:tav>
                                      </p:tavLst>
                                    </p:anim>
                                    <p:anim calcmode="lin" valueType="num">
                                      <p:cBhvr additive="base">
                                        <p:cTn id="47" dur="3000" fill="hold"/>
                                        <p:tgtEl>
                                          <p:spTgt spid="14"/>
                                        </p:tgtEl>
                                        <p:attrNameLst>
                                          <p:attrName>ppt_y</p:attrName>
                                        </p:attrNameLst>
                                      </p:cBhvr>
                                      <p:tavLst>
                                        <p:tav tm="0">
                                          <p:val>
                                            <p:strVal val="0-#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ppt_x"/>
                                          </p:val>
                                        </p:tav>
                                        <p:tav tm="100000">
                                          <p:val>
                                            <p:strVal val="#ppt_x"/>
                                          </p:val>
                                        </p:tav>
                                      </p:tavLst>
                                    </p:anim>
                                    <p:anim calcmode="lin" valueType="num">
                                      <p:cBhvr additive="base">
                                        <p:cTn id="51" dur="3000" fill="hold"/>
                                        <p:tgtEl>
                                          <p:spTgt spid="15"/>
                                        </p:tgtEl>
                                        <p:attrNameLst>
                                          <p:attrName>ppt_y</p:attrName>
                                        </p:attrNameLst>
                                      </p:cBhvr>
                                      <p:tavLst>
                                        <p:tav tm="0">
                                          <p:val>
                                            <p:strVal val="1+#ppt_h/2"/>
                                          </p:val>
                                        </p:tav>
                                        <p:tav tm="100000">
                                          <p:val>
                                            <p:strVal val="#ppt_y"/>
                                          </p:val>
                                        </p:tav>
                                      </p:tavLst>
                                    </p:anim>
                                  </p:childTnLst>
                                </p:cTn>
                              </p:par>
                              <p:par>
                                <p:cTn id="52" presetID="2" presetClass="entr" presetSubtype="1"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ppt_x"/>
                                          </p:val>
                                        </p:tav>
                                        <p:tav tm="100000">
                                          <p:val>
                                            <p:strVal val="#ppt_x"/>
                                          </p:val>
                                        </p:tav>
                                      </p:tavLst>
                                    </p:anim>
                                    <p:anim calcmode="lin" valueType="num">
                                      <p:cBhvr additive="base">
                                        <p:cTn id="55" dur="3000" fill="hold"/>
                                        <p:tgtEl>
                                          <p:spTgt spid="16"/>
                                        </p:tgtEl>
                                        <p:attrNameLst>
                                          <p:attrName>ppt_y</p:attrName>
                                        </p:attrNameLst>
                                      </p:cBhvr>
                                      <p:tavLst>
                                        <p:tav tm="0">
                                          <p:val>
                                            <p:strVal val="0-#ppt_h/2"/>
                                          </p:val>
                                        </p:tav>
                                        <p:tav tm="100000">
                                          <p:val>
                                            <p:strVal val="#ppt_y"/>
                                          </p:val>
                                        </p:tav>
                                      </p:tavLst>
                                    </p:anim>
                                  </p:childTnLst>
                                </p:cTn>
                              </p:par>
                            </p:childTnLst>
                          </p:cTn>
                        </p:par>
                        <p:par>
                          <p:cTn id="56" fill="hold">
                            <p:stCondLst>
                              <p:cond delay="3000"/>
                            </p:stCondLst>
                            <p:childTnLst>
                              <p:par>
                                <p:cTn id="57" presetID="2" presetClass="exit" presetSubtype="4" fill="hold" grpId="1" nodeType="afterEffect">
                                  <p:stCondLst>
                                    <p:cond delay="0"/>
                                  </p:stCondLst>
                                  <p:childTnLst>
                                    <p:anim calcmode="lin" valueType="num">
                                      <p:cBhvr additive="base">
                                        <p:cTn id="58" dur="3000"/>
                                        <p:tgtEl>
                                          <p:spTgt spid="5"/>
                                        </p:tgtEl>
                                        <p:attrNameLst>
                                          <p:attrName>ppt_x</p:attrName>
                                        </p:attrNameLst>
                                      </p:cBhvr>
                                      <p:tavLst>
                                        <p:tav tm="0">
                                          <p:val>
                                            <p:strVal val="ppt_x"/>
                                          </p:val>
                                        </p:tav>
                                        <p:tav tm="100000">
                                          <p:val>
                                            <p:strVal val="ppt_x"/>
                                          </p:val>
                                        </p:tav>
                                      </p:tavLst>
                                    </p:anim>
                                    <p:anim calcmode="lin" valueType="num">
                                      <p:cBhvr additive="base">
                                        <p:cTn id="59" dur="3000"/>
                                        <p:tgtEl>
                                          <p:spTgt spid="5"/>
                                        </p:tgtEl>
                                        <p:attrNameLst>
                                          <p:attrName>ppt_y</p:attrName>
                                        </p:attrNameLst>
                                      </p:cBhvr>
                                      <p:tavLst>
                                        <p:tav tm="0">
                                          <p:val>
                                            <p:strVal val="ppt_y"/>
                                          </p:val>
                                        </p:tav>
                                        <p:tav tm="100000">
                                          <p:val>
                                            <p:strVal val="1+ppt_h/2"/>
                                          </p:val>
                                        </p:tav>
                                      </p:tavLst>
                                    </p:anim>
                                    <p:set>
                                      <p:cBhvr>
                                        <p:cTn id="60" dur="1" fill="hold">
                                          <p:stCondLst>
                                            <p:cond delay="2999"/>
                                          </p:stCondLst>
                                        </p:cTn>
                                        <p:tgtEl>
                                          <p:spTgt spid="5"/>
                                        </p:tgtEl>
                                        <p:attrNameLst>
                                          <p:attrName>style.visibility</p:attrName>
                                        </p:attrNameLst>
                                      </p:cBhvr>
                                      <p:to>
                                        <p:strVal val="hidden"/>
                                      </p:to>
                                    </p:set>
                                  </p:childTnLst>
                                </p:cTn>
                              </p:par>
                              <p:par>
                                <p:cTn id="61" presetID="2" presetClass="exit" presetSubtype="4" fill="hold" grpId="1" nodeType="withEffect">
                                  <p:stCondLst>
                                    <p:cond delay="0"/>
                                  </p:stCondLst>
                                  <p:childTnLst>
                                    <p:anim calcmode="lin" valueType="num">
                                      <p:cBhvr additive="base">
                                        <p:cTn id="62" dur="3000"/>
                                        <p:tgtEl>
                                          <p:spTgt spid="7"/>
                                        </p:tgtEl>
                                        <p:attrNameLst>
                                          <p:attrName>ppt_x</p:attrName>
                                        </p:attrNameLst>
                                      </p:cBhvr>
                                      <p:tavLst>
                                        <p:tav tm="0">
                                          <p:val>
                                            <p:strVal val="ppt_x"/>
                                          </p:val>
                                        </p:tav>
                                        <p:tav tm="100000">
                                          <p:val>
                                            <p:strVal val="ppt_x"/>
                                          </p:val>
                                        </p:tav>
                                      </p:tavLst>
                                    </p:anim>
                                    <p:anim calcmode="lin" valueType="num">
                                      <p:cBhvr additive="base">
                                        <p:cTn id="63" dur="3000"/>
                                        <p:tgtEl>
                                          <p:spTgt spid="7"/>
                                        </p:tgtEl>
                                        <p:attrNameLst>
                                          <p:attrName>ppt_y</p:attrName>
                                        </p:attrNameLst>
                                      </p:cBhvr>
                                      <p:tavLst>
                                        <p:tav tm="0">
                                          <p:val>
                                            <p:strVal val="ppt_y"/>
                                          </p:val>
                                        </p:tav>
                                        <p:tav tm="100000">
                                          <p:val>
                                            <p:strVal val="1+ppt_h/2"/>
                                          </p:val>
                                        </p:tav>
                                      </p:tavLst>
                                    </p:anim>
                                    <p:set>
                                      <p:cBhvr>
                                        <p:cTn id="64" dur="1" fill="hold">
                                          <p:stCondLst>
                                            <p:cond delay="2999"/>
                                          </p:stCondLst>
                                        </p:cTn>
                                        <p:tgtEl>
                                          <p:spTgt spid="7"/>
                                        </p:tgtEl>
                                        <p:attrNameLst>
                                          <p:attrName>style.visibility</p:attrName>
                                        </p:attrNameLst>
                                      </p:cBhvr>
                                      <p:to>
                                        <p:strVal val="hidden"/>
                                      </p:to>
                                    </p:set>
                                  </p:childTnLst>
                                </p:cTn>
                              </p:par>
                              <p:par>
                                <p:cTn id="65" presetID="2" presetClass="exit" presetSubtype="4" fill="hold" grpId="1" nodeType="withEffect">
                                  <p:stCondLst>
                                    <p:cond delay="0"/>
                                  </p:stCondLst>
                                  <p:childTnLst>
                                    <p:anim calcmode="lin" valueType="num">
                                      <p:cBhvr additive="base">
                                        <p:cTn id="66" dur="3000"/>
                                        <p:tgtEl>
                                          <p:spTgt spid="9"/>
                                        </p:tgtEl>
                                        <p:attrNameLst>
                                          <p:attrName>ppt_x</p:attrName>
                                        </p:attrNameLst>
                                      </p:cBhvr>
                                      <p:tavLst>
                                        <p:tav tm="0">
                                          <p:val>
                                            <p:strVal val="ppt_x"/>
                                          </p:val>
                                        </p:tav>
                                        <p:tav tm="100000">
                                          <p:val>
                                            <p:strVal val="ppt_x"/>
                                          </p:val>
                                        </p:tav>
                                      </p:tavLst>
                                    </p:anim>
                                    <p:anim calcmode="lin" valueType="num">
                                      <p:cBhvr additive="base">
                                        <p:cTn id="67" dur="3000"/>
                                        <p:tgtEl>
                                          <p:spTgt spid="9"/>
                                        </p:tgtEl>
                                        <p:attrNameLst>
                                          <p:attrName>ppt_y</p:attrName>
                                        </p:attrNameLst>
                                      </p:cBhvr>
                                      <p:tavLst>
                                        <p:tav tm="0">
                                          <p:val>
                                            <p:strVal val="ppt_y"/>
                                          </p:val>
                                        </p:tav>
                                        <p:tav tm="100000">
                                          <p:val>
                                            <p:strVal val="1+ppt_h/2"/>
                                          </p:val>
                                        </p:tav>
                                      </p:tavLst>
                                    </p:anim>
                                    <p:set>
                                      <p:cBhvr>
                                        <p:cTn id="68" dur="1" fill="hold">
                                          <p:stCondLst>
                                            <p:cond delay="2999"/>
                                          </p:stCondLst>
                                        </p:cTn>
                                        <p:tgtEl>
                                          <p:spTgt spid="9"/>
                                        </p:tgtEl>
                                        <p:attrNameLst>
                                          <p:attrName>style.visibility</p:attrName>
                                        </p:attrNameLst>
                                      </p:cBhvr>
                                      <p:to>
                                        <p:strVal val="hidden"/>
                                      </p:to>
                                    </p:set>
                                  </p:childTnLst>
                                </p:cTn>
                              </p:par>
                              <p:par>
                                <p:cTn id="69" presetID="2" presetClass="exit" presetSubtype="4" fill="hold" grpId="1" nodeType="withEffect">
                                  <p:stCondLst>
                                    <p:cond delay="0"/>
                                  </p:stCondLst>
                                  <p:childTnLst>
                                    <p:anim calcmode="lin" valueType="num">
                                      <p:cBhvr additive="base">
                                        <p:cTn id="70" dur="3000"/>
                                        <p:tgtEl>
                                          <p:spTgt spid="11"/>
                                        </p:tgtEl>
                                        <p:attrNameLst>
                                          <p:attrName>ppt_x</p:attrName>
                                        </p:attrNameLst>
                                      </p:cBhvr>
                                      <p:tavLst>
                                        <p:tav tm="0">
                                          <p:val>
                                            <p:strVal val="ppt_x"/>
                                          </p:val>
                                        </p:tav>
                                        <p:tav tm="100000">
                                          <p:val>
                                            <p:strVal val="ppt_x"/>
                                          </p:val>
                                        </p:tav>
                                      </p:tavLst>
                                    </p:anim>
                                    <p:anim calcmode="lin" valueType="num">
                                      <p:cBhvr additive="base">
                                        <p:cTn id="71" dur="3000"/>
                                        <p:tgtEl>
                                          <p:spTgt spid="11"/>
                                        </p:tgtEl>
                                        <p:attrNameLst>
                                          <p:attrName>ppt_y</p:attrName>
                                        </p:attrNameLst>
                                      </p:cBhvr>
                                      <p:tavLst>
                                        <p:tav tm="0">
                                          <p:val>
                                            <p:strVal val="ppt_y"/>
                                          </p:val>
                                        </p:tav>
                                        <p:tav tm="100000">
                                          <p:val>
                                            <p:strVal val="1+ppt_h/2"/>
                                          </p:val>
                                        </p:tav>
                                      </p:tavLst>
                                    </p:anim>
                                    <p:set>
                                      <p:cBhvr>
                                        <p:cTn id="72" dur="1" fill="hold">
                                          <p:stCondLst>
                                            <p:cond delay="2999"/>
                                          </p:stCondLst>
                                        </p:cTn>
                                        <p:tgtEl>
                                          <p:spTgt spid="11"/>
                                        </p:tgtEl>
                                        <p:attrNameLst>
                                          <p:attrName>style.visibility</p:attrName>
                                        </p:attrNameLst>
                                      </p:cBhvr>
                                      <p:to>
                                        <p:strVal val="hidden"/>
                                      </p:to>
                                    </p:set>
                                  </p:childTnLst>
                                </p:cTn>
                              </p:par>
                              <p:par>
                                <p:cTn id="73" presetID="2" presetClass="exit" presetSubtype="4" fill="hold" grpId="1" nodeType="withEffect">
                                  <p:stCondLst>
                                    <p:cond delay="0"/>
                                  </p:stCondLst>
                                  <p:childTnLst>
                                    <p:anim calcmode="lin" valueType="num">
                                      <p:cBhvr additive="base">
                                        <p:cTn id="74" dur="3000"/>
                                        <p:tgtEl>
                                          <p:spTgt spid="13"/>
                                        </p:tgtEl>
                                        <p:attrNameLst>
                                          <p:attrName>ppt_x</p:attrName>
                                        </p:attrNameLst>
                                      </p:cBhvr>
                                      <p:tavLst>
                                        <p:tav tm="0">
                                          <p:val>
                                            <p:strVal val="ppt_x"/>
                                          </p:val>
                                        </p:tav>
                                        <p:tav tm="100000">
                                          <p:val>
                                            <p:strVal val="ppt_x"/>
                                          </p:val>
                                        </p:tav>
                                      </p:tavLst>
                                    </p:anim>
                                    <p:anim calcmode="lin" valueType="num">
                                      <p:cBhvr additive="base">
                                        <p:cTn id="75" dur="3000"/>
                                        <p:tgtEl>
                                          <p:spTgt spid="13"/>
                                        </p:tgtEl>
                                        <p:attrNameLst>
                                          <p:attrName>ppt_y</p:attrName>
                                        </p:attrNameLst>
                                      </p:cBhvr>
                                      <p:tavLst>
                                        <p:tav tm="0">
                                          <p:val>
                                            <p:strVal val="ppt_y"/>
                                          </p:val>
                                        </p:tav>
                                        <p:tav tm="100000">
                                          <p:val>
                                            <p:strVal val="1+ppt_h/2"/>
                                          </p:val>
                                        </p:tav>
                                      </p:tavLst>
                                    </p:anim>
                                    <p:set>
                                      <p:cBhvr>
                                        <p:cTn id="76" dur="1" fill="hold">
                                          <p:stCondLst>
                                            <p:cond delay="2999"/>
                                          </p:stCondLst>
                                        </p:cTn>
                                        <p:tgtEl>
                                          <p:spTgt spid="13"/>
                                        </p:tgtEl>
                                        <p:attrNameLst>
                                          <p:attrName>style.visibility</p:attrName>
                                        </p:attrNameLst>
                                      </p:cBhvr>
                                      <p:to>
                                        <p:strVal val="hidden"/>
                                      </p:to>
                                    </p:set>
                                  </p:childTnLst>
                                </p:cTn>
                              </p:par>
                              <p:par>
                                <p:cTn id="77" presetID="2" presetClass="exit" presetSubtype="4" fill="hold" grpId="1" nodeType="withEffect">
                                  <p:stCondLst>
                                    <p:cond delay="0"/>
                                  </p:stCondLst>
                                  <p:childTnLst>
                                    <p:anim calcmode="lin" valueType="num">
                                      <p:cBhvr additive="base">
                                        <p:cTn id="78" dur="3000"/>
                                        <p:tgtEl>
                                          <p:spTgt spid="15"/>
                                        </p:tgtEl>
                                        <p:attrNameLst>
                                          <p:attrName>ppt_x</p:attrName>
                                        </p:attrNameLst>
                                      </p:cBhvr>
                                      <p:tavLst>
                                        <p:tav tm="0">
                                          <p:val>
                                            <p:strVal val="ppt_x"/>
                                          </p:val>
                                        </p:tav>
                                        <p:tav tm="100000">
                                          <p:val>
                                            <p:strVal val="ppt_x"/>
                                          </p:val>
                                        </p:tav>
                                      </p:tavLst>
                                    </p:anim>
                                    <p:anim calcmode="lin" valueType="num">
                                      <p:cBhvr additive="base">
                                        <p:cTn id="79" dur="3000"/>
                                        <p:tgtEl>
                                          <p:spTgt spid="15"/>
                                        </p:tgtEl>
                                        <p:attrNameLst>
                                          <p:attrName>ppt_y</p:attrName>
                                        </p:attrNameLst>
                                      </p:cBhvr>
                                      <p:tavLst>
                                        <p:tav tm="0">
                                          <p:val>
                                            <p:strVal val="ppt_y"/>
                                          </p:val>
                                        </p:tav>
                                        <p:tav tm="100000">
                                          <p:val>
                                            <p:strVal val="1+ppt_h/2"/>
                                          </p:val>
                                        </p:tav>
                                      </p:tavLst>
                                    </p:anim>
                                    <p:set>
                                      <p:cBhvr>
                                        <p:cTn id="80" dur="1" fill="hold">
                                          <p:stCondLst>
                                            <p:cond delay="2999"/>
                                          </p:stCondLst>
                                        </p:cTn>
                                        <p:tgtEl>
                                          <p:spTgt spid="15"/>
                                        </p:tgtEl>
                                        <p:attrNameLst>
                                          <p:attrName>style.visibility</p:attrName>
                                        </p:attrNameLst>
                                      </p:cBhvr>
                                      <p:to>
                                        <p:strVal val="hidden"/>
                                      </p:to>
                                    </p:set>
                                  </p:childTnLst>
                                </p:cTn>
                              </p:par>
                              <p:par>
                                <p:cTn id="81" presetID="2" presetClass="exit" presetSubtype="1" fill="hold" grpId="1" nodeType="withEffect">
                                  <p:stCondLst>
                                    <p:cond delay="0"/>
                                  </p:stCondLst>
                                  <p:childTnLst>
                                    <p:anim calcmode="lin" valueType="num">
                                      <p:cBhvr additive="base">
                                        <p:cTn id="82" dur="3000"/>
                                        <p:tgtEl>
                                          <p:spTgt spid="6"/>
                                        </p:tgtEl>
                                        <p:attrNameLst>
                                          <p:attrName>ppt_x</p:attrName>
                                        </p:attrNameLst>
                                      </p:cBhvr>
                                      <p:tavLst>
                                        <p:tav tm="0">
                                          <p:val>
                                            <p:strVal val="ppt_x"/>
                                          </p:val>
                                        </p:tav>
                                        <p:tav tm="100000">
                                          <p:val>
                                            <p:strVal val="ppt_x"/>
                                          </p:val>
                                        </p:tav>
                                      </p:tavLst>
                                    </p:anim>
                                    <p:anim calcmode="lin" valueType="num">
                                      <p:cBhvr additive="base">
                                        <p:cTn id="83" dur="3000"/>
                                        <p:tgtEl>
                                          <p:spTgt spid="6"/>
                                        </p:tgtEl>
                                        <p:attrNameLst>
                                          <p:attrName>ppt_y</p:attrName>
                                        </p:attrNameLst>
                                      </p:cBhvr>
                                      <p:tavLst>
                                        <p:tav tm="0">
                                          <p:val>
                                            <p:strVal val="ppt_y"/>
                                          </p:val>
                                        </p:tav>
                                        <p:tav tm="100000">
                                          <p:val>
                                            <p:strVal val="0-ppt_h/2"/>
                                          </p:val>
                                        </p:tav>
                                      </p:tavLst>
                                    </p:anim>
                                    <p:set>
                                      <p:cBhvr>
                                        <p:cTn id="84" dur="1" fill="hold">
                                          <p:stCondLst>
                                            <p:cond delay="2999"/>
                                          </p:stCondLst>
                                        </p:cTn>
                                        <p:tgtEl>
                                          <p:spTgt spid="6"/>
                                        </p:tgtEl>
                                        <p:attrNameLst>
                                          <p:attrName>style.visibility</p:attrName>
                                        </p:attrNameLst>
                                      </p:cBhvr>
                                      <p:to>
                                        <p:strVal val="hidden"/>
                                      </p:to>
                                    </p:set>
                                  </p:childTnLst>
                                </p:cTn>
                              </p:par>
                              <p:par>
                                <p:cTn id="85" presetID="2" presetClass="exit" presetSubtype="1" fill="hold" grpId="1" nodeType="withEffect">
                                  <p:stCondLst>
                                    <p:cond delay="0"/>
                                  </p:stCondLst>
                                  <p:childTnLst>
                                    <p:anim calcmode="lin" valueType="num">
                                      <p:cBhvr additive="base">
                                        <p:cTn id="86" dur="3000"/>
                                        <p:tgtEl>
                                          <p:spTgt spid="8"/>
                                        </p:tgtEl>
                                        <p:attrNameLst>
                                          <p:attrName>ppt_x</p:attrName>
                                        </p:attrNameLst>
                                      </p:cBhvr>
                                      <p:tavLst>
                                        <p:tav tm="0">
                                          <p:val>
                                            <p:strVal val="ppt_x"/>
                                          </p:val>
                                        </p:tav>
                                        <p:tav tm="100000">
                                          <p:val>
                                            <p:strVal val="ppt_x"/>
                                          </p:val>
                                        </p:tav>
                                      </p:tavLst>
                                    </p:anim>
                                    <p:anim calcmode="lin" valueType="num">
                                      <p:cBhvr additive="base">
                                        <p:cTn id="87" dur="3000"/>
                                        <p:tgtEl>
                                          <p:spTgt spid="8"/>
                                        </p:tgtEl>
                                        <p:attrNameLst>
                                          <p:attrName>ppt_y</p:attrName>
                                        </p:attrNameLst>
                                      </p:cBhvr>
                                      <p:tavLst>
                                        <p:tav tm="0">
                                          <p:val>
                                            <p:strVal val="ppt_y"/>
                                          </p:val>
                                        </p:tav>
                                        <p:tav tm="100000">
                                          <p:val>
                                            <p:strVal val="0-ppt_h/2"/>
                                          </p:val>
                                        </p:tav>
                                      </p:tavLst>
                                    </p:anim>
                                    <p:set>
                                      <p:cBhvr>
                                        <p:cTn id="88" dur="1" fill="hold">
                                          <p:stCondLst>
                                            <p:cond delay="2999"/>
                                          </p:stCondLst>
                                        </p:cTn>
                                        <p:tgtEl>
                                          <p:spTgt spid="8"/>
                                        </p:tgtEl>
                                        <p:attrNameLst>
                                          <p:attrName>style.visibility</p:attrName>
                                        </p:attrNameLst>
                                      </p:cBhvr>
                                      <p:to>
                                        <p:strVal val="hidden"/>
                                      </p:to>
                                    </p:set>
                                  </p:childTnLst>
                                </p:cTn>
                              </p:par>
                              <p:par>
                                <p:cTn id="89" presetID="2" presetClass="exit" presetSubtype="1" fill="hold" grpId="1" nodeType="withEffect">
                                  <p:stCondLst>
                                    <p:cond delay="0"/>
                                  </p:stCondLst>
                                  <p:childTnLst>
                                    <p:anim calcmode="lin" valueType="num">
                                      <p:cBhvr additive="base">
                                        <p:cTn id="90" dur="3000"/>
                                        <p:tgtEl>
                                          <p:spTgt spid="10"/>
                                        </p:tgtEl>
                                        <p:attrNameLst>
                                          <p:attrName>ppt_x</p:attrName>
                                        </p:attrNameLst>
                                      </p:cBhvr>
                                      <p:tavLst>
                                        <p:tav tm="0">
                                          <p:val>
                                            <p:strVal val="ppt_x"/>
                                          </p:val>
                                        </p:tav>
                                        <p:tav tm="100000">
                                          <p:val>
                                            <p:strVal val="ppt_x"/>
                                          </p:val>
                                        </p:tav>
                                      </p:tavLst>
                                    </p:anim>
                                    <p:anim calcmode="lin" valueType="num">
                                      <p:cBhvr additive="base">
                                        <p:cTn id="91" dur="3000"/>
                                        <p:tgtEl>
                                          <p:spTgt spid="10"/>
                                        </p:tgtEl>
                                        <p:attrNameLst>
                                          <p:attrName>ppt_y</p:attrName>
                                        </p:attrNameLst>
                                      </p:cBhvr>
                                      <p:tavLst>
                                        <p:tav tm="0">
                                          <p:val>
                                            <p:strVal val="ppt_y"/>
                                          </p:val>
                                        </p:tav>
                                        <p:tav tm="100000">
                                          <p:val>
                                            <p:strVal val="0-ppt_h/2"/>
                                          </p:val>
                                        </p:tav>
                                      </p:tavLst>
                                    </p:anim>
                                    <p:set>
                                      <p:cBhvr>
                                        <p:cTn id="92" dur="1" fill="hold">
                                          <p:stCondLst>
                                            <p:cond delay="2999"/>
                                          </p:stCondLst>
                                        </p:cTn>
                                        <p:tgtEl>
                                          <p:spTgt spid="10"/>
                                        </p:tgtEl>
                                        <p:attrNameLst>
                                          <p:attrName>style.visibility</p:attrName>
                                        </p:attrNameLst>
                                      </p:cBhvr>
                                      <p:to>
                                        <p:strVal val="hidden"/>
                                      </p:to>
                                    </p:set>
                                  </p:childTnLst>
                                </p:cTn>
                              </p:par>
                              <p:par>
                                <p:cTn id="93" presetID="2" presetClass="exit" presetSubtype="1" fill="hold" grpId="1" nodeType="withEffect">
                                  <p:stCondLst>
                                    <p:cond delay="0"/>
                                  </p:stCondLst>
                                  <p:childTnLst>
                                    <p:anim calcmode="lin" valueType="num">
                                      <p:cBhvr additive="base">
                                        <p:cTn id="94" dur="3000"/>
                                        <p:tgtEl>
                                          <p:spTgt spid="12"/>
                                        </p:tgtEl>
                                        <p:attrNameLst>
                                          <p:attrName>ppt_x</p:attrName>
                                        </p:attrNameLst>
                                      </p:cBhvr>
                                      <p:tavLst>
                                        <p:tav tm="0">
                                          <p:val>
                                            <p:strVal val="ppt_x"/>
                                          </p:val>
                                        </p:tav>
                                        <p:tav tm="100000">
                                          <p:val>
                                            <p:strVal val="ppt_x"/>
                                          </p:val>
                                        </p:tav>
                                      </p:tavLst>
                                    </p:anim>
                                    <p:anim calcmode="lin" valueType="num">
                                      <p:cBhvr additive="base">
                                        <p:cTn id="95" dur="3000"/>
                                        <p:tgtEl>
                                          <p:spTgt spid="12"/>
                                        </p:tgtEl>
                                        <p:attrNameLst>
                                          <p:attrName>ppt_y</p:attrName>
                                        </p:attrNameLst>
                                      </p:cBhvr>
                                      <p:tavLst>
                                        <p:tav tm="0">
                                          <p:val>
                                            <p:strVal val="ppt_y"/>
                                          </p:val>
                                        </p:tav>
                                        <p:tav tm="100000">
                                          <p:val>
                                            <p:strVal val="0-ppt_h/2"/>
                                          </p:val>
                                        </p:tav>
                                      </p:tavLst>
                                    </p:anim>
                                    <p:set>
                                      <p:cBhvr>
                                        <p:cTn id="96" dur="1" fill="hold">
                                          <p:stCondLst>
                                            <p:cond delay="2999"/>
                                          </p:stCondLst>
                                        </p:cTn>
                                        <p:tgtEl>
                                          <p:spTgt spid="12"/>
                                        </p:tgtEl>
                                        <p:attrNameLst>
                                          <p:attrName>style.visibility</p:attrName>
                                        </p:attrNameLst>
                                      </p:cBhvr>
                                      <p:to>
                                        <p:strVal val="hidden"/>
                                      </p:to>
                                    </p:set>
                                  </p:childTnLst>
                                </p:cTn>
                              </p:par>
                              <p:par>
                                <p:cTn id="97" presetID="2" presetClass="exit" presetSubtype="1" fill="hold" grpId="1" nodeType="withEffect">
                                  <p:stCondLst>
                                    <p:cond delay="0"/>
                                  </p:stCondLst>
                                  <p:childTnLst>
                                    <p:anim calcmode="lin" valueType="num">
                                      <p:cBhvr additive="base">
                                        <p:cTn id="98" dur="3000"/>
                                        <p:tgtEl>
                                          <p:spTgt spid="14"/>
                                        </p:tgtEl>
                                        <p:attrNameLst>
                                          <p:attrName>ppt_x</p:attrName>
                                        </p:attrNameLst>
                                      </p:cBhvr>
                                      <p:tavLst>
                                        <p:tav tm="0">
                                          <p:val>
                                            <p:strVal val="ppt_x"/>
                                          </p:val>
                                        </p:tav>
                                        <p:tav tm="100000">
                                          <p:val>
                                            <p:strVal val="ppt_x"/>
                                          </p:val>
                                        </p:tav>
                                      </p:tavLst>
                                    </p:anim>
                                    <p:anim calcmode="lin" valueType="num">
                                      <p:cBhvr additive="base">
                                        <p:cTn id="99" dur="3000"/>
                                        <p:tgtEl>
                                          <p:spTgt spid="14"/>
                                        </p:tgtEl>
                                        <p:attrNameLst>
                                          <p:attrName>ppt_y</p:attrName>
                                        </p:attrNameLst>
                                      </p:cBhvr>
                                      <p:tavLst>
                                        <p:tav tm="0">
                                          <p:val>
                                            <p:strVal val="ppt_y"/>
                                          </p:val>
                                        </p:tav>
                                        <p:tav tm="100000">
                                          <p:val>
                                            <p:strVal val="0-ppt_h/2"/>
                                          </p:val>
                                        </p:tav>
                                      </p:tavLst>
                                    </p:anim>
                                    <p:set>
                                      <p:cBhvr>
                                        <p:cTn id="100" dur="1" fill="hold">
                                          <p:stCondLst>
                                            <p:cond delay="2999"/>
                                          </p:stCondLst>
                                        </p:cTn>
                                        <p:tgtEl>
                                          <p:spTgt spid="14"/>
                                        </p:tgtEl>
                                        <p:attrNameLst>
                                          <p:attrName>style.visibility</p:attrName>
                                        </p:attrNameLst>
                                      </p:cBhvr>
                                      <p:to>
                                        <p:strVal val="hidden"/>
                                      </p:to>
                                    </p:set>
                                  </p:childTnLst>
                                </p:cTn>
                              </p:par>
                              <p:par>
                                <p:cTn id="101" presetID="2" presetClass="exit" presetSubtype="1" fill="hold" grpId="1" nodeType="withEffect">
                                  <p:stCondLst>
                                    <p:cond delay="0"/>
                                  </p:stCondLst>
                                  <p:childTnLst>
                                    <p:anim calcmode="lin" valueType="num">
                                      <p:cBhvr additive="base">
                                        <p:cTn id="102" dur="3000"/>
                                        <p:tgtEl>
                                          <p:spTgt spid="16"/>
                                        </p:tgtEl>
                                        <p:attrNameLst>
                                          <p:attrName>ppt_x</p:attrName>
                                        </p:attrNameLst>
                                      </p:cBhvr>
                                      <p:tavLst>
                                        <p:tav tm="0">
                                          <p:val>
                                            <p:strVal val="ppt_x"/>
                                          </p:val>
                                        </p:tav>
                                        <p:tav tm="100000">
                                          <p:val>
                                            <p:strVal val="ppt_x"/>
                                          </p:val>
                                        </p:tav>
                                      </p:tavLst>
                                    </p:anim>
                                    <p:anim calcmode="lin" valueType="num">
                                      <p:cBhvr additive="base">
                                        <p:cTn id="103" dur="3000"/>
                                        <p:tgtEl>
                                          <p:spTgt spid="16"/>
                                        </p:tgtEl>
                                        <p:attrNameLst>
                                          <p:attrName>ppt_y</p:attrName>
                                        </p:attrNameLst>
                                      </p:cBhvr>
                                      <p:tavLst>
                                        <p:tav tm="0">
                                          <p:val>
                                            <p:strVal val="ppt_y"/>
                                          </p:val>
                                        </p:tav>
                                        <p:tav tm="100000">
                                          <p:val>
                                            <p:strVal val="0-ppt_h/2"/>
                                          </p:val>
                                        </p:tav>
                                      </p:tavLst>
                                    </p:anim>
                                    <p:set>
                                      <p:cBhvr>
                                        <p:cTn id="104" dur="1" fill="hold">
                                          <p:stCondLst>
                                            <p:cond delay="2999"/>
                                          </p:stCondLst>
                                        </p:cTn>
                                        <p:tgtEl>
                                          <p:spTgt spid="16"/>
                                        </p:tgtEl>
                                        <p:attrNameLst>
                                          <p:attrName>style.visibility</p:attrName>
                                        </p:attrNameLst>
                                      </p:cBhvr>
                                      <p:to>
                                        <p:strVal val="hidden"/>
                                      </p:to>
                                    </p:set>
                                  </p:childTnLst>
                                </p:cTn>
                              </p:par>
                              <p:par>
                                <p:cTn id="105" presetID="16" presetClass="entr" presetSubtype="42" fill="hold" nodeType="withEffect">
                                  <p:stCondLst>
                                    <p:cond delay="0"/>
                                  </p:stCondLst>
                                  <p:childTnLst>
                                    <p:set>
                                      <p:cBhvr>
                                        <p:cTn id="106" dur="1" fill="hold">
                                          <p:stCondLst>
                                            <p:cond delay="0"/>
                                          </p:stCondLst>
                                        </p:cTn>
                                        <p:tgtEl>
                                          <p:spTgt spid="4"/>
                                        </p:tgtEl>
                                        <p:attrNameLst>
                                          <p:attrName>style.visibility</p:attrName>
                                        </p:attrNameLst>
                                      </p:cBhvr>
                                      <p:to>
                                        <p:strVal val="visible"/>
                                      </p:to>
                                    </p:set>
                                    <p:animEffect transition="in" filter="barn(outHorizontal)">
                                      <p:cBhvr>
                                        <p:cTn id="107" dur="3000"/>
                                        <p:tgtEl>
                                          <p:spTgt spid="4"/>
                                        </p:tgtEl>
                                      </p:cBhvr>
                                    </p:animEffect>
                                  </p:childTnLst>
                                </p:cTn>
                              </p:par>
                              <p:par>
                                <p:cTn id="108" presetID="23" presetClass="entr" presetSubtype="272" fill="hold" nodeType="withEffect">
                                  <p:stCondLst>
                                    <p:cond delay="0"/>
                                  </p:stCondLst>
                                  <p:childTnLst>
                                    <p:set>
                                      <p:cBhvr>
                                        <p:cTn id="109" dur="1" fill="hold">
                                          <p:stCondLst>
                                            <p:cond delay="0"/>
                                          </p:stCondLst>
                                        </p:cTn>
                                        <p:tgtEl>
                                          <p:spTgt spid="4"/>
                                        </p:tgtEl>
                                        <p:attrNameLst>
                                          <p:attrName>style.visibility</p:attrName>
                                        </p:attrNameLst>
                                      </p:cBhvr>
                                      <p:to>
                                        <p:strVal val="visible"/>
                                      </p:to>
                                    </p:set>
                                    <p:anim calcmode="lin" valueType="num">
                                      <p:cBhvr>
                                        <p:cTn id="110" dur="3000" fill="hold"/>
                                        <p:tgtEl>
                                          <p:spTgt spid="4"/>
                                        </p:tgtEl>
                                        <p:attrNameLst>
                                          <p:attrName>ppt_w</p:attrName>
                                        </p:attrNameLst>
                                      </p:cBhvr>
                                      <p:tavLst>
                                        <p:tav tm="0">
                                          <p:val>
                                            <p:strVal val="2/3*#ppt_w"/>
                                          </p:val>
                                        </p:tav>
                                        <p:tav tm="100000">
                                          <p:val>
                                            <p:strVal val="#ppt_w"/>
                                          </p:val>
                                        </p:tav>
                                      </p:tavLst>
                                    </p:anim>
                                    <p:anim calcmode="lin" valueType="num">
                                      <p:cBhvr>
                                        <p:cTn id="111" dur="3000" fill="hold"/>
                                        <p:tgtEl>
                                          <p:spTgt spid="4"/>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g031.jpg"/>
          <p:cNvPicPr>
            <a:picLocks noChangeAspect="1"/>
          </p:cNvPicPr>
          <p:nvPr/>
        </p:nvPicPr>
        <p:blipFill>
          <a:blip r:embed="rId2"/>
          <a:stretch>
            <a:fillRect/>
          </a:stretch>
        </p:blipFill>
        <p:spPr>
          <a:xfrm>
            <a:off x="11875" y="0"/>
            <a:ext cx="9120249" cy="6858000"/>
          </a:xfrm>
          <a:prstGeom prst="rect">
            <a:avLst/>
          </a:prstGeom>
        </p:spPr>
      </p:pic>
      <p:sp>
        <p:nvSpPr>
          <p:cNvPr id="5" name="4 Redondear rectángulo de esquina diagonal"/>
          <p:cNvSpPr/>
          <p:nvPr/>
        </p:nvSpPr>
        <p:spPr>
          <a:xfrm>
            <a:off x="0" y="71438"/>
            <a:ext cx="409125" cy="4286280"/>
          </a:xfrm>
          <a:prstGeom prst="round2DiagRect">
            <a:avLst>
              <a:gd name="adj1" fmla="val 50000"/>
              <a:gd name="adj2" fmla="val 0"/>
            </a:avLst>
          </a:prstGeom>
          <a:solidFill>
            <a:srgbClr val="964B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dondear rectángulo de esquina diagonal"/>
          <p:cNvSpPr/>
          <p:nvPr/>
        </p:nvSpPr>
        <p:spPr>
          <a:xfrm>
            <a:off x="642910" y="71438"/>
            <a:ext cx="363684" cy="4286280"/>
          </a:xfrm>
          <a:prstGeom prst="round2DiagRect">
            <a:avLst>
              <a:gd name="adj1" fmla="val 50000"/>
              <a:gd name="adj2" fmla="val 0"/>
            </a:avLst>
          </a:prstGeom>
          <a:solidFill>
            <a:srgbClr val="964B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dondear rectángulo de esquina diagonal"/>
          <p:cNvSpPr/>
          <p:nvPr/>
        </p:nvSpPr>
        <p:spPr>
          <a:xfrm>
            <a:off x="1214414" y="71438"/>
            <a:ext cx="409145" cy="4286280"/>
          </a:xfrm>
          <a:prstGeom prst="round2DiagRect">
            <a:avLst>
              <a:gd name="adj1" fmla="val 50000"/>
              <a:gd name="adj2" fmla="val 0"/>
            </a:avLst>
          </a:prstGeom>
          <a:solidFill>
            <a:srgbClr val="964B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dondear rectángulo de esquina diagonal"/>
          <p:cNvSpPr/>
          <p:nvPr/>
        </p:nvSpPr>
        <p:spPr>
          <a:xfrm>
            <a:off x="1857356" y="71438"/>
            <a:ext cx="454605" cy="4286280"/>
          </a:xfrm>
          <a:prstGeom prst="round2DiagRect">
            <a:avLst>
              <a:gd name="adj1" fmla="val 50000"/>
              <a:gd name="adj2" fmla="val 0"/>
            </a:avLst>
          </a:prstGeom>
          <a:solidFill>
            <a:srgbClr val="964B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dondear rectángulo de esquina diagonal"/>
          <p:cNvSpPr/>
          <p:nvPr/>
        </p:nvSpPr>
        <p:spPr>
          <a:xfrm>
            <a:off x="2500298" y="71438"/>
            <a:ext cx="409145" cy="4286280"/>
          </a:xfrm>
          <a:prstGeom prst="round2DiagRect">
            <a:avLst>
              <a:gd name="adj1" fmla="val 50000"/>
              <a:gd name="adj2" fmla="val 0"/>
            </a:avLst>
          </a:prstGeom>
          <a:solidFill>
            <a:srgbClr val="964B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dondear rectángulo de esquina diagonal"/>
          <p:cNvSpPr/>
          <p:nvPr/>
        </p:nvSpPr>
        <p:spPr>
          <a:xfrm>
            <a:off x="3143240" y="71438"/>
            <a:ext cx="409145" cy="4286280"/>
          </a:xfrm>
          <a:prstGeom prst="round2DiagRect">
            <a:avLst>
              <a:gd name="adj1" fmla="val 50000"/>
              <a:gd name="adj2" fmla="val 0"/>
            </a:avLst>
          </a:prstGeom>
          <a:solidFill>
            <a:srgbClr val="964B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dondear rectángulo de esquina diagonal"/>
          <p:cNvSpPr/>
          <p:nvPr/>
        </p:nvSpPr>
        <p:spPr>
          <a:xfrm>
            <a:off x="5461728" y="71438"/>
            <a:ext cx="467594" cy="4286280"/>
          </a:xfrm>
          <a:prstGeom prst="round2DiagRect">
            <a:avLst>
              <a:gd name="adj1" fmla="val 50000"/>
              <a:gd name="adj2" fmla="val 0"/>
            </a:avLst>
          </a:prstGeom>
          <a:solidFill>
            <a:srgbClr val="964B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dondear rectángulo de esquina diagonal"/>
          <p:cNvSpPr/>
          <p:nvPr/>
        </p:nvSpPr>
        <p:spPr>
          <a:xfrm>
            <a:off x="6143636" y="71438"/>
            <a:ext cx="428628" cy="4286280"/>
          </a:xfrm>
          <a:prstGeom prst="round2DiagRect">
            <a:avLst>
              <a:gd name="adj1" fmla="val 50000"/>
              <a:gd name="adj2" fmla="val 0"/>
            </a:avLst>
          </a:prstGeom>
          <a:solidFill>
            <a:srgbClr val="964B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dondear rectángulo de esquina diagonal"/>
          <p:cNvSpPr/>
          <p:nvPr/>
        </p:nvSpPr>
        <p:spPr>
          <a:xfrm>
            <a:off x="6786578" y="71438"/>
            <a:ext cx="428628" cy="4286280"/>
          </a:xfrm>
          <a:prstGeom prst="round2DiagRect">
            <a:avLst>
              <a:gd name="adj1" fmla="val 50000"/>
              <a:gd name="adj2" fmla="val 0"/>
            </a:avLst>
          </a:prstGeom>
          <a:solidFill>
            <a:srgbClr val="964B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dondear rectángulo de esquina diagonal"/>
          <p:cNvSpPr/>
          <p:nvPr/>
        </p:nvSpPr>
        <p:spPr>
          <a:xfrm>
            <a:off x="7410036" y="71438"/>
            <a:ext cx="519549" cy="4286280"/>
          </a:xfrm>
          <a:prstGeom prst="round2DiagRect">
            <a:avLst>
              <a:gd name="adj1" fmla="val 50000"/>
              <a:gd name="adj2" fmla="val 0"/>
            </a:avLst>
          </a:prstGeom>
          <a:solidFill>
            <a:srgbClr val="964B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dondear rectángulo de esquina diagonal"/>
          <p:cNvSpPr/>
          <p:nvPr/>
        </p:nvSpPr>
        <p:spPr>
          <a:xfrm>
            <a:off x="8104934" y="71438"/>
            <a:ext cx="467594" cy="4286280"/>
          </a:xfrm>
          <a:prstGeom prst="round2DiagRect">
            <a:avLst>
              <a:gd name="adj1" fmla="val 50000"/>
              <a:gd name="adj2" fmla="val 0"/>
            </a:avLst>
          </a:prstGeom>
          <a:solidFill>
            <a:srgbClr val="964B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dondear rectángulo de esquina diagonal"/>
          <p:cNvSpPr/>
          <p:nvPr/>
        </p:nvSpPr>
        <p:spPr>
          <a:xfrm>
            <a:off x="8728384" y="71438"/>
            <a:ext cx="415616" cy="4286280"/>
          </a:xfrm>
          <a:prstGeom prst="round2DiagRect">
            <a:avLst>
              <a:gd name="adj1" fmla="val 50000"/>
              <a:gd name="adj2" fmla="val 0"/>
            </a:avLst>
          </a:prstGeom>
          <a:solidFill>
            <a:srgbClr val="964B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dondear rectángulo de esquina diagonal"/>
          <p:cNvSpPr/>
          <p:nvPr/>
        </p:nvSpPr>
        <p:spPr>
          <a:xfrm>
            <a:off x="3857620" y="0"/>
            <a:ext cx="500066" cy="4286280"/>
          </a:xfrm>
          <a:prstGeom prst="round2DiagRect">
            <a:avLst>
              <a:gd name="adj1" fmla="val 50000"/>
              <a:gd name="adj2" fmla="val 0"/>
            </a:avLst>
          </a:prstGeom>
          <a:solidFill>
            <a:srgbClr val="964B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dondear rectángulo de esquina diagonal"/>
          <p:cNvSpPr/>
          <p:nvPr/>
        </p:nvSpPr>
        <p:spPr>
          <a:xfrm>
            <a:off x="4714876" y="71438"/>
            <a:ext cx="500066" cy="4286280"/>
          </a:xfrm>
          <a:prstGeom prst="round2DiagRect">
            <a:avLst>
              <a:gd name="adj1" fmla="val 50000"/>
              <a:gd name="adj2" fmla="val 0"/>
            </a:avLst>
          </a:prstGeom>
          <a:solidFill>
            <a:srgbClr val="964B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357222" y="0"/>
            <a:ext cx="9501222"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plus(in)">
                                      <p:cBhvr>
                                        <p:cTn id="10" dur="3000"/>
                                        <p:tgtEl>
                                          <p:spTgt spid="5"/>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plus(in)">
                                      <p:cBhvr>
                                        <p:cTn id="13" dur="3000"/>
                                        <p:tgtEl>
                                          <p:spTgt spid="6"/>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plus(in)">
                                      <p:cBhvr>
                                        <p:cTn id="16" dur="3000"/>
                                        <p:tgtEl>
                                          <p:spTgt spid="7"/>
                                        </p:tgtEl>
                                      </p:cBhvr>
                                    </p:animEffect>
                                  </p:childTnLst>
                                </p:cTn>
                              </p:par>
                              <p:par>
                                <p:cTn id="17" presetID="13" presetClass="entr" presetSubtype="16"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plus(in)">
                                      <p:cBhvr>
                                        <p:cTn id="19" dur="3000"/>
                                        <p:tgtEl>
                                          <p:spTgt spid="8"/>
                                        </p:tgtEl>
                                      </p:cBhvr>
                                    </p:animEffect>
                                  </p:childTnLst>
                                </p:cTn>
                              </p:par>
                              <p:par>
                                <p:cTn id="20" presetID="13" presetClass="entr" presetSubtype="16"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plus(in)">
                                      <p:cBhvr>
                                        <p:cTn id="22" dur="3000"/>
                                        <p:tgtEl>
                                          <p:spTgt spid="9"/>
                                        </p:tgtEl>
                                      </p:cBhvr>
                                    </p:animEffect>
                                  </p:childTnLst>
                                </p:cTn>
                              </p:par>
                              <p:par>
                                <p:cTn id="23" presetID="13" presetClass="entr" presetSubtype="16"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plus(in)">
                                      <p:cBhvr>
                                        <p:cTn id="25" dur="3000"/>
                                        <p:tgtEl>
                                          <p:spTgt spid="10"/>
                                        </p:tgtEl>
                                      </p:cBhvr>
                                    </p:animEffect>
                                  </p:childTnLst>
                                </p:cTn>
                              </p:par>
                              <p:par>
                                <p:cTn id="26" presetID="13" presetClass="entr" presetSubtype="16"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plus(in)">
                                      <p:cBhvr>
                                        <p:cTn id="28" dur="3000"/>
                                        <p:tgtEl>
                                          <p:spTgt spid="11"/>
                                        </p:tgtEl>
                                      </p:cBhvr>
                                    </p:animEffect>
                                  </p:childTnLst>
                                </p:cTn>
                              </p:par>
                              <p:par>
                                <p:cTn id="29" presetID="13" presetClass="entr" presetSubtype="16"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plus(in)">
                                      <p:cBhvr>
                                        <p:cTn id="31" dur="3000"/>
                                        <p:tgtEl>
                                          <p:spTgt spid="12"/>
                                        </p:tgtEl>
                                      </p:cBhvr>
                                    </p:animEffect>
                                  </p:childTnLst>
                                </p:cTn>
                              </p:par>
                              <p:par>
                                <p:cTn id="32" presetID="13" presetClass="entr" presetSubtype="16"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plus(in)">
                                      <p:cBhvr>
                                        <p:cTn id="34" dur="3000"/>
                                        <p:tgtEl>
                                          <p:spTgt spid="13"/>
                                        </p:tgtEl>
                                      </p:cBhvr>
                                    </p:animEffect>
                                  </p:childTnLst>
                                </p:cTn>
                              </p:par>
                              <p:par>
                                <p:cTn id="35" presetID="13" presetClass="entr" presetSubtype="16"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plus(in)">
                                      <p:cBhvr>
                                        <p:cTn id="37" dur="3000"/>
                                        <p:tgtEl>
                                          <p:spTgt spid="14"/>
                                        </p:tgtEl>
                                      </p:cBhvr>
                                    </p:animEffect>
                                  </p:childTnLst>
                                </p:cTn>
                              </p:par>
                              <p:par>
                                <p:cTn id="38" presetID="13" presetClass="entr" presetSubtype="16" fill="hold" grpId="0" nodeType="with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plus(in)">
                                      <p:cBhvr>
                                        <p:cTn id="40" dur="3000"/>
                                        <p:tgtEl>
                                          <p:spTgt spid="15"/>
                                        </p:tgtEl>
                                      </p:cBhvr>
                                    </p:animEffect>
                                  </p:childTnLst>
                                </p:cTn>
                              </p:par>
                              <p:par>
                                <p:cTn id="41" presetID="13" presetClass="entr" presetSubtype="16" fill="hold" grpId="0" nodeType="with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plus(in)">
                                      <p:cBhvr>
                                        <p:cTn id="43" dur="3000"/>
                                        <p:tgtEl>
                                          <p:spTgt spid="16"/>
                                        </p:tgtEl>
                                      </p:cBhvr>
                                    </p:animEffect>
                                  </p:childTnLst>
                                </p:cTn>
                              </p:par>
                              <p:par>
                                <p:cTn id="44" presetID="13" presetClass="entr" presetSubtype="16" fill="hold" grpId="0" nodeType="with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plus(in)">
                                      <p:cBhvr>
                                        <p:cTn id="46" dur="3000"/>
                                        <p:tgtEl>
                                          <p:spTgt spid="17"/>
                                        </p:tgtEl>
                                      </p:cBhvr>
                                    </p:animEffect>
                                  </p:childTnLst>
                                </p:cTn>
                              </p:par>
                              <p:par>
                                <p:cTn id="47" presetID="13" presetClass="entr" presetSubtype="16" fill="hold" grpId="0" nodeType="withEffect">
                                  <p:stCondLst>
                                    <p:cond delay="0"/>
                                  </p:stCondLst>
                                  <p:childTnLst>
                                    <p:set>
                                      <p:cBhvr>
                                        <p:cTn id="48" dur="1" fill="hold">
                                          <p:stCondLst>
                                            <p:cond delay="0"/>
                                          </p:stCondLst>
                                        </p:cTn>
                                        <p:tgtEl>
                                          <p:spTgt spid="18"/>
                                        </p:tgtEl>
                                        <p:attrNameLst>
                                          <p:attrName>style.visibility</p:attrName>
                                        </p:attrNameLst>
                                      </p:cBhvr>
                                      <p:to>
                                        <p:strVal val="visible"/>
                                      </p:to>
                                    </p:set>
                                    <p:animEffect transition="in" filter="plus(in)">
                                      <p:cBhvr>
                                        <p:cTn id="49" dur="3000"/>
                                        <p:tgtEl>
                                          <p:spTgt spid="18"/>
                                        </p:tgtEl>
                                      </p:cBhvr>
                                    </p:animEffect>
                                  </p:childTnLst>
                                </p:cTn>
                              </p:par>
                              <p:par>
                                <p:cTn id="50" presetID="8" presetClass="emph" presetSubtype="0" fill="hold" grpId="1" nodeType="withEffect">
                                  <p:stCondLst>
                                    <p:cond delay="0"/>
                                  </p:stCondLst>
                                  <p:childTnLst>
                                    <p:animRot by="21600000">
                                      <p:cBhvr>
                                        <p:cTn id="51" dur="3000" fill="hold"/>
                                        <p:tgtEl>
                                          <p:spTgt spid="5"/>
                                        </p:tgtEl>
                                        <p:attrNameLst>
                                          <p:attrName>r</p:attrName>
                                        </p:attrNameLst>
                                      </p:cBhvr>
                                    </p:animRot>
                                  </p:childTnLst>
                                </p:cTn>
                              </p:par>
                              <p:par>
                                <p:cTn id="52" presetID="8" presetClass="emph" presetSubtype="0" fill="hold" grpId="1" nodeType="withEffect">
                                  <p:stCondLst>
                                    <p:cond delay="0"/>
                                  </p:stCondLst>
                                  <p:childTnLst>
                                    <p:animRot by="-21600000">
                                      <p:cBhvr>
                                        <p:cTn id="53" dur="3000" fill="hold"/>
                                        <p:tgtEl>
                                          <p:spTgt spid="6"/>
                                        </p:tgtEl>
                                        <p:attrNameLst>
                                          <p:attrName>r</p:attrName>
                                        </p:attrNameLst>
                                      </p:cBhvr>
                                    </p:animRot>
                                  </p:childTnLst>
                                </p:cTn>
                              </p:par>
                              <p:par>
                                <p:cTn id="54" presetID="8" presetClass="emph" presetSubtype="0" fill="hold" grpId="1" nodeType="withEffect">
                                  <p:stCondLst>
                                    <p:cond delay="0"/>
                                  </p:stCondLst>
                                  <p:childTnLst>
                                    <p:animRot by="21600000">
                                      <p:cBhvr>
                                        <p:cTn id="55" dur="3000" fill="hold"/>
                                        <p:tgtEl>
                                          <p:spTgt spid="7"/>
                                        </p:tgtEl>
                                        <p:attrNameLst>
                                          <p:attrName>r</p:attrName>
                                        </p:attrNameLst>
                                      </p:cBhvr>
                                    </p:animRot>
                                  </p:childTnLst>
                                </p:cTn>
                              </p:par>
                              <p:par>
                                <p:cTn id="56" presetID="8" presetClass="emph" presetSubtype="0" fill="hold" grpId="1" nodeType="withEffect">
                                  <p:stCondLst>
                                    <p:cond delay="0"/>
                                  </p:stCondLst>
                                  <p:childTnLst>
                                    <p:animRot by="-21600000">
                                      <p:cBhvr>
                                        <p:cTn id="57" dur="3000" fill="hold"/>
                                        <p:tgtEl>
                                          <p:spTgt spid="8"/>
                                        </p:tgtEl>
                                        <p:attrNameLst>
                                          <p:attrName>r</p:attrName>
                                        </p:attrNameLst>
                                      </p:cBhvr>
                                    </p:animRot>
                                  </p:childTnLst>
                                </p:cTn>
                              </p:par>
                              <p:par>
                                <p:cTn id="58" presetID="8" presetClass="emph" presetSubtype="0" fill="hold" grpId="1" nodeType="withEffect">
                                  <p:stCondLst>
                                    <p:cond delay="0"/>
                                  </p:stCondLst>
                                  <p:childTnLst>
                                    <p:animRot by="21600000">
                                      <p:cBhvr>
                                        <p:cTn id="59" dur="3000" fill="hold"/>
                                        <p:tgtEl>
                                          <p:spTgt spid="9"/>
                                        </p:tgtEl>
                                        <p:attrNameLst>
                                          <p:attrName>r</p:attrName>
                                        </p:attrNameLst>
                                      </p:cBhvr>
                                    </p:animRot>
                                  </p:childTnLst>
                                </p:cTn>
                              </p:par>
                              <p:par>
                                <p:cTn id="60" presetID="8" presetClass="emph" presetSubtype="0" fill="hold" grpId="1" nodeType="withEffect">
                                  <p:stCondLst>
                                    <p:cond delay="0"/>
                                  </p:stCondLst>
                                  <p:childTnLst>
                                    <p:animRot by="-21600000">
                                      <p:cBhvr>
                                        <p:cTn id="61" dur="3000" fill="hold"/>
                                        <p:tgtEl>
                                          <p:spTgt spid="10"/>
                                        </p:tgtEl>
                                        <p:attrNameLst>
                                          <p:attrName>r</p:attrName>
                                        </p:attrNameLst>
                                      </p:cBhvr>
                                    </p:animRot>
                                  </p:childTnLst>
                                </p:cTn>
                              </p:par>
                              <p:par>
                                <p:cTn id="62" presetID="8" presetClass="emph" presetSubtype="0" fill="hold" grpId="1" nodeType="withEffect">
                                  <p:stCondLst>
                                    <p:cond delay="0"/>
                                  </p:stCondLst>
                                  <p:childTnLst>
                                    <p:animRot by="21600000">
                                      <p:cBhvr>
                                        <p:cTn id="63" dur="3000" fill="hold"/>
                                        <p:tgtEl>
                                          <p:spTgt spid="11"/>
                                        </p:tgtEl>
                                        <p:attrNameLst>
                                          <p:attrName>r</p:attrName>
                                        </p:attrNameLst>
                                      </p:cBhvr>
                                    </p:animRot>
                                  </p:childTnLst>
                                </p:cTn>
                              </p:par>
                              <p:par>
                                <p:cTn id="64" presetID="8" presetClass="emph" presetSubtype="0" fill="hold" grpId="1" nodeType="withEffect">
                                  <p:stCondLst>
                                    <p:cond delay="0"/>
                                  </p:stCondLst>
                                  <p:childTnLst>
                                    <p:animRot by="-21600000">
                                      <p:cBhvr>
                                        <p:cTn id="65" dur="3000" fill="hold"/>
                                        <p:tgtEl>
                                          <p:spTgt spid="12"/>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13"/>
                                        </p:tgtEl>
                                        <p:attrNameLst>
                                          <p:attrName>r</p:attrName>
                                        </p:attrNameLst>
                                      </p:cBhvr>
                                    </p:animRot>
                                  </p:childTnLst>
                                </p:cTn>
                              </p:par>
                              <p:par>
                                <p:cTn id="68" presetID="8" presetClass="emph" presetSubtype="0" fill="hold" grpId="1" nodeType="withEffect">
                                  <p:stCondLst>
                                    <p:cond delay="0"/>
                                  </p:stCondLst>
                                  <p:childTnLst>
                                    <p:animRot by="-21600000">
                                      <p:cBhvr>
                                        <p:cTn id="69" dur="3000" fill="hold"/>
                                        <p:tgtEl>
                                          <p:spTgt spid="14"/>
                                        </p:tgtEl>
                                        <p:attrNameLst>
                                          <p:attrName>r</p:attrName>
                                        </p:attrNameLst>
                                      </p:cBhvr>
                                    </p:animRot>
                                  </p:childTnLst>
                                </p:cTn>
                              </p:par>
                              <p:par>
                                <p:cTn id="70" presetID="8" presetClass="emph" presetSubtype="0" fill="hold" grpId="1" nodeType="withEffect">
                                  <p:stCondLst>
                                    <p:cond delay="0"/>
                                  </p:stCondLst>
                                  <p:childTnLst>
                                    <p:animRot by="21600000">
                                      <p:cBhvr>
                                        <p:cTn id="71" dur="3000" fill="hold"/>
                                        <p:tgtEl>
                                          <p:spTgt spid="15"/>
                                        </p:tgtEl>
                                        <p:attrNameLst>
                                          <p:attrName>r</p:attrName>
                                        </p:attrNameLst>
                                      </p:cBhvr>
                                    </p:animRot>
                                  </p:childTnLst>
                                </p:cTn>
                              </p:par>
                              <p:par>
                                <p:cTn id="72" presetID="8" presetClass="emph" presetSubtype="0" fill="hold" grpId="1" nodeType="withEffect">
                                  <p:stCondLst>
                                    <p:cond delay="0"/>
                                  </p:stCondLst>
                                  <p:childTnLst>
                                    <p:animRot by="-21600000">
                                      <p:cBhvr>
                                        <p:cTn id="73" dur="3000" fill="hold"/>
                                        <p:tgtEl>
                                          <p:spTgt spid="16"/>
                                        </p:tgtEl>
                                        <p:attrNameLst>
                                          <p:attrName>r</p:attrName>
                                        </p:attrNameLst>
                                      </p:cBhvr>
                                    </p:animRot>
                                  </p:childTnLst>
                                </p:cTn>
                              </p:par>
                              <p:par>
                                <p:cTn id="74" presetID="8" presetClass="emph" presetSubtype="0" fill="hold" grpId="1" nodeType="withEffect">
                                  <p:stCondLst>
                                    <p:cond delay="0"/>
                                  </p:stCondLst>
                                  <p:childTnLst>
                                    <p:animRot by="21600000">
                                      <p:cBhvr>
                                        <p:cTn id="75" dur="3000" fill="hold"/>
                                        <p:tgtEl>
                                          <p:spTgt spid="17"/>
                                        </p:tgtEl>
                                        <p:attrNameLst>
                                          <p:attrName>r</p:attrName>
                                        </p:attrNameLst>
                                      </p:cBhvr>
                                    </p:animRot>
                                  </p:childTnLst>
                                </p:cTn>
                              </p:par>
                              <p:par>
                                <p:cTn id="76" presetID="8" presetClass="emph" presetSubtype="0" fill="hold" grpId="1" nodeType="withEffect">
                                  <p:stCondLst>
                                    <p:cond delay="0"/>
                                  </p:stCondLst>
                                  <p:childTnLst>
                                    <p:animRot by="-21600000">
                                      <p:cBhvr>
                                        <p:cTn id="77" dur="3000" fill="hold"/>
                                        <p:tgtEl>
                                          <p:spTgt spid="18"/>
                                        </p:tgtEl>
                                        <p:attrNameLst>
                                          <p:attrName>r</p:attrName>
                                        </p:attrNameLst>
                                      </p:cBhvr>
                                    </p:animRot>
                                  </p:childTnLst>
                                </p:cTn>
                              </p:par>
                            </p:childTnLst>
                          </p:cTn>
                        </p:par>
                        <p:par>
                          <p:cTn id="78" fill="hold">
                            <p:stCondLst>
                              <p:cond delay="3000"/>
                            </p:stCondLst>
                            <p:childTnLst>
                              <p:par>
                                <p:cTn id="79" presetID="2" presetClass="exit" presetSubtype="8" fill="hold" grpId="2" nodeType="afterEffect">
                                  <p:stCondLst>
                                    <p:cond delay="0"/>
                                  </p:stCondLst>
                                  <p:childTnLst>
                                    <p:anim calcmode="lin" valueType="num">
                                      <p:cBhvr additive="base">
                                        <p:cTn id="80" dur="3000"/>
                                        <p:tgtEl>
                                          <p:spTgt spid="5"/>
                                        </p:tgtEl>
                                        <p:attrNameLst>
                                          <p:attrName>ppt_x</p:attrName>
                                        </p:attrNameLst>
                                      </p:cBhvr>
                                      <p:tavLst>
                                        <p:tav tm="0">
                                          <p:val>
                                            <p:strVal val="ppt_x"/>
                                          </p:val>
                                        </p:tav>
                                        <p:tav tm="100000">
                                          <p:val>
                                            <p:strVal val="0-ppt_w/2"/>
                                          </p:val>
                                        </p:tav>
                                      </p:tavLst>
                                    </p:anim>
                                    <p:anim calcmode="lin" valueType="num">
                                      <p:cBhvr additive="base">
                                        <p:cTn id="81" dur="3000"/>
                                        <p:tgtEl>
                                          <p:spTgt spid="5"/>
                                        </p:tgtEl>
                                        <p:attrNameLst>
                                          <p:attrName>ppt_y</p:attrName>
                                        </p:attrNameLst>
                                      </p:cBhvr>
                                      <p:tavLst>
                                        <p:tav tm="0">
                                          <p:val>
                                            <p:strVal val="ppt_y"/>
                                          </p:val>
                                        </p:tav>
                                        <p:tav tm="100000">
                                          <p:val>
                                            <p:strVal val="ppt_y"/>
                                          </p:val>
                                        </p:tav>
                                      </p:tavLst>
                                    </p:anim>
                                    <p:set>
                                      <p:cBhvr>
                                        <p:cTn id="82" dur="1" fill="hold">
                                          <p:stCondLst>
                                            <p:cond delay="2999"/>
                                          </p:stCondLst>
                                        </p:cTn>
                                        <p:tgtEl>
                                          <p:spTgt spid="5"/>
                                        </p:tgtEl>
                                        <p:attrNameLst>
                                          <p:attrName>style.visibility</p:attrName>
                                        </p:attrNameLst>
                                      </p:cBhvr>
                                      <p:to>
                                        <p:strVal val="hidden"/>
                                      </p:to>
                                    </p:set>
                                  </p:childTnLst>
                                </p:cTn>
                              </p:par>
                              <p:par>
                                <p:cTn id="83" presetID="2" presetClass="exit" presetSubtype="8" fill="hold" grpId="2" nodeType="withEffect">
                                  <p:stCondLst>
                                    <p:cond delay="0"/>
                                  </p:stCondLst>
                                  <p:childTnLst>
                                    <p:anim calcmode="lin" valueType="num">
                                      <p:cBhvr additive="base">
                                        <p:cTn id="84" dur="3000"/>
                                        <p:tgtEl>
                                          <p:spTgt spid="6"/>
                                        </p:tgtEl>
                                        <p:attrNameLst>
                                          <p:attrName>ppt_x</p:attrName>
                                        </p:attrNameLst>
                                      </p:cBhvr>
                                      <p:tavLst>
                                        <p:tav tm="0">
                                          <p:val>
                                            <p:strVal val="ppt_x"/>
                                          </p:val>
                                        </p:tav>
                                        <p:tav tm="100000">
                                          <p:val>
                                            <p:strVal val="0-ppt_w/2"/>
                                          </p:val>
                                        </p:tav>
                                      </p:tavLst>
                                    </p:anim>
                                    <p:anim calcmode="lin" valueType="num">
                                      <p:cBhvr additive="base">
                                        <p:cTn id="85" dur="3000"/>
                                        <p:tgtEl>
                                          <p:spTgt spid="6"/>
                                        </p:tgtEl>
                                        <p:attrNameLst>
                                          <p:attrName>ppt_y</p:attrName>
                                        </p:attrNameLst>
                                      </p:cBhvr>
                                      <p:tavLst>
                                        <p:tav tm="0">
                                          <p:val>
                                            <p:strVal val="ppt_y"/>
                                          </p:val>
                                        </p:tav>
                                        <p:tav tm="100000">
                                          <p:val>
                                            <p:strVal val="ppt_y"/>
                                          </p:val>
                                        </p:tav>
                                      </p:tavLst>
                                    </p:anim>
                                    <p:set>
                                      <p:cBhvr>
                                        <p:cTn id="86" dur="1" fill="hold">
                                          <p:stCondLst>
                                            <p:cond delay="2999"/>
                                          </p:stCondLst>
                                        </p:cTn>
                                        <p:tgtEl>
                                          <p:spTgt spid="6"/>
                                        </p:tgtEl>
                                        <p:attrNameLst>
                                          <p:attrName>style.visibility</p:attrName>
                                        </p:attrNameLst>
                                      </p:cBhvr>
                                      <p:to>
                                        <p:strVal val="hidden"/>
                                      </p:to>
                                    </p:set>
                                  </p:childTnLst>
                                </p:cTn>
                              </p:par>
                              <p:par>
                                <p:cTn id="87" presetID="2" presetClass="exit" presetSubtype="8" fill="hold" grpId="2" nodeType="withEffect">
                                  <p:stCondLst>
                                    <p:cond delay="0"/>
                                  </p:stCondLst>
                                  <p:childTnLst>
                                    <p:anim calcmode="lin" valueType="num">
                                      <p:cBhvr additive="base">
                                        <p:cTn id="88" dur="3000"/>
                                        <p:tgtEl>
                                          <p:spTgt spid="7"/>
                                        </p:tgtEl>
                                        <p:attrNameLst>
                                          <p:attrName>ppt_x</p:attrName>
                                        </p:attrNameLst>
                                      </p:cBhvr>
                                      <p:tavLst>
                                        <p:tav tm="0">
                                          <p:val>
                                            <p:strVal val="ppt_x"/>
                                          </p:val>
                                        </p:tav>
                                        <p:tav tm="100000">
                                          <p:val>
                                            <p:strVal val="0-ppt_w/2"/>
                                          </p:val>
                                        </p:tav>
                                      </p:tavLst>
                                    </p:anim>
                                    <p:anim calcmode="lin" valueType="num">
                                      <p:cBhvr additive="base">
                                        <p:cTn id="89" dur="3000"/>
                                        <p:tgtEl>
                                          <p:spTgt spid="7"/>
                                        </p:tgtEl>
                                        <p:attrNameLst>
                                          <p:attrName>ppt_y</p:attrName>
                                        </p:attrNameLst>
                                      </p:cBhvr>
                                      <p:tavLst>
                                        <p:tav tm="0">
                                          <p:val>
                                            <p:strVal val="ppt_y"/>
                                          </p:val>
                                        </p:tav>
                                        <p:tav tm="100000">
                                          <p:val>
                                            <p:strVal val="ppt_y"/>
                                          </p:val>
                                        </p:tav>
                                      </p:tavLst>
                                    </p:anim>
                                    <p:set>
                                      <p:cBhvr>
                                        <p:cTn id="90" dur="1" fill="hold">
                                          <p:stCondLst>
                                            <p:cond delay="2999"/>
                                          </p:stCondLst>
                                        </p:cTn>
                                        <p:tgtEl>
                                          <p:spTgt spid="7"/>
                                        </p:tgtEl>
                                        <p:attrNameLst>
                                          <p:attrName>style.visibility</p:attrName>
                                        </p:attrNameLst>
                                      </p:cBhvr>
                                      <p:to>
                                        <p:strVal val="hidden"/>
                                      </p:to>
                                    </p:set>
                                  </p:childTnLst>
                                </p:cTn>
                              </p:par>
                              <p:par>
                                <p:cTn id="91" presetID="2" presetClass="exit" presetSubtype="8" fill="hold" grpId="2" nodeType="withEffect">
                                  <p:stCondLst>
                                    <p:cond delay="0"/>
                                  </p:stCondLst>
                                  <p:childTnLst>
                                    <p:anim calcmode="lin" valueType="num">
                                      <p:cBhvr additive="base">
                                        <p:cTn id="92" dur="3000"/>
                                        <p:tgtEl>
                                          <p:spTgt spid="8"/>
                                        </p:tgtEl>
                                        <p:attrNameLst>
                                          <p:attrName>ppt_x</p:attrName>
                                        </p:attrNameLst>
                                      </p:cBhvr>
                                      <p:tavLst>
                                        <p:tav tm="0">
                                          <p:val>
                                            <p:strVal val="ppt_x"/>
                                          </p:val>
                                        </p:tav>
                                        <p:tav tm="100000">
                                          <p:val>
                                            <p:strVal val="0-ppt_w/2"/>
                                          </p:val>
                                        </p:tav>
                                      </p:tavLst>
                                    </p:anim>
                                    <p:anim calcmode="lin" valueType="num">
                                      <p:cBhvr additive="base">
                                        <p:cTn id="93" dur="3000"/>
                                        <p:tgtEl>
                                          <p:spTgt spid="8"/>
                                        </p:tgtEl>
                                        <p:attrNameLst>
                                          <p:attrName>ppt_y</p:attrName>
                                        </p:attrNameLst>
                                      </p:cBhvr>
                                      <p:tavLst>
                                        <p:tav tm="0">
                                          <p:val>
                                            <p:strVal val="ppt_y"/>
                                          </p:val>
                                        </p:tav>
                                        <p:tav tm="100000">
                                          <p:val>
                                            <p:strVal val="ppt_y"/>
                                          </p:val>
                                        </p:tav>
                                      </p:tavLst>
                                    </p:anim>
                                    <p:set>
                                      <p:cBhvr>
                                        <p:cTn id="94" dur="1" fill="hold">
                                          <p:stCondLst>
                                            <p:cond delay="2999"/>
                                          </p:stCondLst>
                                        </p:cTn>
                                        <p:tgtEl>
                                          <p:spTgt spid="8"/>
                                        </p:tgtEl>
                                        <p:attrNameLst>
                                          <p:attrName>style.visibility</p:attrName>
                                        </p:attrNameLst>
                                      </p:cBhvr>
                                      <p:to>
                                        <p:strVal val="hidden"/>
                                      </p:to>
                                    </p:set>
                                  </p:childTnLst>
                                </p:cTn>
                              </p:par>
                              <p:par>
                                <p:cTn id="95" presetID="2" presetClass="exit" presetSubtype="8" fill="hold" grpId="2" nodeType="withEffect">
                                  <p:stCondLst>
                                    <p:cond delay="0"/>
                                  </p:stCondLst>
                                  <p:childTnLst>
                                    <p:anim calcmode="lin" valueType="num">
                                      <p:cBhvr additive="base">
                                        <p:cTn id="96" dur="3000"/>
                                        <p:tgtEl>
                                          <p:spTgt spid="9"/>
                                        </p:tgtEl>
                                        <p:attrNameLst>
                                          <p:attrName>ppt_x</p:attrName>
                                        </p:attrNameLst>
                                      </p:cBhvr>
                                      <p:tavLst>
                                        <p:tav tm="0">
                                          <p:val>
                                            <p:strVal val="ppt_x"/>
                                          </p:val>
                                        </p:tav>
                                        <p:tav tm="100000">
                                          <p:val>
                                            <p:strVal val="0-ppt_w/2"/>
                                          </p:val>
                                        </p:tav>
                                      </p:tavLst>
                                    </p:anim>
                                    <p:anim calcmode="lin" valueType="num">
                                      <p:cBhvr additive="base">
                                        <p:cTn id="97" dur="3000"/>
                                        <p:tgtEl>
                                          <p:spTgt spid="9"/>
                                        </p:tgtEl>
                                        <p:attrNameLst>
                                          <p:attrName>ppt_y</p:attrName>
                                        </p:attrNameLst>
                                      </p:cBhvr>
                                      <p:tavLst>
                                        <p:tav tm="0">
                                          <p:val>
                                            <p:strVal val="ppt_y"/>
                                          </p:val>
                                        </p:tav>
                                        <p:tav tm="100000">
                                          <p:val>
                                            <p:strVal val="ppt_y"/>
                                          </p:val>
                                        </p:tav>
                                      </p:tavLst>
                                    </p:anim>
                                    <p:set>
                                      <p:cBhvr>
                                        <p:cTn id="98" dur="1" fill="hold">
                                          <p:stCondLst>
                                            <p:cond delay="2999"/>
                                          </p:stCondLst>
                                        </p:cTn>
                                        <p:tgtEl>
                                          <p:spTgt spid="9"/>
                                        </p:tgtEl>
                                        <p:attrNameLst>
                                          <p:attrName>style.visibility</p:attrName>
                                        </p:attrNameLst>
                                      </p:cBhvr>
                                      <p:to>
                                        <p:strVal val="hidden"/>
                                      </p:to>
                                    </p:set>
                                  </p:childTnLst>
                                </p:cTn>
                              </p:par>
                              <p:par>
                                <p:cTn id="99" presetID="2" presetClass="exit" presetSubtype="8" fill="hold" grpId="2" nodeType="withEffect">
                                  <p:stCondLst>
                                    <p:cond delay="0"/>
                                  </p:stCondLst>
                                  <p:childTnLst>
                                    <p:anim calcmode="lin" valueType="num">
                                      <p:cBhvr additive="base">
                                        <p:cTn id="100" dur="3000"/>
                                        <p:tgtEl>
                                          <p:spTgt spid="10"/>
                                        </p:tgtEl>
                                        <p:attrNameLst>
                                          <p:attrName>ppt_x</p:attrName>
                                        </p:attrNameLst>
                                      </p:cBhvr>
                                      <p:tavLst>
                                        <p:tav tm="0">
                                          <p:val>
                                            <p:strVal val="ppt_x"/>
                                          </p:val>
                                        </p:tav>
                                        <p:tav tm="100000">
                                          <p:val>
                                            <p:strVal val="0-ppt_w/2"/>
                                          </p:val>
                                        </p:tav>
                                      </p:tavLst>
                                    </p:anim>
                                    <p:anim calcmode="lin" valueType="num">
                                      <p:cBhvr additive="base">
                                        <p:cTn id="101" dur="3000"/>
                                        <p:tgtEl>
                                          <p:spTgt spid="10"/>
                                        </p:tgtEl>
                                        <p:attrNameLst>
                                          <p:attrName>ppt_y</p:attrName>
                                        </p:attrNameLst>
                                      </p:cBhvr>
                                      <p:tavLst>
                                        <p:tav tm="0">
                                          <p:val>
                                            <p:strVal val="ppt_y"/>
                                          </p:val>
                                        </p:tav>
                                        <p:tav tm="100000">
                                          <p:val>
                                            <p:strVal val="ppt_y"/>
                                          </p:val>
                                        </p:tav>
                                      </p:tavLst>
                                    </p:anim>
                                    <p:set>
                                      <p:cBhvr>
                                        <p:cTn id="102" dur="1" fill="hold">
                                          <p:stCondLst>
                                            <p:cond delay="2999"/>
                                          </p:stCondLst>
                                        </p:cTn>
                                        <p:tgtEl>
                                          <p:spTgt spid="10"/>
                                        </p:tgtEl>
                                        <p:attrNameLst>
                                          <p:attrName>style.visibility</p:attrName>
                                        </p:attrNameLst>
                                      </p:cBhvr>
                                      <p:to>
                                        <p:strVal val="hidden"/>
                                      </p:to>
                                    </p:set>
                                  </p:childTnLst>
                                </p:cTn>
                              </p:par>
                              <p:par>
                                <p:cTn id="103" presetID="2" presetClass="exit" presetSubtype="8" fill="hold" grpId="2" nodeType="withEffect">
                                  <p:stCondLst>
                                    <p:cond delay="0"/>
                                  </p:stCondLst>
                                  <p:childTnLst>
                                    <p:anim calcmode="lin" valueType="num">
                                      <p:cBhvr additive="base">
                                        <p:cTn id="104" dur="3000"/>
                                        <p:tgtEl>
                                          <p:spTgt spid="17"/>
                                        </p:tgtEl>
                                        <p:attrNameLst>
                                          <p:attrName>ppt_x</p:attrName>
                                        </p:attrNameLst>
                                      </p:cBhvr>
                                      <p:tavLst>
                                        <p:tav tm="0">
                                          <p:val>
                                            <p:strVal val="ppt_x"/>
                                          </p:val>
                                        </p:tav>
                                        <p:tav tm="100000">
                                          <p:val>
                                            <p:strVal val="0-ppt_w/2"/>
                                          </p:val>
                                        </p:tav>
                                      </p:tavLst>
                                    </p:anim>
                                    <p:anim calcmode="lin" valueType="num">
                                      <p:cBhvr additive="base">
                                        <p:cTn id="105" dur="3000"/>
                                        <p:tgtEl>
                                          <p:spTgt spid="17"/>
                                        </p:tgtEl>
                                        <p:attrNameLst>
                                          <p:attrName>ppt_y</p:attrName>
                                        </p:attrNameLst>
                                      </p:cBhvr>
                                      <p:tavLst>
                                        <p:tav tm="0">
                                          <p:val>
                                            <p:strVal val="ppt_y"/>
                                          </p:val>
                                        </p:tav>
                                        <p:tav tm="100000">
                                          <p:val>
                                            <p:strVal val="ppt_y"/>
                                          </p:val>
                                        </p:tav>
                                      </p:tavLst>
                                    </p:anim>
                                    <p:set>
                                      <p:cBhvr>
                                        <p:cTn id="106" dur="1" fill="hold">
                                          <p:stCondLst>
                                            <p:cond delay="2999"/>
                                          </p:stCondLst>
                                        </p:cTn>
                                        <p:tgtEl>
                                          <p:spTgt spid="17"/>
                                        </p:tgtEl>
                                        <p:attrNameLst>
                                          <p:attrName>style.visibility</p:attrName>
                                        </p:attrNameLst>
                                      </p:cBhvr>
                                      <p:to>
                                        <p:strVal val="hidden"/>
                                      </p:to>
                                    </p:set>
                                  </p:childTnLst>
                                </p:cTn>
                              </p:par>
                              <p:par>
                                <p:cTn id="107" presetID="2" presetClass="exit" presetSubtype="2" fill="hold" grpId="2" nodeType="withEffect">
                                  <p:stCondLst>
                                    <p:cond delay="0"/>
                                  </p:stCondLst>
                                  <p:childTnLst>
                                    <p:anim calcmode="lin" valueType="num">
                                      <p:cBhvr additive="base">
                                        <p:cTn id="108" dur="3000"/>
                                        <p:tgtEl>
                                          <p:spTgt spid="11"/>
                                        </p:tgtEl>
                                        <p:attrNameLst>
                                          <p:attrName>ppt_x</p:attrName>
                                        </p:attrNameLst>
                                      </p:cBhvr>
                                      <p:tavLst>
                                        <p:tav tm="0">
                                          <p:val>
                                            <p:strVal val="ppt_x"/>
                                          </p:val>
                                        </p:tav>
                                        <p:tav tm="100000">
                                          <p:val>
                                            <p:strVal val="1+ppt_w/2"/>
                                          </p:val>
                                        </p:tav>
                                      </p:tavLst>
                                    </p:anim>
                                    <p:anim calcmode="lin" valueType="num">
                                      <p:cBhvr additive="base">
                                        <p:cTn id="109" dur="3000"/>
                                        <p:tgtEl>
                                          <p:spTgt spid="11"/>
                                        </p:tgtEl>
                                        <p:attrNameLst>
                                          <p:attrName>ppt_y</p:attrName>
                                        </p:attrNameLst>
                                      </p:cBhvr>
                                      <p:tavLst>
                                        <p:tav tm="0">
                                          <p:val>
                                            <p:strVal val="ppt_y"/>
                                          </p:val>
                                        </p:tav>
                                        <p:tav tm="100000">
                                          <p:val>
                                            <p:strVal val="ppt_y"/>
                                          </p:val>
                                        </p:tav>
                                      </p:tavLst>
                                    </p:anim>
                                    <p:set>
                                      <p:cBhvr>
                                        <p:cTn id="110" dur="1" fill="hold">
                                          <p:stCondLst>
                                            <p:cond delay="2999"/>
                                          </p:stCondLst>
                                        </p:cTn>
                                        <p:tgtEl>
                                          <p:spTgt spid="11"/>
                                        </p:tgtEl>
                                        <p:attrNameLst>
                                          <p:attrName>style.visibility</p:attrName>
                                        </p:attrNameLst>
                                      </p:cBhvr>
                                      <p:to>
                                        <p:strVal val="hidden"/>
                                      </p:to>
                                    </p:set>
                                  </p:childTnLst>
                                </p:cTn>
                              </p:par>
                              <p:par>
                                <p:cTn id="111" presetID="2" presetClass="exit" presetSubtype="2" fill="hold" grpId="2" nodeType="withEffect">
                                  <p:stCondLst>
                                    <p:cond delay="0"/>
                                  </p:stCondLst>
                                  <p:childTnLst>
                                    <p:anim calcmode="lin" valueType="num">
                                      <p:cBhvr additive="base">
                                        <p:cTn id="112" dur="3000"/>
                                        <p:tgtEl>
                                          <p:spTgt spid="12"/>
                                        </p:tgtEl>
                                        <p:attrNameLst>
                                          <p:attrName>ppt_x</p:attrName>
                                        </p:attrNameLst>
                                      </p:cBhvr>
                                      <p:tavLst>
                                        <p:tav tm="0">
                                          <p:val>
                                            <p:strVal val="ppt_x"/>
                                          </p:val>
                                        </p:tav>
                                        <p:tav tm="100000">
                                          <p:val>
                                            <p:strVal val="1+ppt_w/2"/>
                                          </p:val>
                                        </p:tav>
                                      </p:tavLst>
                                    </p:anim>
                                    <p:anim calcmode="lin" valueType="num">
                                      <p:cBhvr additive="base">
                                        <p:cTn id="113" dur="3000"/>
                                        <p:tgtEl>
                                          <p:spTgt spid="12"/>
                                        </p:tgtEl>
                                        <p:attrNameLst>
                                          <p:attrName>ppt_y</p:attrName>
                                        </p:attrNameLst>
                                      </p:cBhvr>
                                      <p:tavLst>
                                        <p:tav tm="0">
                                          <p:val>
                                            <p:strVal val="ppt_y"/>
                                          </p:val>
                                        </p:tav>
                                        <p:tav tm="100000">
                                          <p:val>
                                            <p:strVal val="ppt_y"/>
                                          </p:val>
                                        </p:tav>
                                      </p:tavLst>
                                    </p:anim>
                                    <p:set>
                                      <p:cBhvr>
                                        <p:cTn id="114" dur="1" fill="hold">
                                          <p:stCondLst>
                                            <p:cond delay="2999"/>
                                          </p:stCondLst>
                                        </p:cTn>
                                        <p:tgtEl>
                                          <p:spTgt spid="12"/>
                                        </p:tgtEl>
                                        <p:attrNameLst>
                                          <p:attrName>style.visibility</p:attrName>
                                        </p:attrNameLst>
                                      </p:cBhvr>
                                      <p:to>
                                        <p:strVal val="hidden"/>
                                      </p:to>
                                    </p:set>
                                  </p:childTnLst>
                                </p:cTn>
                              </p:par>
                              <p:par>
                                <p:cTn id="115" presetID="2" presetClass="exit" presetSubtype="2" fill="hold" grpId="2" nodeType="withEffect">
                                  <p:stCondLst>
                                    <p:cond delay="0"/>
                                  </p:stCondLst>
                                  <p:childTnLst>
                                    <p:anim calcmode="lin" valueType="num">
                                      <p:cBhvr additive="base">
                                        <p:cTn id="116" dur="3000"/>
                                        <p:tgtEl>
                                          <p:spTgt spid="13"/>
                                        </p:tgtEl>
                                        <p:attrNameLst>
                                          <p:attrName>ppt_x</p:attrName>
                                        </p:attrNameLst>
                                      </p:cBhvr>
                                      <p:tavLst>
                                        <p:tav tm="0">
                                          <p:val>
                                            <p:strVal val="ppt_x"/>
                                          </p:val>
                                        </p:tav>
                                        <p:tav tm="100000">
                                          <p:val>
                                            <p:strVal val="1+ppt_w/2"/>
                                          </p:val>
                                        </p:tav>
                                      </p:tavLst>
                                    </p:anim>
                                    <p:anim calcmode="lin" valueType="num">
                                      <p:cBhvr additive="base">
                                        <p:cTn id="117" dur="3000"/>
                                        <p:tgtEl>
                                          <p:spTgt spid="13"/>
                                        </p:tgtEl>
                                        <p:attrNameLst>
                                          <p:attrName>ppt_y</p:attrName>
                                        </p:attrNameLst>
                                      </p:cBhvr>
                                      <p:tavLst>
                                        <p:tav tm="0">
                                          <p:val>
                                            <p:strVal val="ppt_y"/>
                                          </p:val>
                                        </p:tav>
                                        <p:tav tm="100000">
                                          <p:val>
                                            <p:strVal val="ppt_y"/>
                                          </p:val>
                                        </p:tav>
                                      </p:tavLst>
                                    </p:anim>
                                    <p:set>
                                      <p:cBhvr>
                                        <p:cTn id="118" dur="1" fill="hold">
                                          <p:stCondLst>
                                            <p:cond delay="2999"/>
                                          </p:stCondLst>
                                        </p:cTn>
                                        <p:tgtEl>
                                          <p:spTgt spid="13"/>
                                        </p:tgtEl>
                                        <p:attrNameLst>
                                          <p:attrName>style.visibility</p:attrName>
                                        </p:attrNameLst>
                                      </p:cBhvr>
                                      <p:to>
                                        <p:strVal val="hidden"/>
                                      </p:to>
                                    </p:set>
                                  </p:childTnLst>
                                </p:cTn>
                              </p:par>
                              <p:par>
                                <p:cTn id="119" presetID="2" presetClass="exit" presetSubtype="2" fill="hold" grpId="2" nodeType="withEffect">
                                  <p:stCondLst>
                                    <p:cond delay="0"/>
                                  </p:stCondLst>
                                  <p:childTnLst>
                                    <p:anim calcmode="lin" valueType="num">
                                      <p:cBhvr additive="base">
                                        <p:cTn id="120" dur="3000"/>
                                        <p:tgtEl>
                                          <p:spTgt spid="14"/>
                                        </p:tgtEl>
                                        <p:attrNameLst>
                                          <p:attrName>ppt_x</p:attrName>
                                        </p:attrNameLst>
                                      </p:cBhvr>
                                      <p:tavLst>
                                        <p:tav tm="0">
                                          <p:val>
                                            <p:strVal val="ppt_x"/>
                                          </p:val>
                                        </p:tav>
                                        <p:tav tm="100000">
                                          <p:val>
                                            <p:strVal val="1+ppt_w/2"/>
                                          </p:val>
                                        </p:tav>
                                      </p:tavLst>
                                    </p:anim>
                                    <p:anim calcmode="lin" valueType="num">
                                      <p:cBhvr additive="base">
                                        <p:cTn id="121" dur="3000"/>
                                        <p:tgtEl>
                                          <p:spTgt spid="14"/>
                                        </p:tgtEl>
                                        <p:attrNameLst>
                                          <p:attrName>ppt_y</p:attrName>
                                        </p:attrNameLst>
                                      </p:cBhvr>
                                      <p:tavLst>
                                        <p:tav tm="0">
                                          <p:val>
                                            <p:strVal val="ppt_y"/>
                                          </p:val>
                                        </p:tav>
                                        <p:tav tm="100000">
                                          <p:val>
                                            <p:strVal val="ppt_y"/>
                                          </p:val>
                                        </p:tav>
                                      </p:tavLst>
                                    </p:anim>
                                    <p:set>
                                      <p:cBhvr>
                                        <p:cTn id="122" dur="1" fill="hold">
                                          <p:stCondLst>
                                            <p:cond delay="2999"/>
                                          </p:stCondLst>
                                        </p:cTn>
                                        <p:tgtEl>
                                          <p:spTgt spid="14"/>
                                        </p:tgtEl>
                                        <p:attrNameLst>
                                          <p:attrName>style.visibility</p:attrName>
                                        </p:attrNameLst>
                                      </p:cBhvr>
                                      <p:to>
                                        <p:strVal val="hidden"/>
                                      </p:to>
                                    </p:set>
                                  </p:childTnLst>
                                </p:cTn>
                              </p:par>
                              <p:par>
                                <p:cTn id="123" presetID="2" presetClass="exit" presetSubtype="2" fill="hold" grpId="2" nodeType="withEffect">
                                  <p:stCondLst>
                                    <p:cond delay="0"/>
                                  </p:stCondLst>
                                  <p:childTnLst>
                                    <p:anim calcmode="lin" valueType="num">
                                      <p:cBhvr additive="base">
                                        <p:cTn id="124" dur="3000"/>
                                        <p:tgtEl>
                                          <p:spTgt spid="15"/>
                                        </p:tgtEl>
                                        <p:attrNameLst>
                                          <p:attrName>ppt_x</p:attrName>
                                        </p:attrNameLst>
                                      </p:cBhvr>
                                      <p:tavLst>
                                        <p:tav tm="0">
                                          <p:val>
                                            <p:strVal val="ppt_x"/>
                                          </p:val>
                                        </p:tav>
                                        <p:tav tm="100000">
                                          <p:val>
                                            <p:strVal val="1+ppt_w/2"/>
                                          </p:val>
                                        </p:tav>
                                      </p:tavLst>
                                    </p:anim>
                                    <p:anim calcmode="lin" valueType="num">
                                      <p:cBhvr additive="base">
                                        <p:cTn id="125" dur="3000"/>
                                        <p:tgtEl>
                                          <p:spTgt spid="15"/>
                                        </p:tgtEl>
                                        <p:attrNameLst>
                                          <p:attrName>ppt_y</p:attrName>
                                        </p:attrNameLst>
                                      </p:cBhvr>
                                      <p:tavLst>
                                        <p:tav tm="0">
                                          <p:val>
                                            <p:strVal val="ppt_y"/>
                                          </p:val>
                                        </p:tav>
                                        <p:tav tm="100000">
                                          <p:val>
                                            <p:strVal val="ppt_y"/>
                                          </p:val>
                                        </p:tav>
                                      </p:tavLst>
                                    </p:anim>
                                    <p:set>
                                      <p:cBhvr>
                                        <p:cTn id="126" dur="1" fill="hold">
                                          <p:stCondLst>
                                            <p:cond delay="2999"/>
                                          </p:stCondLst>
                                        </p:cTn>
                                        <p:tgtEl>
                                          <p:spTgt spid="15"/>
                                        </p:tgtEl>
                                        <p:attrNameLst>
                                          <p:attrName>style.visibility</p:attrName>
                                        </p:attrNameLst>
                                      </p:cBhvr>
                                      <p:to>
                                        <p:strVal val="hidden"/>
                                      </p:to>
                                    </p:set>
                                  </p:childTnLst>
                                </p:cTn>
                              </p:par>
                              <p:par>
                                <p:cTn id="127" presetID="2" presetClass="exit" presetSubtype="2" fill="hold" grpId="2" nodeType="withEffect">
                                  <p:stCondLst>
                                    <p:cond delay="0"/>
                                  </p:stCondLst>
                                  <p:childTnLst>
                                    <p:anim calcmode="lin" valueType="num">
                                      <p:cBhvr additive="base">
                                        <p:cTn id="128" dur="3000"/>
                                        <p:tgtEl>
                                          <p:spTgt spid="16"/>
                                        </p:tgtEl>
                                        <p:attrNameLst>
                                          <p:attrName>ppt_x</p:attrName>
                                        </p:attrNameLst>
                                      </p:cBhvr>
                                      <p:tavLst>
                                        <p:tav tm="0">
                                          <p:val>
                                            <p:strVal val="ppt_x"/>
                                          </p:val>
                                        </p:tav>
                                        <p:tav tm="100000">
                                          <p:val>
                                            <p:strVal val="1+ppt_w/2"/>
                                          </p:val>
                                        </p:tav>
                                      </p:tavLst>
                                    </p:anim>
                                    <p:anim calcmode="lin" valueType="num">
                                      <p:cBhvr additive="base">
                                        <p:cTn id="129" dur="3000"/>
                                        <p:tgtEl>
                                          <p:spTgt spid="16"/>
                                        </p:tgtEl>
                                        <p:attrNameLst>
                                          <p:attrName>ppt_y</p:attrName>
                                        </p:attrNameLst>
                                      </p:cBhvr>
                                      <p:tavLst>
                                        <p:tav tm="0">
                                          <p:val>
                                            <p:strVal val="ppt_y"/>
                                          </p:val>
                                        </p:tav>
                                        <p:tav tm="100000">
                                          <p:val>
                                            <p:strVal val="ppt_y"/>
                                          </p:val>
                                        </p:tav>
                                      </p:tavLst>
                                    </p:anim>
                                    <p:set>
                                      <p:cBhvr>
                                        <p:cTn id="130" dur="1" fill="hold">
                                          <p:stCondLst>
                                            <p:cond delay="2999"/>
                                          </p:stCondLst>
                                        </p:cTn>
                                        <p:tgtEl>
                                          <p:spTgt spid="16"/>
                                        </p:tgtEl>
                                        <p:attrNameLst>
                                          <p:attrName>style.visibility</p:attrName>
                                        </p:attrNameLst>
                                      </p:cBhvr>
                                      <p:to>
                                        <p:strVal val="hidden"/>
                                      </p:to>
                                    </p:set>
                                  </p:childTnLst>
                                </p:cTn>
                              </p:par>
                              <p:par>
                                <p:cTn id="131" presetID="2" presetClass="exit" presetSubtype="2" fill="hold" grpId="2" nodeType="withEffect">
                                  <p:stCondLst>
                                    <p:cond delay="0"/>
                                  </p:stCondLst>
                                  <p:childTnLst>
                                    <p:anim calcmode="lin" valueType="num">
                                      <p:cBhvr additive="base">
                                        <p:cTn id="132" dur="3000"/>
                                        <p:tgtEl>
                                          <p:spTgt spid="18"/>
                                        </p:tgtEl>
                                        <p:attrNameLst>
                                          <p:attrName>ppt_x</p:attrName>
                                        </p:attrNameLst>
                                      </p:cBhvr>
                                      <p:tavLst>
                                        <p:tav tm="0">
                                          <p:val>
                                            <p:strVal val="ppt_x"/>
                                          </p:val>
                                        </p:tav>
                                        <p:tav tm="100000">
                                          <p:val>
                                            <p:strVal val="1+ppt_w/2"/>
                                          </p:val>
                                        </p:tav>
                                      </p:tavLst>
                                    </p:anim>
                                    <p:anim calcmode="lin" valueType="num">
                                      <p:cBhvr additive="base">
                                        <p:cTn id="133" dur="3000"/>
                                        <p:tgtEl>
                                          <p:spTgt spid="18"/>
                                        </p:tgtEl>
                                        <p:attrNameLst>
                                          <p:attrName>ppt_y</p:attrName>
                                        </p:attrNameLst>
                                      </p:cBhvr>
                                      <p:tavLst>
                                        <p:tav tm="0">
                                          <p:val>
                                            <p:strVal val="ppt_y"/>
                                          </p:val>
                                        </p:tav>
                                        <p:tav tm="100000">
                                          <p:val>
                                            <p:strVal val="ppt_y"/>
                                          </p:val>
                                        </p:tav>
                                      </p:tavLst>
                                    </p:anim>
                                    <p:set>
                                      <p:cBhvr>
                                        <p:cTn id="134" dur="1" fill="hold">
                                          <p:stCondLst>
                                            <p:cond delay="2999"/>
                                          </p:stCondLst>
                                        </p:cTn>
                                        <p:tgtEl>
                                          <p:spTgt spid="18"/>
                                        </p:tgtEl>
                                        <p:attrNameLst>
                                          <p:attrName>style.visibility</p:attrName>
                                        </p:attrNameLst>
                                      </p:cBhvr>
                                      <p:to>
                                        <p:strVal val="hidden"/>
                                      </p:to>
                                    </p:set>
                                  </p:childTnLst>
                                </p:cTn>
                              </p:par>
                              <p:par>
                                <p:cTn id="135" presetID="23" presetClass="entr" presetSubtype="272" fill="hold" nodeType="withEffect">
                                  <p:stCondLst>
                                    <p:cond delay="0"/>
                                  </p:stCondLst>
                                  <p:childTnLst>
                                    <p:set>
                                      <p:cBhvr>
                                        <p:cTn id="136" dur="1" fill="hold">
                                          <p:stCondLst>
                                            <p:cond delay="0"/>
                                          </p:stCondLst>
                                        </p:cTn>
                                        <p:tgtEl>
                                          <p:spTgt spid="4"/>
                                        </p:tgtEl>
                                        <p:attrNameLst>
                                          <p:attrName>style.visibility</p:attrName>
                                        </p:attrNameLst>
                                      </p:cBhvr>
                                      <p:to>
                                        <p:strVal val="visible"/>
                                      </p:to>
                                    </p:set>
                                    <p:anim calcmode="lin" valueType="num">
                                      <p:cBhvr>
                                        <p:cTn id="137" dur="3000" fill="hold"/>
                                        <p:tgtEl>
                                          <p:spTgt spid="4"/>
                                        </p:tgtEl>
                                        <p:attrNameLst>
                                          <p:attrName>ppt_w</p:attrName>
                                        </p:attrNameLst>
                                      </p:cBhvr>
                                      <p:tavLst>
                                        <p:tav tm="0">
                                          <p:val>
                                            <p:strVal val="2/3*#ppt_w"/>
                                          </p:val>
                                        </p:tav>
                                        <p:tav tm="100000">
                                          <p:val>
                                            <p:strVal val="#ppt_w"/>
                                          </p:val>
                                        </p:tav>
                                      </p:tavLst>
                                    </p:anim>
                                    <p:anim calcmode="lin" valueType="num">
                                      <p:cBhvr>
                                        <p:cTn id="138" dur="3000" fill="hold"/>
                                        <p:tgtEl>
                                          <p:spTgt spid="4"/>
                                        </p:tgtEl>
                                        <p:attrNameLst>
                                          <p:attrName>ppt_h</p:attrName>
                                        </p:attrNameLst>
                                      </p:cBhvr>
                                      <p:tavLst>
                                        <p:tav tm="0">
                                          <p:val>
                                            <p:strVal val="2/3*#ppt_h"/>
                                          </p:val>
                                        </p:tav>
                                        <p:tav tm="100000">
                                          <p:val>
                                            <p:strVal val="#ppt_h"/>
                                          </p:val>
                                        </p:tav>
                                      </p:tavLst>
                                    </p:anim>
                                  </p:childTnLst>
                                </p:cTn>
                              </p:par>
                              <p:par>
                                <p:cTn id="139" presetID="16" presetClass="entr" presetSubtype="37" fill="hold" nodeType="withEffect">
                                  <p:stCondLst>
                                    <p:cond delay="0"/>
                                  </p:stCondLst>
                                  <p:childTnLst>
                                    <p:set>
                                      <p:cBhvr>
                                        <p:cTn id="140" dur="1" fill="hold">
                                          <p:stCondLst>
                                            <p:cond delay="0"/>
                                          </p:stCondLst>
                                        </p:cTn>
                                        <p:tgtEl>
                                          <p:spTgt spid="4"/>
                                        </p:tgtEl>
                                        <p:attrNameLst>
                                          <p:attrName>style.visibility</p:attrName>
                                        </p:attrNameLst>
                                      </p:cBhvr>
                                      <p:to>
                                        <p:strVal val="visible"/>
                                      </p:to>
                                    </p:set>
                                    <p:animEffect transition="in" filter="barn(outVertical)">
                                      <p:cBhvr>
                                        <p:cTn id="14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sp>
        <p:nvSpPr>
          <p:cNvPr id="5" name="4 Rectángulo"/>
          <p:cNvSpPr/>
          <p:nvPr/>
        </p:nvSpPr>
        <p:spPr>
          <a:xfrm>
            <a:off x="0" y="0"/>
            <a:ext cx="9144000" cy="6858000"/>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Marco"/>
          <p:cNvSpPr/>
          <p:nvPr/>
        </p:nvSpPr>
        <p:spPr>
          <a:xfrm>
            <a:off x="0" y="0"/>
            <a:ext cx="9144000" cy="6858000"/>
          </a:xfrm>
          <a:prstGeom prst="frame">
            <a:avLst>
              <a:gd name="adj1" fmla="val 6263"/>
            </a:avLst>
          </a:prstGeom>
          <a:blipFill dpi="0" rotWithShape="1">
            <a:blip r:embed="rId2">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uadroTexto"/>
          <p:cNvSpPr txBox="1"/>
          <p:nvPr/>
        </p:nvSpPr>
        <p:spPr>
          <a:xfrm>
            <a:off x="714348" y="642918"/>
            <a:ext cx="7858180" cy="5632311"/>
          </a:xfrm>
          <a:prstGeom prst="rect">
            <a:avLst/>
          </a:prstGeom>
          <a:noFill/>
        </p:spPr>
        <p:txBody>
          <a:bodyPr wrap="square" rtlCol="0">
            <a:spAutoFit/>
          </a:bodyPr>
          <a:lstStyle/>
          <a:p>
            <a:pPr algn="ctr"/>
            <a:r>
              <a:rPr lang="es-ES" sz="2000" b="1" dirty="0" smtClean="0">
                <a:blipFill>
                  <a:blip r:embed="rId3"/>
                  <a:stretch>
                    <a:fillRect/>
                  </a:stretch>
                </a:blipFill>
                <a:effectLst>
                  <a:outerShdw blurRad="38100" dist="38100" dir="2700000" algn="tl">
                    <a:srgbClr val="000000">
                      <a:alpha val="43137"/>
                    </a:srgbClr>
                  </a:outerShdw>
                </a:effectLst>
              </a:rPr>
              <a:t>Riego</a:t>
            </a:r>
          </a:p>
          <a:p>
            <a:r>
              <a:rPr lang="es-ES" sz="2000" b="1" dirty="0" smtClean="0">
                <a:blipFill>
                  <a:blip r:embed="rId3"/>
                  <a:stretch>
                    <a:fillRect/>
                  </a:stretch>
                </a:blipFill>
                <a:effectLst>
                  <a:outerShdw blurRad="38100" dist="38100" dir="2700000" algn="tl">
                    <a:srgbClr val="000000">
                      <a:alpha val="43137"/>
                    </a:srgbClr>
                  </a:outerShdw>
                </a:effectLst>
              </a:rPr>
              <a:t>Los bonsáis como todas las plantas, necesitan riego. Pero estos son muy sensibles a las acumulaciones excesivas y, a su vez, a la sequedad, provocada por la poca capacidad de las macetas.</a:t>
            </a:r>
          </a:p>
          <a:p>
            <a:endParaRPr lang="es-ES" sz="2000" b="1" dirty="0" smtClean="0">
              <a:blipFill>
                <a:blip r:embed="rId3"/>
                <a:stretch>
                  <a:fillRect/>
                </a:stretch>
              </a:blipFill>
              <a:effectLst>
                <a:outerShdw blurRad="38100" dist="38100" dir="2700000" algn="tl">
                  <a:srgbClr val="000000">
                    <a:alpha val="43137"/>
                  </a:srgbClr>
                </a:outerShdw>
              </a:effectLst>
            </a:endParaRPr>
          </a:p>
          <a:p>
            <a:r>
              <a:rPr lang="es-ES" sz="2000" b="1" dirty="0" smtClean="0">
                <a:blipFill>
                  <a:blip r:embed="rId3"/>
                  <a:stretch>
                    <a:fillRect/>
                  </a:stretch>
                </a:blipFill>
                <a:effectLst>
                  <a:outerShdw blurRad="38100" dist="38100" dir="2700000" algn="tl">
                    <a:srgbClr val="000000">
                      <a:alpha val="43137"/>
                    </a:srgbClr>
                  </a:outerShdw>
                </a:effectLst>
              </a:rPr>
              <a:t>El riego depende, sobretodo, de la época del año. El agua a utilizar debe ser templada y con un PH entre 5'5-6'5. Con frecuencia diaria y con riegos cortos pero continuos.</a:t>
            </a:r>
          </a:p>
          <a:p>
            <a:r>
              <a:rPr lang="es-ES" sz="2000" b="1" dirty="0" smtClean="0">
                <a:blipFill>
                  <a:blip r:embed="rId3"/>
                  <a:stretch>
                    <a:fillRect/>
                  </a:stretch>
                </a:blipFill>
                <a:effectLst>
                  <a:outerShdw blurRad="38100" dist="38100" dir="2700000" algn="tl">
                    <a:srgbClr val="000000">
                      <a:alpha val="43137"/>
                    </a:srgbClr>
                  </a:outerShdw>
                </a:effectLst>
              </a:rPr>
              <a:t>Al observar que la maceta suena hueca al golpearla o que la tierra que contiene está reseca, es signo que el árbol necesita un poco de agua. Necesitan agua urgentemente si vemos que se caen los brotes tiernos.</a:t>
            </a:r>
          </a:p>
          <a:p>
            <a:endParaRPr lang="es-ES" sz="2000" b="1" dirty="0" smtClean="0">
              <a:blipFill>
                <a:blip r:embed="rId3"/>
                <a:stretch>
                  <a:fillRect/>
                </a:stretch>
              </a:blipFill>
              <a:effectLst>
                <a:outerShdw blurRad="38100" dist="38100" dir="2700000" algn="tl">
                  <a:srgbClr val="000000">
                    <a:alpha val="43137"/>
                  </a:srgbClr>
                </a:outerShdw>
              </a:effectLst>
            </a:endParaRPr>
          </a:p>
          <a:p>
            <a:r>
              <a:rPr lang="es-ES" sz="2000" b="1" dirty="0" smtClean="0">
                <a:blipFill>
                  <a:blip r:embed="rId3"/>
                  <a:stretch>
                    <a:fillRect/>
                  </a:stretch>
                </a:blipFill>
                <a:effectLst>
                  <a:outerShdw blurRad="38100" dist="38100" dir="2700000" algn="tl">
                    <a:srgbClr val="000000">
                      <a:alpha val="43137"/>
                    </a:srgbClr>
                  </a:outerShdw>
                </a:effectLst>
              </a:rPr>
              <a:t>Podemos utilizar el siguiente método de regado:</a:t>
            </a:r>
          </a:p>
          <a:p>
            <a:r>
              <a:rPr lang="es-ES" sz="2000" b="1" dirty="0" smtClean="0">
                <a:blipFill>
                  <a:blip r:embed="rId3"/>
                  <a:stretch>
                    <a:fillRect/>
                  </a:stretch>
                </a:blipFill>
                <a:effectLst>
                  <a:outerShdw blurRad="38100" dist="38100" dir="2700000" algn="tl">
                    <a:srgbClr val="000000">
                      <a:alpha val="43137"/>
                    </a:srgbClr>
                  </a:outerShdw>
                </a:effectLst>
              </a:rPr>
              <a:t>Si disponemos de terraza o balcón situar allí los bonsáis, y regarlos con una lluvia de agua tibia. Si en nuestro caso no disponemos de un lugar donde nos olvidemos de mojarlo todo, podemos regar el ejemplar en la bañera.</a:t>
            </a:r>
          </a:p>
        </p:txBody>
      </p:sp>
    </p:spTree>
  </p:cSld>
  <p:clrMapOvr>
    <a:masterClrMapping/>
  </p:clrMapOvr>
  <p:transition spd="slow" advTm="45000"/>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abina3trasplantada.jpg"/>
          <p:cNvPicPr>
            <a:picLocks noChangeAspect="1"/>
          </p:cNvPicPr>
          <p:nvPr/>
        </p:nvPicPr>
        <p:blipFill>
          <a:blip r:embed="rId2"/>
          <a:stretch>
            <a:fillRect/>
          </a:stretch>
        </p:blipFill>
        <p:spPr>
          <a:xfrm>
            <a:off x="0" y="0"/>
            <a:ext cx="9135070" cy="6858000"/>
          </a:xfrm>
          <a:prstGeom prst="rect">
            <a:avLst/>
          </a:prstGeom>
        </p:spPr>
      </p:pic>
      <p:sp>
        <p:nvSpPr>
          <p:cNvPr id="5" name="4 Anillo"/>
          <p:cNvSpPr/>
          <p:nvPr/>
        </p:nvSpPr>
        <p:spPr>
          <a:xfrm>
            <a:off x="642910" y="-71438"/>
            <a:ext cx="1428728" cy="4429156"/>
          </a:xfrm>
          <a:prstGeom prst="donut">
            <a:avLst>
              <a:gd name="adj" fmla="val 15290"/>
            </a:avLst>
          </a:prstGeom>
          <a:solidFill>
            <a:schemeClr val="accent2">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152400" y="-61914"/>
            <a:ext cx="1428728" cy="4429156"/>
          </a:xfrm>
          <a:prstGeom prst="donut">
            <a:avLst>
              <a:gd name="adj" fmla="val 15290"/>
            </a:avLst>
          </a:prstGeom>
          <a:solidFill>
            <a:schemeClr val="accent2">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1500166" y="-71438"/>
            <a:ext cx="1428728" cy="4429156"/>
          </a:xfrm>
          <a:prstGeom prst="donut">
            <a:avLst>
              <a:gd name="adj" fmla="val 15290"/>
            </a:avLst>
          </a:prstGeom>
          <a:solidFill>
            <a:schemeClr val="accent2">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2285984" y="-71438"/>
            <a:ext cx="1428728" cy="4429156"/>
          </a:xfrm>
          <a:prstGeom prst="donut">
            <a:avLst>
              <a:gd name="adj" fmla="val 15290"/>
            </a:avLst>
          </a:prstGeom>
          <a:solidFill>
            <a:schemeClr val="accent2">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2928926" y="-142876"/>
            <a:ext cx="1428728" cy="4429156"/>
          </a:xfrm>
          <a:prstGeom prst="donut">
            <a:avLst>
              <a:gd name="adj" fmla="val 15290"/>
            </a:avLst>
          </a:prstGeom>
          <a:solidFill>
            <a:schemeClr val="accent2">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3786182" y="-142876"/>
            <a:ext cx="1428728" cy="4429156"/>
          </a:xfrm>
          <a:prstGeom prst="donut">
            <a:avLst>
              <a:gd name="adj" fmla="val 15290"/>
            </a:avLst>
          </a:prstGeom>
          <a:solidFill>
            <a:schemeClr val="accent2">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4429124" y="-71438"/>
            <a:ext cx="1428728" cy="4429156"/>
          </a:xfrm>
          <a:prstGeom prst="donut">
            <a:avLst>
              <a:gd name="adj" fmla="val 15290"/>
            </a:avLst>
          </a:prstGeom>
          <a:solidFill>
            <a:schemeClr val="accent2">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5143504" y="-142876"/>
            <a:ext cx="1428728" cy="4429156"/>
          </a:xfrm>
          <a:prstGeom prst="donut">
            <a:avLst>
              <a:gd name="adj" fmla="val 15290"/>
            </a:avLst>
          </a:prstGeom>
          <a:solidFill>
            <a:schemeClr val="accent2">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5929322" y="-142876"/>
            <a:ext cx="1428728" cy="4429156"/>
          </a:xfrm>
          <a:prstGeom prst="donut">
            <a:avLst>
              <a:gd name="adj" fmla="val 15290"/>
            </a:avLst>
          </a:prstGeom>
          <a:solidFill>
            <a:schemeClr val="accent2">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6500826" y="-142876"/>
            <a:ext cx="1428728" cy="4429156"/>
          </a:xfrm>
          <a:prstGeom prst="donut">
            <a:avLst>
              <a:gd name="adj" fmla="val 15290"/>
            </a:avLst>
          </a:prstGeom>
          <a:solidFill>
            <a:schemeClr val="accent2">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7286644" y="-142876"/>
            <a:ext cx="1428728" cy="4429156"/>
          </a:xfrm>
          <a:prstGeom prst="donut">
            <a:avLst>
              <a:gd name="adj" fmla="val 15290"/>
            </a:avLst>
          </a:prstGeom>
          <a:solidFill>
            <a:schemeClr val="accent2">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Rectángulo"/>
          <p:cNvSpPr/>
          <p:nvPr/>
        </p:nvSpPr>
        <p:spPr>
          <a:xfrm>
            <a:off x="-357222" y="-428652"/>
            <a:ext cx="9501222" cy="728665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6"/>
                                        </p:tgtEl>
                                        <p:attrNameLst>
                                          <p:attrName>style.opacity</p:attrName>
                                        </p:attrNameLst>
                                      </p:cBhvr>
                                      <p:to>
                                        <p:strVal val="0"/>
                                      </p:to>
                                    </p:set>
                                    <p:animEffect filter="image" prLst="opacity: 0">
                                      <p:cBhvr rctx="IE">
                                        <p:cTn id="7" dur="indefinite"/>
                                        <p:tgtEl>
                                          <p:spTgt spid="16"/>
                                        </p:tgtEl>
                                      </p:cBhvr>
                                    </p:animEffect>
                                  </p:childTnLst>
                                </p:cTn>
                              </p:par>
                              <p:par>
                                <p:cTn id="8" presetID="8" presetClass="emph" presetSubtype="0" fill="hold" grpId="0" nodeType="withEffect">
                                  <p:stCondLst>
                                    <p:cond delay="0"/>
                                  </p:stCondLst>
                                  <p:childTnLst>
                                    <p:animRot by="10800000">
                                      <p:cBhvr>
                                        <p:cTn id="9" dur="3000" fill="hold"/>
                                        <p:tgtEl>
                                          <p:spTgt spid="5"/>
                                        </p:tgtEl>
                                        <p:attrNameLst>
                                          <p:attrName>r</p:attrName>
                                        </p:attrNameLst>
                                      </p:cBhvr>
                                    </p:animRot>
                                  </p:childTnLst>
                                </p:cTn>
                              </p:par>
                              <p:par>
                                <p:cTn id="10" presetID="16" presetClass="entr" presetSubtype="26" fill="hold" grpId="1"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arn(inHorizontal)">
                                      <p:cBhvr>
                                        <p:cTn id="12" dur="3000"/>
                                        <p:tgtEl>
                                          <p:spTgt spid="5"/>
                                        </p:tgtEl>
                                      </p:cBhvr>
                                    </p:animEffect>
                                  </p:childTnLst>
                                </p:cTn>
                              </p:par>
                              <p:par>
                                <p:cTn id="13" presetID="8" presetClass="emph" presetSubtype="0" fill="hold" grpId="0" nodeType="withEffect">
                                  <p:stCondLst>
                                    <p:cond delay="0"/>
                                  </p:stCondLst>
                                  <p:childTnLst>
                                    <p:animRot by="-10800000">
                                      <p:cBhvr>
                                        <p:cTn id="14" dur="3000" fill="hold"/>
                                        <p:tgtEl>
                                          <p:spTgt spid="6"/>
                                        </p:tgtEl>
                                        <p:attrNameLst>
                                          <p:attrName>r</p:attrName>
                                        </p:attrNameLst>
                                      </p:cBhvr>
                                    </p:animRot>
                                  </p:childTnLst>
                                </p:cTn>
                              </p:par>
                              <p:par>
                                <p:cTn id="15" presetID="16" presetClass="entr" presetSubtype="26" fill="hold" grpId="1" nodeType="with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barn(inHorizontal)">
                                      <p:cBhvr>
                                        <p:cTn id="17" dur="3000"/>
                                        <p:tgtEl>
                                          <p:spTgt spid="6"/>
                                        </p:tgtEl>
                                      </p:cBhvr>
                                    </p:animEffect>
                                  </p:childTnLst>
                                </p:cTn>
                              </p:par>
                              <p:par>
                                <p:cTn id="18" presetID="8" presetClass="emph" presetSubtype="0" fill="hold" grpId="0" nodeType="withEffect">
                                  <p:stCondLst>
                                    <p:cond delay="0"/>
                                  </p:stCondLst>
                                  <p:childTnLst>
                                    <p:animRot by="10800000">
                                      <p:cBhvr>
                                        <p:cTn id="19" dur="3000" fill="hold"/>
                                        <p:tgtEl>
                                          <p:spTgt spid="7"/>
                                        </p:tgtEl>
                                        <p:attrNameLst>
                                          <p:attrName>r</p:attrName>
                                        </p:attrNameLst>
                                      </p:cBhvr>
                                    </p:animRot>
                                  </p:childTnLst>
                                </p:cTn>
                              </p:par>
                              <p:par>
                                <p:cTn id="20" presetID="16" presetClass="entr" presetSubtype="26" fill="hold" grpId="1" nodeType="with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barn(inHorizontal)">
                                      <p:cBhvr>
                                        <p:cTn id="22" dur="3000"/>
                                        <p:tgtEl>
                                          <p:spTgt spid="7"/>
                                        </p:tgtEl>
                                      </p:cBhvr>
                                    </p:animEffect>
                                  </p:childTnLst>
                                </p:cTn>
                              </p:par>
                              <p:par>
                                <p:cTn id="23" presetID="8" presetClass="emph" presetSubtype="0" fill="hold" grpId="0" nodeType="withEffect">
                                  <p:stCondLst>
                                    <p:cond delay="0"/>
                                  </p:stCondLst>
                                  <p:childTnLst>
                                    <p:animRot by="-10800000">
                                      <p:cBhvr>
                                        <p:cTn id="24" dur="3000" fill="hold"/>
                                        <p:tgtEl>
                                          <p:spTgt spid="8"/>
                                        </p:tgtEl>
                                        <p:attrNameLst>
                                          <p:attrName>r</p:attrName>
                                        </p:attrNameLst>
                                      </p:cBhvr>
                                    </p:animRot>
                                  </p:childTnLst>
                                </p:cTn>
                              </p:par>
                              <p:par>
                                <p:cTn id="25" presetID="16" presetClass="entr" presetSubtype="26" fill="hold" grpId="1" nodeType="with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barn(inHorizontal)">
                                      <p:cBhvr>
                                        <p:cTn id="27" dur="3000"/>
                                        <p:tgtEl>
                                          <p:spTgt spid="8"/>
                                        </p:tgtEl>
                                      </p:cBhvr>
                                    </p:animEffect>
                                  </p:childTnLst>
                                </p:cTn>
                              </p:par>
                              <p:par>
                                <p:cTn id="28" presetID="8" presetClass="emph" presetSubtype="0" fill="hold" grpId="0" nodeType="withEffect">
                                  <p:stCondLst>
                                    <p:cond delay="0"/>
                                  </p:stCondLst>
                                  <p:childTnLst>
                                    <p:animRot by="10800000">
                                      <p:cBhvr>
                                        <p:cTn id="29" dur="3000" fill="hold"/>
                                        <p:tgtEl>
                                          <p:spTgt spid="9"/>
                                        </p:tgtEl>
                                        <p:attrNameLst>
                                          <p:attrName>r</p:attrName>
                                        </p:attrNameLst>
                                      </p:cBhvr>
                                    </p:animRot>
                                  </p:childTnLst>
                                </p:cTn>
                              </p:par>
                              <p:par>
                                <p:cTn id="30" presetID="16" presetClass="entr" presetSubtype="26" fill="hold" grpId="1" nodeType="with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barn(inHorizontal)">
                                      <p:cBhvr>
                                        <p:cTn id="32" dur="3000"/>
                                        <p:tgtEl>
                                          <p:spTgt spid="9"/>
                                        </p:tgtEl>
                                      </p:cBhvr>
                                    </p:animEffect>
                                  </p:childTnLst>
                                </p:cTn>
                              </p:par>
                              <p:par>
                                <p:cTn id="33" presetID="8" presetClass="emph" presetSubtype="0" fill="hold" grpId="0" nodeType="withEffect">
                                  <p:stCondLst>
                                    <p:cond delay="0"/>
                                  </p:stCondLst>
                                  <p:childTnLst>
                                    <p:animRot by="-10800000">
                                      <p:cBhvr>
                                        <p:cTn id="34" dur="3000" fill="hold"/>
                                        <p:tgtEl>
                                          <p:spTgt spid="10"/>
                                        </p:tgtEl>
                                        <p:attrNameLst>
                                          <p:attrName>r</p:attrName>
                                        </p:attrNameLst>
                                      </p:cBhvr>
                                    </p:animRot>
                                  </p:childTnLst>
                                </p:cTn>
                              </p:par>
                              <p:par>
                                <p:cTn id="35" presetID="16" presetClass="entr" presetSubtype="26" fill="hold" grpId="1" nodeType="with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barn(inHorizontal)">
                                      <p:cBhvr>
                                        <p:cTn id="37" dur="3000"/>
                                        <p:tgtEl>
                                          <p:spTgt spid="10"/>
                                        </p:tgtEl>
                                      </p:cBhvr>
                                    </p:animEffect>
                                  </p:childTnLst>
                                </p:cTn>
                              </p:par>
                              <p:par>
                                <p:cTn id="38" presetID="8" presetClass="emph" presetSubtype="0" fill="hold" grpId="0" nodeType="withEffect">
                                  <p:stCondLst>
                                    <p:cond delay="0"/>
                                  </p:stCondLst>
                                  <p:childTnLst>
                                    <p:animRot by="10800000">
                                      <p:cBhvr>
                                        <p:cTn id="39" dur="3000" fill="hold"/>
                                        <p:tgtEl>
                                          <p:spTgt spid="11"/>
                                        </p:tgtEl>
                                        <p:attrNameLst>
                                          <p:attrName>r</p:attrName>
                                        </p:attrNameLst>
                                      </p:cBhvr>
                                    </p:animRot>
                                  </p:childTnLst>
                                </p:cTn>
                              </p:par>
                              <p:par>
                                <p:cTn id="40" presetID="16" presetClass="entr" presetSubtype="26" fill="hold" grpId="1" nodeType="withEffect">
                                  <p:stCondLst>
                                    <p:cond delay="0"/>
                                  </p:stCondLst>
                                  <p:childTnLst>
                                    <p:set>
                                      <p:cBhvr>
                                        <p:cTn id="41" dur="1" fill="hold">
                                          <p:stCondLst>
                                            <p:cond delay="0"/>
                                          </p:stCondLst>
                                        </p:cTn>
                                        <p:tgtEl>
                                          <p:spTgt spid="11"/>
                                        </p:tgtEl>
                                        <p:attrNameLst>
                                          <p:attrName>style.visibility</p:attrName>
                                        </p:attrNameLst>
                                      </p:cBhvr>
                                      <p:to>
                                        <p:strVal val="visible"/>
                                      </p:to>
                                    </p:set>
                                    <p:animEffect transition="in" filter="barn(inHorizontal)">
                                      <p:cBhvr>
                                        <p:cTn id="42" dur="3000"/>
                                        <p:tgtEl>
                                          <p:spTgt spid="11"/>
                                        </p:tgtEl>
                                      </p:cBhvr>
                                    </p:animEffect>
                                  </p:childTnLst>
                                </p:cTn>
                              </p:par>
                              <p:par>
                                <p:cTn id="43" presetID="8" presetClass="emph" presetSubtype="0" fill="hold" grpId="0" nodeType="withEffect">
                                  <p:stCondLst>
                                    <p:cond delay="0"/>
                                  </p:stCondLst>
                                  <p:childTnLst>
                                    <p:animRot by="-10800000">
                                      <p:cBhvr>
                                        <p:cTn id="44" dur="3000" fill="hold"/>
                                        <p:tgtEl>
                                          <p:spTgt spid="12"/>
                                        </p:tgtEl>
                                        <p:attrNameLst>
                                          <p:attrName>r</p:attrName>
                                        </p:attrNameLst>
                                      </p:cBhvr>
                                    </p:animRot>
                                  </p:childTnLst>
                                </p:cTn>
                              </p:par>
                              <p:par>
                                <p:cTn id="45" presetID="16" presetClass="entr" presetSubtype="26" fill="hold" grpId="1" nodeType="withEffect">
                                  <p:stCondLst>
                                    <p:cond delay="0"/>
                                  </p:stCondLst>
                                  <p:childTnLst>
                                    <p:set>
                                      <p:cBhvr>
                                        <p:cTn id="46" dur="1" fill="hold">
                                          <p:stCondLst>
                                            <p:cond delay="0"/>
                                          </p:stCondLst>
                                        </p:cTn>
                                        <p:tgtEl>
                                          <p:spTgt spid="12"/>
                                        </p:tgtEl>
                                        <p:attrNameLst>
                                          <p:attrName>style.visibility</p:attrName>
                                        </p:attrNameLst>
                                      </p:cBhvr>
                                      <p:to>
                                        <p:strVal val="visible"/>
                                      </p:to>
                                    </p:set>
                                    <p:animEffect transition="in" filter="barn(inHorizontal)">
                                      <p:cBhvr>
                                        <p:cTn id="47" dur="3000"/>
                                        <p:tgtEl>
                                          <p:spTgt spid="12"/>
                                        </p:tgtEl>
                                      </p:cBhvr>
                                    </p:animEffect>
                                  </p:childTnLst>
                                </p:cTn>
                              </p:par>
                              <p:par>
                                <p:cTn id="48" presetID="8" presetClass="emph" presetSubtype="0" fill="hold" grpId="0" nodeType="withEffect">
                                  <p:stCondLst>
                                    <p:cond delay="0"/>
                                  </p:stCondLst>
                                  <p:childTnLst>
                                    <p:animRot by="10800000">
                                      <p:cBhvr>
                                        <p:cTn id="49" dur="3000" fill="hold"/>
                                        <p:tgtEl>
                                          <p:spTgt spid="13"/>
                                        </p:tgtEl>
                                        <p:attrNameLst>
                                          <p:attrName>r</p:attrName>
                                        </p:attrNameLst>
                                      </p:cBhvr>
                                    </p:animRot>
                                  </p:childTnLst>
                                </p:cTn>
                              </p:par>
                              <p:par>
                                <p:cTn id="50" presetID="16" presetClass="entr" presetSubtype="26" fill="hold" grpId="1" nodeType="withEffect">
                                  <p:stCondLst>
                                    <p:cond delay="0"/>
                                  </p:stCondLst>
                                  <p:childTnLst>
                                    <p:set>
                                      <p:cBhvr>
                                        <p:cTn id="51" dur="1" fill="hold">
                                          <p:stCondLst>
                                            <p:cond delay="0"/>
                                          </p:stCondLst>
                                        </p:cTn>
                                        <p:tgtEl>
                                          <p:spTgt spid="13"/>
                                        </p:tgtEl>
                                        <p:attrNameLst>
                                          <p:attrName>style.visibility</p:attrName>
                                        </p:attrNameLst>
                                      </p:cBhvr>
                                      <p:to>
                                        <p:strVal val="visible"/>
                                      </p:to>
                                    </p:set>
                                    <p:animEffect transition="in" filter="barn(inHorizontal)">
                                      <p:cBhvr>
                                        <p:cTn id="52" dur="3000"/>
                                        <p:tgtEl>
                                          <p:spTgt spid="13"/>
                                        </p:tgtEl>
                                      </p:cBhvr>
                                    </p:animEffect>
                                  </p:childTnLst>
                                </p:cTn>
                              </p:par>
                              <p:par>
                                <p:cTn id="53" presetID="8" presetClass="emph" presetSubtype="0" fill="hold" grpId="0" nodeType="withEffect">
                                  <p:stCondLst>
                                    <p:cond delay="0"/>
                                  </p:stCondLst>
                                  <p:childTnLst>
                                    <p:animRot by="-10800000">
                                      <p:cBhvr>
                                        <p:cTn id="54" dur="3000" fill="hold"/>
                                        <p:tgtEl>
                                          <p:spTgt spid="14"/>
                                        </p:tgtEl>
                                        <p:attrNameLst>
                                          <p:attrName>r</p:attrName>
                                        </p:attrNameLst>
                                      </p:cBhvr>
                                    </p:animRot>
                                  </p:childTnLst>
                                </p:cTn>
                              </p:par>
                              <p:par>
                                <p:cTn id="55" presetID="16" presetClass="entr" presetSubtype="26" fill="hold" grpId="1" nodeType="withEffect">
                                  <p:stCondLst>
                                    <p:cond delay="0"/>
                                  </p:stCondLst>
                                  <p:childTnLst>
                                    <p:set>
                                      <p:cBhvr>
                                        <p:cTn id="56" dur="1" fill="hold">
                                          <p:stCondLst>
                                            <p:cond delay="0"/>
                                          </p:stCondLst>
                                        </p:cTn>
                                        <p:tgtEl>
                                          <p:spTgt spid="14"/>
                                        </p:tgtEl>
                                        <p:attrNameLst>
                                          <p:attrName>style.visibility</p:attrName>
                                        </p:attrNameLst>
                                      </p:cBhvr>
                                      <p:to>
                                        <p:strVal val="visible"/>
                                      </p:to>
                                    </p:set>
                                    <p:animEffect transition="in" filter="barn(inHorizontal)">
                                      <p:cBhvr>
                                        <p:cTn id="57" dur="3000"/>
                                        <p:tgtEl>
                                          <p:spTgt spid="14"/>
                                        </p:tgtEl>
                                      </p:cBhvr>
                                    </p:animEffect>
                                  </p:childTnLst>
                                </p:cTn>
                              </p:par>
                              <p:par>
                                <p:cTn id="58" presetID="8" presetClass="emph" presetSubtype="0" fill="hold" grpId="0" nodeType="withEffect">
                                  <p:stCondLst>
                                    <p:cond delay="0"/>
                                  </p:stCondLst>
                                  <p:childTnLst>
                                    <p:animRot by="10800000">
                                      <p:cBhvr>
                                        <p:cTn id="59" dur="3000" fill="hold"/>
                                        <p:tgtEl>
                                          <p:spTgt spid="15"/>
                                        </p:tgtEl>
                                        <p:attrNameLst>
                                          <p:attrName>r</p:attrName>
                                        </p:attrNameLst>
                                      </p:cBhvr>
                                    </p:animRot>
                                  </p:childTnLst>
                                </p:cTn>
                              </p:par>
                              <p:par>
                                <p:cTn id="60" presetID="16" presetClass="entr" presetSubtype="26" fill="hold" grpId="1" nodeType="withEffect">
                                  <p:stCondLst>
                                    <p:cond delay="0"/>
                                  </p:stCondLst>
                                  <p:childTnLst>
                                    <p:set>
                                      <p:cBhvr>
                                        <p:cTn id="61" dur="1" fill="hold">
                                          <p:stCondLst>
                                            <p:cond delay="0"/>
                                          </p:stCondLst>
                                        </p:cTn>
                                        <p:tgtEl>
                                          <p:spTgt spid="15"/>
                                        </p:tgtEl>
                                        <p:attrNameLst>
                                          <p:attrName>style.visibility</p:attrName>
                                        </p:attrNameLst>
                                      </p:cBhvr>
                                      <p:to>
                                        <p:strVal val="visible"/>
                                      </p:to>
                                    </p:set>
                                    <p:animEffect transition="in" filter="barn(inHorizontal)">
                                      <p:cBhvr>
                                        <p:cTn id="62" dur="3000"/>
                                        <p:tgtEl>
                                          <p:spTgt spid="15"/>
                                        </p:tgtEl>
                                      </p:cBhvr>
                                    </p:animEffect>
                                  </p:childTnLst>
                                </p:cTn>
                              </p:par>
                            </p:childTnLst>
                          </p:cTn>
                        </p:par>
                        <p:par>
                          <p:cTn id="63" fill="hold">
                            <p:stCondLst>
                              <p:cond delay="3000"/>
                            </p:stCondLst>
                            <p:childTnLst>
                              <p:par>
                                <p:cTn id="64" presetID="2" presetClass="exit" presetSubtype="8" fill="hold" grpId="2" nodeType="afterEffect">
                                  <p:stCondLst>
                                    <p:cond delay="0"/>
                                  </p:stCondLst>
                                  <p:childTnLst>
                                    <p:anim calcmode="lin" valueType="num">
                                      <p:cBhvr additive="base">
                                        <p:cTn id="65" dur="3000"/>
                                        <p:tgtEl>
                                          <p:spTgt spid="5"/>
                                        </p:tgtEl>
                                        <p:attrNameLst>
                                          <p:attrName>ppt_x</p:attrName>
                                        </p:attrNameLst>
                                      </p:cBhvr>
                                      <p:tavLst>
                                        <p:tav tm="0">
                                          <p:val>
                                            <p:strVal val="ppt_x"/>
                                          </p:val>
                                        </p:tav>
                                        <p:tav tm="100000">
                                          <p:val>
                                            <p:strVal val="0-ppt_w/2"/>
                                          </p:val>
                                        </p:tav>
                                      </p:tavLst>
                                    </p:anim>
                                    <p:anim calcmode="lin" valueType="num">
                                      <p:cBhvr additive="base">
                                        <p:cTn id="66" dur="3000"/>
                                        <p:tgtEl>
                                          <p:spTgt spid="5"/>
                                        </p:tgtEl>
                                        <p:attrNameLst>
                                          <p:attrName>ppt_y</p:attrName>
                                        </p:attrNameLst>
                                      </p:cBhvr>
                                      <p:tavLst>
                                        <p:tav tm="0">
                                          <p:val>
                                            <p:strVal val="ppt_y"/>
                                          </p:val>
                                        </p:tav>
                                        <p:tav tm="100000">
                                          <p:val>
                                            <p:strVal val="ppt_y"/>
                                          </p:val>
                                        </p:tav>
                                      </p:tavLst>
                                    </p:anim>
                                    <p:set>
                                      <p:cBhvr>
                                        <p:cTn id="67" dur="1" fill="hold">
                                          <p:stCondLst>
                                            <p:cond delay="2999"/>
                                          </p:stCondLst>
                                        </p:cTn>
                                        <p:tgtEl>
                                          <p:spTgt spid="5"/>
                                        </p:tgtEl>
                                        <p:attrNameLst>
                                          <p:attrName>style.visibility</p:attrName>
                                        </p:attrNameLst>
                                      </p:cBhvr>
                                      <p:to>
                                        <p:strVal val="hidden"/>
                                      </p:to>
                                    </p:set>
                                  </p:childTnLst>
                                </p:cTn>
                              </p:par>
                              <p:par>
                                <p:cTn id="68" presetID="2" presetClass="exit" presetSubtype="8" fill="hold" grpId="2" nodeType="withEffect">
                                  <p:stCondLst>
                                    <p:cond delay="0"/>
                                  </p:stCondLst>
                                  <p:childTnLst>
                                    <p:anim calcmode="lin" valueType="num">
                                      <p:cBhvr additive="base">
                                        <p:cTn id="69" dur="3000"/>
                                        <p:tgtEl>
                                          <p:spTgt spid="6"/>
                                        </p:tgtEl>
                                        <p:attrNameLst>
                                          <p:attrName>ppt_x</p:attrName>
                                        </p:attrNameLst>
                                      </p:cBhvr>
                                      <p:tavLst>
                                        <p:tav tm="0">
                                          <p:val>
                                            <p:strVal val="ppt_x"/>
                                          </p:val>
                                        </p:tav>
                                        <p:tav tm="100000">
                                          <p:val>
                                            <p:strVal val="0-ppt_w/2"/>
                                          </p:val>
                                        </p:tav>
                                      </p:tavLst>
                                    </p:anim>
                                    <p:anim calcmode="lin" valueType="num">
                                      <p:cBhvr additive="base">
                                        <p:cTn id="70" dur="3000"/>
                                        <p:tgtEl>
                                          <p:spTgt spid="6"/>
                                        </p:tgtEl>
                                        <p:attrNameLst>
                                          <p:attrName>ppt_y</p:attrName>
                                        </p:attrNameLst>
                                      </p:cBhvr>
                                      <p:tavLst>
                                        <p:tav tm="0">
                                          <p:val>
                                            <p:strVal val="ppt_y"/>
                                          </p:val>
                                        </p:tav>
                                        <p:tav tm="100000">
                                          <p:val>
                                            <p:strVal val="ppt_y"/>
                                          </p:val>
                                        </p:tav>
                                      </p:tavLst>
                                    </p:anim>
                                    <p:set>
                                      <p:cBhvr>
                                        <p:cTn id="71" dur="1" fill="hold">
                                          <p:stCondLst>
                                            <p:cond delay="2999"/>
                                          </p:stCondLst>
                                        </p:cTn>
                                        <p:tgtEl>
                                          <p:spTgt spid="6"/>
                                        </p:tgtEl>
                                        <p:attrNameLst>
                                          <p:attrName>style.visibility</p:attrName>
                                        </p:attrNameLst>
                                      </p:cBhvr>
                                      <p:to>
                                        <p:strVal val="hidden"/>
                                      </p:to>
                                    </p:set>
                                  </p:childTnLst>
                                </p:cTn>
                              </p:par>
                              <p:par>
                                <p:cTn id="72" presetID="2" presetClass="exit" presetSubtype="8" fill="hold" grpId="2" nodeType="withEffect">
                                  <p:stCondLst>
                                    <p:cond delay="0"/>
                                  </p:stCondLst>
                                  <p:childTnLst>
                                    <p:anim calcmode="lin" valueType="num">
                                      <p:cBhvr additive="base">
                                        <p:cTn id="73" dur="3000"/>
                                        <p:tgtEl>
                                          <p:spTgt spid="7"/>
                                        </p:tgtEl>
                                        <p:attrNameLst>
                                          <p:attrName>ppt_x</p:attrName>
                                        </p:attrNameLst>
                                      </p:cBhvr>
                                      <p:tavLst>
                                        <p:tav tm="0">
                                          <p:val>
                                            <p:strVal val="ppt_x"/>
                                          </p:val>
                                        </p:tav>
                                        <p:tav tm="100000">
                                          <p:val>
                                            <p:strVal val="0-ppt_w/2"/>
                                          </p:val>
                                        </p:tav>
                                      </p:tavLst>
                                    </p:anim>
                                    <p:anim calcmode="lin" valueType="num">
                                      <p:cBhvr additive="base">
                                        <p:cTn id="74" dur="3000"/>
                                        <p:tgtEl>
                                          <p:spTgt spid="7"/>
                                        </p:tgtEl>
                                        <p:attrNameLst>
                                          <p:attrName>ppt_y</p:attrName>
                                        </p:attrNameLst>
                                      </p:cBhvr>
                                      <p:tavLst>
                                        <p:tav tm="0">
                                          <p:val>
                                            <p:strVal val="ppt_y"/>
                                          </p:val>
                                        </p:tav>
                                        <p:tav tm="100000">
                                          <p:val>
                                            <p:strVal val="ppt_y"/>
                                          </p:val>
                                        </p:tav>
                                      </p:tavLst>
                                    </p:anim>
                                    <p:set>
                                      <p:cBhvr>
                                        <p:cTn id="75" dur="1" fill="hold">
                                          <p:stCondLst>
                                            <p:cond delay="2999"/>
                                          </p:stCondLst>
                                        </p:cTn>
                                        <p:tgtEl>
                                          <p:spTgt spid="7"/>
                                        </p:tgtEl>
                                        <p:attrNameLst>
                                          <p:attrName>style.visibility</p:attrName>
                                        </p:attrNameLst>
                                      </p:cBhvr>
                                      <p:to>
                                        <p:strVal val="hidden"/>
                                      </p:to>
                                    </p:set>
                                  </p:childTnLst>
                                </p:cTn>
                              </p:par>
                              <p:par>
                                <p:cTn id="76" presetID="2" presetClass="exit" presetSubtype="8" fill="hold" grpId="2" nodeType="withEffect">
                                  <p:stCondLst>
                                    <p:cond delay="0"/>
                                  </p:stCondLst>
                                  <p:childTnLst>
                                    <p:anim calcmode="lin" valueType="num">
                                      <p:cBhvr additive="base">
                                        <p:cTn id="77" dur="3000"/>
                                        <p:tgtEl>
                                          <p:spTgt spid="8"/>
                                        </p:tgtEl>
                                        <p:attrNameLst>
                                          <p:attrName>ppt_x</p:attrName>
                                        </p:attrNameLst>
                                      </p:cBhvr>
                                      <p:tavLst>
                                        <p:tav tm="0">
                                          <p:val>
                                            <p:strVal val="ppt_x"/>
                                          </p:val>
                                        </p:tav>
                                        <p:tav tm="100000">
                                          <p:val>
                                            <p:strVal val="0-ppt_w/2"/>
                                          </p:val>
                                        </p:tav>
                                      </p:tavLst>
                                    </p:anim>
                                    <p:anim calcmode="lin" valueType="num">
                                      <p:cBhvr additive="base">
                                        <p:cTn id="78" dur="3000"/>
                                        <p:tgtEl>
                                          <p:spTgt spid="8"/>
                                        </p:tgtEl>
                                        <p:attrNameLst>
                                          <p:attrName>ppt_y</p:attrName>
                                        </p:attrNameLst>
                                      </p:cBhvr>
                                      <p:tavLst>
                                        <p:tav tm="0">
                                          <p:val>
                                            <p:strVal val="ppt_y"/>
                                          </p:val>
                                        </p:tav>
                                        <p:tav tm="100000">
                                          <p:val>
                                            <p:strVal val="ppt_y"/>
                                          </p:val>
                                        </p:tav>
                                      </p:tavLst>
                                    </p:anim>
                                    <p:set>
                                      <p:cBhvr>
                                        <p:cTn id="79" dur="1" fill="hold">
                                          <p:stCondLst>
                                            <p:cond delay="2999"/>
                                          </p:stCondLst>
                                        </p:cTn>
                                        <p:tgtEl>
                                          <p:spTgt spid="8"/>
                                        </p:tgtEl>
                                        <p:attrNameLst>
                                          <p:attrName>style.visibility</p:attrName>
                                        </p:attrNameLst>
                                      </p:cBhvr>
                                      <p:to>
                                        <p:strVal val="hidden"/>
                                      </p:to>
                                    </p:set>
                                  </p:childTnLst>
                                </p:cTn>
                              </p:par>
                              <p:par>
                                <p:cTn id="80" presetID="2" presetClass="exit" presetSubtype="8" fill="hold" grpId="2" nodeType="withEffect">
                                  <p:stCondLst>
                                    <p:cond delay="0"/>
                                  </p:stCondLst>
                                  <p:childTnLst>
                                    <p:anim calcmode="lin" valueType="num">
                                      <p:cBhvr additive="base">
                                        <p:cTn id="81" dur="3000"/>
                                        <p:tgtEl>
                                          <p:spTgt spid="9"/>
                                        </p:tgtEl>
                                        <p:attrNameLst>
                                          <p:attrName>ppt_x</p:attrName>
                                        </p:attrNameLst>
                                      </p:cBhvr>
                                      <p:tavLst>
                                        <p:tav tm="0">
                                          <p:val>
                                            <p:strVal val="ppt_x"/>
                                          </p:val>
                                        </p:tav>
                                        <p:tav tm="100000">
                                          <p:val>
                                            <p:strVal val="0-ppt_w/2"/>
                                          </p:val>
                                        </p:tav>
                                      </p:tavLst>
                                    </p:anim>
                                    <p:anim calcmode="lin" valueType="num">
                                      <p:cBhvr additive="base">
                                        <p:cTn id="82" dur="3000"/>
                                        <p:tgtEl>
                                          <p:spTgt spid="9"/>
                                        </p:tgtEl>
                                        <p:attrNameLst>
                                          <p:attrName>ppt_y</p:attrName>
                                        </p:attrNameLst>
                                      </p:cBhvr>
                                      <p:tavLst>
                                        <p:tav tm="0">
                                          <p:val>
                                            <p:strVal val="ppt_y"/>
                                          </p:val>
                                        </p:tav>
                                        <p:tav tm="100000">
                                          <p:val>
                                            <p:strVal val="ppt_y"/>
                                          </p:val>
                                        </p:tav>
                                      </p:tavLst>
                                    </p:anim>
                                    <p:set>
                                      <p:cBhvr>
                                        <p:cTn id="83" dur="1" fill="hold">
                                          <p:stCondLst>
                                            <p:cond delay="2999"/>
                                          </p:stCondLst>
                                        </p:cTn>
                                        <p:tgtEl>
                                          <p:spTgt spid="9"/>
                                        </p:tgtEl>
                                        <p:attrNameLst>
                                          <p:attrName>style.visibility</p:attrName>
                                        </p:attrNameLst>
                                      </p:cBhvr>
                                      <p:to>
                                        <p:strVal val="hidden"/>
                                      </p:to>
                                    </p:set>
                                  </p:childTnLst>
                                </p:cTn>
                              </p:par>
                              <p:par>
                                <p:cTn id="84" presetID="2" presetClass="exit" presetSubtype="8" fill="hold" grpId="2" nodeType="withEffect">
                                  <p:stCondLst>
                                    <p:cond delay="0"/>
                                  </p:stCondLst>
                                  <p:childTnLst>
                                    <p:anim calcmode="lin" valueType="num">
                                      <p:cBhvr additive="base">
                                        <p:cTn id="85" dur="3000"/>
                                        <p:tgtEl>
                                          <p:spTgt spid="10"/>
                                        </p:tgtEl>
                                        <p:attrNameLst>
                                          <p:attrName>ppt_x</p:attrName>
                                        </p:attrNameLst>
                                      </p:cBhvr>
                                      <p:tavLst>
                                        <p:tav tm="0">
                                          <p:val>
                                            <p:strVal val="ppt_x"/>
                                          </p:val>
                                        </p:tav>
                                        <p:tav tm="100000">
                                          <p:val>
                                            <p:strVal val="0-ppt_w/2"/>
                                          </p:val>
                                        </p:tav>
                                      </p:tavLst>
                                    </p:anim>
                                    <p:anim calcmode="lin" valueType="num">
                                      <p:cBhvr additive="base">
                                        <p:cTn id="86" dur="3000"/>
                                        <p:tgtEl>
                                          <p:spTgt spid="10"/>
                                        </p:tgtEl>
                                        <p:attrNameLst>
                                          <p:attrName>ppt_y</p:attrName>
                                        </p:attrNameLst>
                                      </p:cBhvr>
                                      <p:tavLst>
                                        <p:tav tm="0">
                                          <p:val>
                                            <p:strVal val="ppt_y"/>
                                          </p:val>
                                        </p:tav>
                                        <p:tav tm="100000">
                                          <p:val>
                                            <p:strVal val="ppt_y"/>
                                          </p:val>
                                        </p:tav>
                                      </p:tavLst>
                                    </p:anim>
                                    <p:set>
                                      <p:cBhvr>
                                        <p:cTn id="87" dur="1" fill="hold">
                                          <p:stCondLst>
                                            <p:cond delay="2999"/>
                                          </p:stCondLst>
                                        </p:cTn>
                                        <p:tgtEl>
                                          <p:spTgt spid="10"/>
                                        </p:tgtEl>
                                        <p:attrNameLst>
                                          <p:attrName>style.visibility</p:attrName>
                                        </p:attrNameLst>
                                      </p:cBhvr>
                                      <p:to>
                                        <p:strVal val="hidden"/>
                                      </p:to>
                                    </p:set>
                                  </p:childTnLst>
                                </p:cTn>
                              </p:par>
                              <p:par>
                                <p:cTn id="88" presetID="2" presetClass="exit" presetSubtype="8" fill="hold" grpId="2" nodeType="withEffect">
                                  <p:stCondLst>
                                    <p:cond delay="0"/>
                                  </p:stCondLst>
                                  <p:childTnLst>
                                    <p:anim calcmode="lin" valueType="num">
                                      <p:cBhvr additive="base">
                                        <p:cTn id="89" dur="3000"/>
                                        <p:tgtEl>
                                          <p:spTgt spid="11"/>
                                        </p:tgtEl>
                                        <p:attrNameLst>
                                          <p:attrName>ppt_x</p:attrName>
                                        </p:attrNameLst>
                                      </p:cBhvr>
                                      <p:tavLst>
                                        <p:tav tm="0">
                                          <p:val>
                                            <p:strVal val="ppt_x"/>
                                          </p:val>
                                        </p:tav>
                                        <p:tav tm="100000">
                                          <p:val>
                                            <p:strVal val="0-ppt_w/2"/>
                                          </p:val>
                                        </p:tav>
                                      </p:tavLst>
                                    </p:anim>
                                    <p:anim calcmode="lin" valueType="num">
                                      <p:cBhvr additive="base">
                                        <p:cTn id="90" dur="3000"/>
                                        <p:tgtEl>
                                          <p:spTgt spid="11"/>
                                        </p:tgtEl>
                                        <p:attrNameLst>
                                          <p:attrName>ppt_y</p:attrName>
                                        </p:attrNameLst>
                                      </p:cBhvr>
                                      <p:tavLst>
                                        <p:tav tm="0">
                                          <p:val>
                                            <p:strVal val="ppt_y"/>
                                          </p:val>
                                        </p:tav>
                                        <p:tav tm="100000">
                                          <p:val>
                                            <p:strVal val="ppt_y"/>
                                          </p:val>
                                        </p:tav>
                                      </p:tavLst>
                                    </p:anim>
                                    <p:set>
                                      <p:cBhvr>
                                        <p:cTn id="91" dur="1" fill="hold">
                                          <p:stCondLst>
                                            <p:cond delay="2999"/>
                                          </p:stCondLst>
                                        </p:cTn>
                                        <p:tgtEl>
                                          <p:spTgt spid="11"/>
                                        </p:tgtEl>
                                        <p:attrNameLst>
                                          <p:attrName>style.visibility</p:attrName>
                                        </p:attrNameLst>
                                      </p:cBhvr>
                                      <p:to>
                                        <p:strVal val="hidden"/>
                                      </p:to>
                                    </p:set>
                                  </p:childTnLst>
                                </p:cTn>
                              </p:par>
                              <p:par>
                                <p:cTn id="92" presetID="2" presetClass="exit" presetSubtype="8" fill="hold" grpId="2" nodeType="withEffect">
                                  <p:stCondLst>
                                    <p:cond delay="0"/>
                                  </p:stCondLst>
                                  <p:childTnLst>
                                    <p:anim calcmode="lin" valueType="num">
                                      <p:cBhvr additive="base">
                                        <p:cTn id="93" dur="3000"/>
                                        <p:tgtEl>
                                          <p:spTgt spid="12"/>
                                        </p:tgtEl>
                                        <p:attrNameLst>
                                          <p:attrName>ppt_x</p:attrName>
                                        </p:attrNameLst>
                                      </p:cBhvr>
                                      <p:tavLst>
                                        <p:tav tm="0">
                                          <p:val>
                                            <p:strVal val="ppt_x"/>
                                          </p:val>
                                        </p:tav>
                                        <p:tav tm="100000">
                                          <p:val>
                                            <p:strVal val="0-ppt_w/2"/>
                                          </p:val>
                                        </p:tav>
                                      </p:tavLst>
                                    </p:anim>
                                    <p:anim calcmode="lin" valueType="num">
                                      <p:cBhvr additive="base">
                                        <p:cTn id="94" dur="3000"/>
                                        <p:tgtEl>
                                          <p:spTgt spid="12"/>
                                        </p:tgtEl>
                                        <p:attrNameLst>
                                          <p:attrName>ppt_y</p:attrName>
                                        </p:attrNameLst>
                                      </p:cBhvr>
                                      <p:tavLst>
                                        <p:tav tm="0">
                                          <p:val>
                                            <p:strVal val="ppt_y"/>
                                          </p:val>
                                        </p:tav>
                                        <p:tav tm="100000">
                                          <p:val>
                                            <p:strVal val="ppt_y"/>
                                          </p:val>
                                        </p:tav>
                                      </p:tavLst>
                                    </p:anim>
                                    <p:set>
                                      <p:cBhvr>
                                        <p:cTn id="95" dur="1" fill="hold">
                                          <p:stCondLst>
                                            <p:cond delay="2999"/>
                                          </p:stCondLst>
                                        </p:cTn>
                                        <p:tgtEl>
                                          <p:spTgt spid="12"/>
                                        </p:tgtEl>
                                        <p:attrNameLst>
                                          <p:attrName>style.visibility</p:attrName>
                                        </p:attrNameLst>
                                      </p:cBhvr>
                                      <p:to>
                                        <p:strVal val="hidden"/>
                                      </p:to>
                                    </p:set>
                                  </p:childTnLst>
                                </p:cTn>
                              </p:par>
                              <p:par>
                                <p:cTn id="96" presetID="2" presetClass="exit" presetSubtype="8" fill="hold" grpId="2" nodeType="withEffect">
                                  <p:stCondLst>
                                    <p:cond delay="0"/>
                                  </p:stCondLst>
                                  <p:childTnLst>
                                    <p:anim calcmode="lin" valueType="num">
                                      <p:cBhvr additive="base">
                                        <p:cTn id="97" dur="3000"/>
                                        <p:tgtEl>
                                          <p:spTgt spid="13"/>
                                        </p:tgtEl>
                                        <p:attrNameLst>
                                          <p:attrName>ppt_x</p:attrName>
                                        </p:attrNameLst>
                                      </p:cBhvr>
                                      <p:tavLst>
                                        <p:tav tm="0">
                                          <p:val>
                                            <p:strVal val="ppt_x"/>
                                          </p:val>
                                        </p:tav>
                                        <p:tav tm="100000">
                                          <p:val>
                                            <p:strVal val="0-ppt_w/2"/>
                                          </p:val>
                                        </p:tav>
                                      </p:tavLst>
                                    </p:anim>
                                    <p:anim calcmode="lin" valueType="num">
                                      <p:cBhvr additive="base">
                                        <p:cTn id="98" dur="3000"/>
                                        <p:tgtEl>
                                          <p:spTgt spid="13"/>
                                        </p:tgtEl>
                                        <p:attrNameLst>
                                          <p:attrName>ppt_y</p:attrName>
                                        </p:attrNameLst>
                                      </p:cBhvr>
                                      <p:tavLst>
                                        <p:tav tm="0">
                                          <p:val>
                                            <p:strVal val="ppt_y"/>
                                          </p:val>
                                        </p:tav>
                                        <p:tav tm="100000">
                                          <p:val>
                                            <p:strVal val="ppt_y"/>
                                          </p:val>
                                        </p:tav>
                                      </p:tavLst>
                                    </p:anim>
                                    <p:set>
                                      <p:cBhvr>
                                        <p:cTn id="99" dur="1" fill="hold">
                                          <p:stCondLst>
                                            <p:cond delay="2999"/>
                                          </p:stCondLst>
                                        </p:cTn>
                                        <p:tgtEl>
                                          <p:spTgt spid="13"/>
                                        </p:tgtEl>
                                        <p:attrNameLst>
                                          <p:attrName>style.visibility</p:attrName>
                                        </p:attrNameLst>
                                      </p:cBhvr>
                                      <p:to>
                                        <p:strVal val="hidden"/>
                                      </p:to>
                                    </p:set>
                                  </p:childTnLst>
                                </p:cTn>
                              </p:par>
                              <p:par>
                                <p:cTn id="100" presetID="2" presetClass="exit" presetSubtype="8" fill="hold" grpId="2" nodeType="withEffect">
                                  <p:stCondLst>
                                    <p:cond delay="0"/>
                                  </p:stCondLst>
                                  <p:childTnLst>
                                    <p:anim calcmode="lin" valueType="num">
                                      <p:cBhvr additive="base">
                                        <p:cTn id="101" dur="3000"/>
                                        <p:tgtEl>
                                          <p:spTgt spid="14"/>
                                        </p:tgtEl>
                                        <p:attrNameLst>
                                          <p:attrName>ppt_x</p:attrName>
                                        </p:attrNameLst>
                                      </p:cBhvr>
                                      <p:tavLst>
                                        <p:tav tm="0">
                                          <p:val>
                                            <p:strVal val="ppt_x"/>
                                          </p:val>
                                        </p:tav>
                                        <p:tav tm="100000">
                                          <p:val>
                                            <p:strVal val="0-ppt_w/2"/>
                                          </p:val>
                                        </p:tav>
                                      </p:tavLst>
                                    </p:anim>
                                    <p:anim calcmode="lin" valueType="num">
                                      <p:cBhvr additive="base">
                                        <p:cTn id="102" dur="3000"/>
                                        <p:tgtEl>
                                          <p:spTgt spid="14"/>
                                        </p:tgtEl>
                                        <p:attrNameLst>
                                          <p:attrName>ppt_y</p:attrName>
                                        </p:attrNameLst>
                                      </p:cBhvr>
                                      <p:tavLst>
                                        <p:tav tm="0">
                                          <p:val>
                                            <p:strVal val="ppt_y"/>
                                          </p:val>
                                        </p:tav>
                                        <p:tav tm="100000">
                                          <p:val>
                                            <p:strVal val="ppt_y"/>
                                          </p:val>
                                        </p:tav>
                                      </p:tavLst>
                                    </p:anim>
                                    <p:set>
                                      <p:cBhvr>
                                        <p:cTn id="103" dur="1" fill="hold">
                                          <p:stCondLst>
                                            <p:cond delay="2999"/>
                                          </p:stCondLst>
                                        </p:cTn>
                                        <p:tgtEl>
                                          <p:spTgt spid="14"/>
                                        </p:tgtEl>
                                        <p:attrNameLst>
                                          <p:attrName>style.visibility</p:attrName>
                                        </p:attrNameLst>
                                      </p:cBhvr>
                                      <p:to>
                                        <p:strVal val="hidden"/>
                                      </p:to>
                                    </p:set>
                                  </p:childTnLst>
                                </p:cTn>
                              </p:par>
                              <p:par>
                                <p:cTn id="104" presetID="2" presetClass="exit" presetSubtype="8" fill="hold" grpId="2" nodeType="withEffect">
                                  <p:stCondLst>
                                    <p:cond delay="0"/>
                                  </p:stCondLst>
                                  <p:childTnLst>
                                    <p:anim calcmode="lin" valueType="num">
                                      <p:cBhvr additive="base">
                                        <p:cTn id="105" dur="3000"/>
                                        <p:tgtEl>
                                          <p:spTgt spid="15"/>
                                        </p:tgtEl>
                                        <p:attrNameLst>
                                          <p:attrName>ppt_x</p:attrName>
                                        </p:attrNameLst>
                                      </p:cBhvr>
                                      <p:tavLst>
                                        <p:tav tm="0">
                                          <p:val>
                                            <p:strVal val="ppt_x"/>
                                          </p:val>
                                        </p:tav>
                                        <p:tav tm="100000">
                                          <p:val>
                                            <p:strVal val="0-ppt_w/2"/>
                                          </p:val>
                                        </p:tav>
                                      </p:tavLst>
                                    </p:anim>
                                    <p:anim calcmode="lin" valueType="num">
                                      <p:cBhvr additive="base">
                                        <p:cTn id="106" dur="3000"/>
                                        <p:tgtEl>
                                          <p:spTgt spid="15"/>
                                        </p:tgtEl>
                                        <p:attrNameLst>
                                          <p:attrName>ppt_y</p:attrName>
                                        </p:attrNameLst>
                                      </p:cBhvr>
                                      <p:tavLst>
                                        <p:tav tm="0">
                                          <p:val>
                                            <p:strVal val="ppt_y"/>
                                          </p:val>
                                        </p:tav>
                                        <p:tav tm="100000">
                                          <p:val>
                                            <p:strVal val="ppt_y"/>
                                          </p:val>
                                        </p:tav>
                                      </p:tavLst>
                                    </p:anim>
                                    <p:set>
                                      <p:cBhvr>
                                        <p:cTn id="107" dur="1" fill="hold">
                                          <p:stCondLst>
                                            <p:cond delay="2999"/>
                                          </p:stCondLst>
                                        </p:cTn>
                                        <p:tgtEl>
                                          <p:spTgt spid="15"/>
                                        </p:tgtEl>
                                        <p:attrNameLst>
                                          <p:attrName>style.visibility</p:attrName>
                                        </p:attrNameLst>
                                      </p:cBhvr>
                                      <p:to>
                                        <p:strVal val="hidden"/>
                                      </p:to>
                                    </p:set>
                                  </p:childTnLst>
                                </p:cTn>
                              </p:par>
                              <p:par>
                                <p:cTn id="108" presetID="2" presetClass="entr" presetSubtype="2" fill="hold" nodeType="withEffect">
                                  <p:stCondLst>
                                    <p:cond delay="0"/>
                                  </p:stCondLst>
                                  <p:childTnLst>
                                    <p:set>
                                      <p:cBhvr>
                                        <p:cTn id="109" dur="1" fill="hold">
                                          <p:stCondLst>
                                            <p:cond delay="0"/>
                                          </p:stCondLst>
                                        </p:cTn>
                                        <p:tgtEl>
                                          <p:spTgt spid="4"/>
                                        </p:tgtEl>
                                        <p:attrNameLst>
                                          <p:attrName>style.visibility</p:attrName>
                                        </p:attrNameLst>
                                      </p:cBhvr>
                                      <p:to>
                                        <p:strVal val="visible"/>
                                      </p:to>
                                    </p:set>
                                    <p:anim calcmode="lin" valueType="num">
                                      <p:cBhvr additive="base">
                                        <p:cTn id="110" dur="3000" fill="hold"/>
                                        <p:tgtEl>
                                          <p:spTgt spid="4"/>
                                        </p:tgtEl>
                                        <p:attrNameLst>
                                          <p:attrName>ppt_x</p:attrName>
                                        </p:attrNameLst>
                                      </p:cBhvr>
                                      <p:tavLst>
                                        <p:tav tm="0">
                                          <p:val>
                                            <p:strVal val="1+#ppt_w/2"/>
                                          </p:val>
                                        </p:tav>
                                        <p:tav tm="100000">
                                          <p:val>
                                            <p:strVal val="#ppt_x"/>
                                          </p:val>
                                        </p:tav>
                                      </p:tavLst>
                                    </p:anim>
                                    <p:anim calcmode="lin" valueType="num">
                                      <p:cBhvr additive="base">
                                        <p:cTn id="111" dur="3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Tree_Bonsai_Tree_leaves________g.jpg"/>
          <p:cNvPicPr>
            <a:picLocks noChangeAspect="1"/>
          </p:cNvPicPr>
          <p:nvPr/>
        </p:nvPicPr>
        <p:blipFill>
          <a:blip r:embed="rId3"/>
          <a:stretch>
            <a:fillRect/>
          </a:stretch>
        </p:blipFill>
        <p:spPr>
          <a:xfrm>
            <a:off x="0" y="0"/>
            <a:ext cx="9144000" cy="6858000"/>
          </a:xfrm>
          <a:prstGeom prst="rect">
            <a:avLst/>
          </a:prstGeom>
        </p:spPr>
      </p:pic>
      <p:sp>
        <p:nvSpPr>
          <p:cNvPr id="6" name="5 Trapecio"/>
          <p:cNvSpPr/>
          <p:nvPr/>
        </p:nvSpPr>
        <p:spPr>
          <a:xfrm>
            <a:off x="0" y="3857628"/>
            <a:ext cx="9144000" cy="3000372"/>
          </a:xfrm>
          <a:prstGeom prst="trapezoid">
            <a:avLst>
              <a:gd name="adj" fmla="val 94666"/>
            </a:avLst>
          </a:prstGeom>
          <a:gradFill flip="none" rotWithShape="1">
            <a:gsLst>
              <a:gs pos="0">
                <a:srgbClr val="DDEBCF"/>
              </a:gs>
              <a:gs pos="50000">
                <a:srgbClr val="9CB86E"/>
              </a:gs>
              <a:gs pos="100000">
                <a:srgbClr val="156B13"/>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apecio"/>
          <p:cNvSpPr/>
          <p:nvPr/>
        </p:nvSpPr>
        <p:spPr>
          <a:xfrm flipV="1">
            <a:off x="0" y="0"/>
            <a:ext cx="9144000" cy="3071810"/>
          </a:xfrm>
          <a:prstGeom prst="trapezoid">
            <a:avLst>
              <a:gd name="adj" fmla="val 91088"/>
            </a:avLst>
          </a:prstGeom>
          <a:gradFill flip="none" rotWithShape="1">
            <a:gsLst>
              <a:gs pos="0">
                <a:srgbClr val="DDEBCF"/>
              </a:gs>
              <a:gs pos="50000">
                <a:srgbClr val="9CB86E"/>
              </a:gs>
              <a:gs pos="100000">
                <a:srgbClr val="156B13"/>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357222" y="0"/>
            <a:ext cx="9501222"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17" presetClass="exit" presetSubtype="1" fill="hold" grpId="0" nodeType="withEffect">
                                  <p:stCondLst>
                                    <p:cond delay="0"/>
                                  </p:stCondLst>
                                  <p:childTnLst>
                                    <p:anim calcmode="lin" valueType="num">
                                      <p:cBhvr>
                                        <p:cTn id="9" dur="3000"/>
                                        <p:tgtEl>
                                          <p:spTgt spid="7"/>
                                        </p:tgtEl>
                                        <p:attrNameLst>
                                          <p:attrName>ppt_x</p:attrName>
                                        </p:attrNameLst>
                                      </p:cBhvr>
                                      <p:tavLst>
                                        <p:tav tm="0">
                                          <p:val>
                                            <p:strVal val="ppt_x"/>
                                          </p:val>
                                        </p:tav>
                                        <p:tav tm="100000">
                                          <p:val>
                                            <p:strVal val="ppt_x"/>
                                          </p:val>
                                        </p:tav>
                                      </p:tavLst>
                                    </p:anim>
                                    <p:anim calcmode="lin" valueType="num">
                                      <p:cBhvr>
                                        <p:cTn id="10" dur="3000"/>
                                        <p:tgtEl>
                                          <p:spTgt spid="7"/>
                                        </p:tgtEl>
                                        <p:attrNameLst>
                                          <p:attrName>ppt_y</p:attrName>
                                        </p:attrNameLst>
                                      </p:cBhvr>
                                      <p:tavLst>
                                        <p:tav tm="0">
                                          <p:val>
                                            <p:strVal val="ppt_y"/>
                                          </p:val>
                                        </p:tav>
                                        <p:tav tm="100000">
                                          <p:val>
                                            <p:strVal val="ppt_y-ppt_h/2"/>
                                          </p:val>
                                        </p:tav>
                                      </p:tavLst>
                                    </p:anim>
                                    <p:anim calcmode="lin" valueType="num">
                                      <p:cBhvr>
                                        <p:cTn id="11" dur="3000"/>
                                        <p:tgtEl>
                                          <p:spTgt spid="7"/>
                                        </p:tgtEl>
                                        <p:attrNameLst>
                                          <p:attrName>ppt_w</p:attrName>
                                        </p:attrNameLst>
                                      </p:cBhvr>
                                      <p:tavLst>
                                        <p:tav tm="0">
                                          <p:val>
                                            <p:strVal val="ppt_w"/>
                                          </p:val>
                                        </p:tav>
                                        <p:tav tm="100000">
                                          <p:val>
                                            <p:strVal val="ppt_w"/>
                                          </p:val>
                                        </p:tav>
                                      </p:tavLst>
                                    </p:anim>
                                    <p:anim calcmode="lin" valueType="num">
                                      <p:cBhvr>
                                        <p:cTn id="12" dur="3000"/>
                                        <p:tgtEl>
                                          <p:spTgt spid="7"/>
                                        </p:tgtEl>
                                        <p:attrNameLst>
                                          <p:attrName>ppt_h</p:attrName>
                                        </p:attrNameLst>
                                      </p:cBhvr>
                                      <p:tavLst>
                                        <p:tav tm="0">
                                          <p:val>
                                            <p:strVal val="ppt_h"/>
                                          </p:val>
                                        </p:tav>
                                        <p:tav tm="100000">
                                          <p:val>
                                            <p:fltVal val="0"/>
                                          </p:val>
                                        </p:tav>
                                      </p:tavLst>
                                    </p:anim>
                                    <p:set>
                                      <p:cBhvr>
                                        <p:cTn id="13" dur="1" fill="hold">
                                          <p:stCondLst>
                                            <p:cond delay="2999"/>
                                          </p:stCondLst>
                                        </p:cTn>
                                        <p:tgtEl>
                                          <p:spTgt spid="7"/>
                                        </p:tgtEl>
                                        <p:attrNameLst>
                                          <p:attrName>style.visibility</p:attrName>
                                        </p:attrNameLst>
                                      </p:cBhvr>
                                      <p:to>
                                        <p:strVal val="hidden"/>
                                      </p:to>
                                    </p:set>
                                  </p:childTnLst>
                                </p:cTn>
                              </p:par>
                              <p:par>
                                <p:cTn id="14" presetID="5" presetClass="exit" presetSubtype="10" fill="hold" grpId="1" nodeType="withEffect">
                                  <p:stCondLst>
                                    <p:cond delay="0"/>
                                  </p:stCondLst>
                                  <p:childTnLst>
                                    <p:animEffect transition="out" filter="checkerboard(across)">
                                      <p:cBhvr>
                                        <p:cTn id="15" dur="3000"/>
                                        <p:tgtEl>
                                          <p:spTgt spid="7"/>
                                        </p:tgtEl>
                                      </p:cBhvr>
                                    </p:animEffect>
                                    <p:set>
                                      <p:cBhvr>
                                        <p:cTn id="16" dur="1" fill="hold">
                                          <p:stCondLst>
                                            <p:cond delay="2999"/>
                                          </p:stCondLst>
                                        </p:cTn>
                                        <p:tgtEl>
                                          <p:spTgt spid="7"/>
                                        </p:tgtEl>
                                        <p:attrNameLst>
                                          <p:attrName>style.visibility</p:attrName>
                                        </p:attrNameLst>
                                      </p:cBhvr>
                                      <p:to>
                                        <p:strVal val="hidden"/>
                                      </p:to>
                                    </p:set>
                                  </p:childTnLst>
                                </p:cTn>
                              </p:par>
                              <p:par>
                                <p:cTn id="17" presetID="17" presetClass="exit" presetSubtype="4" fill="hold" grpId="0" nodeType="withEffect">
                                  <p:stCondLst>
                                    <p:cond delay="0"/>
                                  </p:stCondLst>
                                  <p:childTnLst>
                                    <p:anim calcmode="lin" valueType="num">
                                      <p:cBhvr>
                                        <p:cTn id="18" dur="3000"/>
                                        <p:tgtEl>
                                          <p:spTgt spid="6"/>
                                        </p:tgtEl>
                                        <p:attrNameLst>
                                          <p:attrName>ppt_x</p:attrName>
                                        </p:attrNameLst>
                                      </p:cBhvr>
                                      <p:tavLst>
                                        <p:tav tm="0">
                                          <p:val>
                                            <p:strVal val="ppt_x"/>
                                          </p:val>
                                        </p:tav>
                                        <p:tav tm="100000">
                                          <p:val>
                                            <p:strVal val="ppt_x"/>
                                          </p:val>
                                        </p:tav>
                                      </p:tavLst>
                                    </p:anim>
                                    <p:anim calcmode="lin" valueType="num">
                                      <p:cBhvr>
                                        <p:cTn id="19" dur="3000"/>
                                        <p:tgtEl>
                                          <p:spTgt spid="6"/>
                                        </p:tgtEl>
                                        <p:attrNameLst>
                                          <p:attrName>ppt_y</p:attrName>
                                        </p:attrNameLst>
                                      </p:cBhvr>
                                      <p:tavLst>
                                        <p:tav tm="0">
                                          <p:val>
                                            <p:strVal val="ppt_y"/>
                                          </p:val>
                                        </p:tav>
                                        <p:tav tm="100000">
                                          <p:val>
                                            <p:strVal val="ppt_y+ppt_h/2"/>
                                          </p:val>
                                        </p:tav>
                                      </p:tavLst>
                                    </p:anim>
                                    <p:anim calcmode="lin" valueType="num">
                                      <p:cBhvr>
                                        <p:cTn id="20" dur="3000"/>
                                        <p:tgtEl>
                                          <p:spTgt spid="6"/>
                                        </p:tgtEl>
                                        <p:attrNameLst>
                                          <p:attrName>ppt_w</p:attrName>
                                        </p:attrNameLst>
                                      </p:cBhvr>
                                      <p:tavLst>
                                        <p:tav tm="0">
                                          <p:val>
                                            <p:strVal val="ppt_w"/>
                                          </p:val>
                                        </p:tav>
                                        <p:tav tm="100000">
                                          <p:val>
                                            <p:strVal val="ppt_w"/>
                                          </p:val>
                                        </p:tav>
                                      </p:tavLst>
                                    </p:anim>
                                    <p:anim calcmode="lin" valueType="num">
                                      <p:cBhvr>
                                        <p:cTn id="21" dur="3000"/>
                                        <p:tgtEl>
                                          <p:spTgt spid="6"/>
                                        </p:tgtEl>
                                        <p:attrNameLst>
                                          <p:attrName>ppt_h</p:attrName>
                                        </p:attrNameLst>
                                      </p:cBhvr>
                                      <p:tavLst>
                                        <p:tav tm="0">
                                          <p:val>
                                            <p:strVal val="ppt_h"/>
                                          </p:val>
                                        </p:tav>
                                        <p:tav tm="100000">
                                          <p:val>
                                            <p:fltVal val="0"/>
                                          </p:val>
                                        </p:tav>
                                      </p:tavLst>
                                    </p:anim>
                                    <p:set>
                                      <p:cBhvr>
                                        <p:cTn id="22" dur="1" fill="hold">
                                          <p:stCondLst>
                                            <p:cond delay="2999"/>
                                          </p:stCondLst>
                                        </p:cTn>
                                        <p:tgtEl>
                                          <p:spTgt spid="6"/>
                                        </p:tgtEl>
                                        <p:attrNameLst>
                                          <p:attrName>style.visibility</p:attrName>
                                        </p:attrNameLst>
                                      </p:cBhvr>
                                      <p:to>
                                        <p:strVal val="hidden"/>
                                      </p:to>
                                    </p:set>
                                  </p:childTnLst>
                                </p:cTn>
                              </p:par>
                              <p:par>
                                <p:cTn id="23" presetID="5" presetClass="exit" presetSubtype="10" fill="hold" grpId="1" nodeType="withEffect">
                                  <p:stCondLst>
                                    <p:cond delay="0"/>
                                  </p:stCondLst>
                                  <p:childTnLst>
                                    <p:animEffect transition="out" filter="checkerboard(across)">
                                      <p:cBhvr>
                                        <p:cTn id="24" dur="3000"/>
                                        <p:tgtEl>
                                          <p:spTgt spid="6"/>
                                        </p:tgtEl>
                                      </p:cBhvr>
                                    </p:animEffect>
                                    <p:set>
                                      <p:cBhvr>
                                        <p:cTn id="25" dur="1" fill="hold">
                                          <p:stCondLst>
                                            <p:cond delay="2999"/>
                                          </p:stCondLst>
                                        </p:cTn>
                                        <p:tgtEl>
                                          <p:spTgt spid="6"/>
                                        </p:tgtEl>
                                        <p:attrNameLst>
                                          <p:attrName>style.visibility</p:attrName>
                                        </p:attrNameLst>
                                      </p:cBhvr>
                                      <p:to>
                                        <p:strVal val="hidden"/>
                                      </p:to>
                                    </p:set>
                                  </p:childTnLst>
                                </p:cTn>
                              </p:par>
                              <p:par>
                                <p:cTn id="26" presetID="23" presetClass="entr" presetSubtype="272"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 calcmode="lin" valueType="num">
                                      <p:cBhvr>
                                        <p:cTn id="28" dur="3000" fill="hold"/>
                                        <p:tgtEl>
                                          <p:spTgt spid="4"/>
                                        </p:tgtEl>
                                        <p:attrNameLst>
                                          <p:attrName>ppt_w</p:attrName>
                                        </p:attrNameLst>
                                      </p:cBhvr>
                                      <p:tavLst>
                                        <p:tav tm="0">
                                          <p:val>
                                            <p:strVal val="2/3*#ppt_w"/>
                                          </p:val>
                                        </p:tav>
                                        <p:tav tm="100000">
                                          <p:val>
                                            <p:strVal val="#ppt_w"/>
                                          </p:val>
                                        </p:tav>
                                      </p:tavLst>
                                    </p:anim>
                                    <p:anim calcmode="lin" valueType="num">
                                      <p:cBhvr>
                                        <p:cTn id="29" dur="3000" fill="hold"/>
                                        <p:tgtEl>
                                          <p:spTgt spid="4"/>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P spid="8"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Tree_Bonsai_Tree_leaves_____g.jpg"/>
          <p:cNvPicPr>
            <a:picLocks noChangeAspect="1"/>
          </p:cNvPicPr>
          <p:nvPr/>
        </p:nvPicPr>
        <p:blipFill>
          <a:blip r:embed="rId2"/>
          <a:stretch>
            <a:fillRect/>
          </a:stretch>
        </p:blipFill>
        <p:spPr>
          <a:xfrm>
            <a:off x="22324" y="0"/>
            <a:ext cx="9099352" cy="6858000"/>
          </a:xfrm>
          <a:prstGeom prst="rect">
            <a:avLst/>
          </a:prstGeom>
        </p:spPr>
      </p:pic>
      <p:sp>
        <p:nvSpPr>
          <p:cNvPr id="5" name="4 Luna"/>
          <p:cNvSpPr/>
          <p:nvPr/>
        </p:nvSpPr>
        <p:spPr>
          <a:xfrm>
            <a:off x="2000232" y="1643050"/>
            <a:ext cx="2500330" cy="3500462"/>
          </a:xfrm>
          <a:prstGeom prst="moon">
            <a:avLst>
              <a:gd name="adj" fmla="val 43031"/>
            </a:avLst>
          </a:prstGeom>
          <a:solidFill>
            <a:srgbClr val="964B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flipH="1">
            <a:off x="4572000" y="1643050"/>
            <a:ext cx="2562244" cy="3500462"/>
          </a:xfrm>
          <a:prstGeom prst="moon">
            <a:avLst>
              <a:gd name="adj" fmla="val 41801"/>
            </a:avLst>
          </a:prstGeom>
          <a:solidFill>
            <a:srgbClr val="964B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a:off x="1000100" y="1643050"/>
            <a:ext cx="2500330" cy="3500462"/>
          </a:xfrm>
          <a:prstGeom prst="moon">
            <a:avLst>
              <a:gd name="adj" fmla="val 43031"/>
            </a:avLst>
          </a:prstGeom>
          <a:solidFill>
            <a:srgbClr val="964B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flipH="1">
            <a:off x="5572132" y="1571612"/>
            <a:ext cx="2562244" cy="3500462"/>
          </a:xfrm>
          <a:prstGeom prst="moon">
            <a:avLst>
              <a:gd name="adj" fmla="val 41801"/>
            </a:avLst>
          </a:prstGeom>
          <a:solidFill>
            <a:srgbClr val="964B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a:off x="0" y="1643050"/>
            <a:ext cx="2500330" cy="3500462"/>
          </a:xfrm>
          <a:prstGeom prst="moon">
            <a:avLst>
              <a:gd name="adj" fmla="val 43031"/>
            </a:avLst>
          </a:prstGeom>
          <a:solidFill>
            <a:srgbClr val="964B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flipH="1">
            <a:off x="6581756" y="1500174"/>
            <a:ext cx="2562244" cy="3500462"/>
          </a:xfrm>
          <a:prstGeom prst="moon">
            <a:avLst>
              <a:gd name="adj" fmla="val 41801"/>
            </a:avLst>
          </a:prstGeom>
          <a:solidFill>
            <a:srgbClr val="964B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357222" y="0"/>
            <a:ext cx="9501222"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 presetClass="entr" presetSubtype="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5" presetClass="entr" presetSubtype="10" fill="hold" grpId="1"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checkerboard(across)">
                                      <p:cBhvr>
                                        <p:cTn id="14" dur="3000"/>
                                        <p:tgtEl>
                                          <p:spTgt spid="5"/>
                                        </p:tgtEl>
                                      </p:cBhvr>
                                    </p:animEffect>
                                  </p:childTnLst>
                                </p:cTn>
                              </p:par>
                              <p:par>
                                <p:cTn id="15" presetID="2" presetClass="entr" presetSubtype="2"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3000" fill="hold"/>
                                        <p:tgtEl>
                                          <p:spTgt spid="6"/>
                                        </p:tgtEl>
                                        <p:attrNameLst>
                                          <p:attrName>ppt_x</p:attrName>
                                        </p:attrNameLst>
                                      </p:cBhvr>
                                      <p:tavLst>
                                        <p:tav tm="0">
                                          <p:val>
                                            <p:strVal val="1+#ppt_w/2"/>
                                          </p:val>
                                        </p:tav>
                                        <p:tav tm="100000">
                                          <p:val>
                                            <p:strVal val="#ppt_x"/>
                                          </p:val>
                                        </p:tav>
                                      </p:tavLst>
                                    </p:anim>
                                    <p:anim calcmode="lin" valueType="num">
                                      <p:cBhvr additive="base">
                                        <p:cTn id="18" dur="3000" fill="hold"/>
                                        <p:tgtEl>
                                          <p:spTgt spid="6"/>
                                        </p:tgtEl>
                                        <p:attrNameLst>
                                          <p:attrName>ppt_y</p:attrName>
                                        </p:attrNameLst>
                                      </p:cBhvr>
                                      <p:tavLst>
                                        <p:tav tm="0">
                                          <p:val>
                                            <p:strVal val="#ppt_y"/>
                                          </p:val>
                                        </p:tav>
                                        <p:tav tm="100000">
                                          <p:val>
                                            <p:strVal val="#ppt_y"/>
                                          </p:val>
                                        </p:tav>
                                      </p:tavLst>
                                    </p:anim>
                                  </p:childTnLst>
                                </p:cTn>
                              </p:par>
                              <p:par>
                                <p:cTn id="19" presetID="5" presetClass="entr" presetSubtype="10" fill="hold" grpId="1" nodeType="with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checkerboard(across)">
                                      <p:cBhvr>
                                        <p:cTn id="21" dur="3000"/>
                                        <p:tgtEl>
                                          <p:spTgt spid="6"/>
                                        </p:tgtEl>
                                      </p:cBhvr>
                                    </p:animEffect>
                                  </p:childTnLst>
                                </p:cTn>
                              </p:par>
                              <p:par>
                                <p:cTn id="22" presetID="2" presetClass="entr" presetSubtype="8" fill="hold" grpId="0" nodeType="with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additive="base">
                                        <p:cTn id="24" dur="3000" fill="hold"/>
                                        <p:tgtEl>
                                          <p:spTgt spid="7"/>
                                        </p:tgtEl>
                                        <p:attrNameLst>
                                          <p:attrName>ppt_x</p:attrName>
                                        </p:attrNameLst>
                                      </p:cBhvr>
                                      <p:tavLst>
                                        <p:tav tm="0">
                                          <p:val>
                                            <p:strVal val="0-#ppt_w/2"/>
                                          </p:val>
                                        </p:tav>
                                        <p:tav tm="100000">
                                          <p:val>
                                            <p:strVal val="#ppt_x"/>
                                          </p:val>
                                        </p:tav>
                                      </p:tavLst>
                                    </p:anim>
                                    <p:anim calcmode="lin" valueType="num">
                                      <p:cBhvr additive="base">
                                        <p:cTn id="25" dur="3000" fill="hold"/>
                                        <p:tgtEl>
                                          <p:spTgt spid="7"/>
                                        </p:tgtEl>
                                        <p:attrNameLst>
                                          <p:attrName>ppt_y</p:attrName>
                                        </p:attrNameLst>
                                      </p:cBhvr>
                                      <p:tavLst>
                                        <p:tav tm="0">
                                          <p:val>
                                            <p:strVal val="#ppt_y"/>
                                          </p:val>
                                        </p:tav>
                                        <p:tav tm="100000">
                                          <p:val>
                                            <p:strVal val="#ppt_y"/>
                                          </p:val>
                                        </p:tav>
                                      </p:tavLst>
                                    </p:anim>
                                  </p:childTnLst>
                                </p:cTn>
                              </p:par>
                              <p:par>
                                <p:cTn id="26" presetID="5" presetClass="entr" presetSubtype="10" fill="hold" grpId="1" nodeType="with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checkerboard(across)">
                                      <p:cBhvr>
                                        <p:cTn id="28" dur="3000"/>
                                        <p:tgtEl>
                                          <p:spTgt spid="7"/>
                                        </p:tgtEl>
                                      </p:cBhvr>
                                    </p:animEffect>
                                  </p:childTnLst>
                                </p:cTn>
                              </p:par>
                              <p:par>
                                <p:cTn id="29" presetID="2" presetClass="entr" presetSubtype="2" fill="hold" grpId="0" nodeType="with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3000" fill="hold"/>
                                        <p:tgtEl>
                                          <p:spTgt spid="8"/>
                                        </p:tgtEl>
                                        <p:attrNameLst>
                                          <p:attrName>ppt_x</p:attrName>
                                        </p:attrNameLst>
                                      </p:cBhvr>
                                      <p:tavLst>
                                        <p:tav tm="0">
                                          <p:val>
                                            <p:strVal val="1+#ppt_w/2"/>
                                          </p:val>
                                        </p:tav>
                                        <p:tav tm="100000">
                                          <p:val>
                                            <p:strVal val="#ppt_x"/>
                                          </p:val>
                                        </p:tav>
                                      </p:tavLst>
                                    </p:anim>
                                    <p:anim calcmode="lin" valueType="num">
                                      <p:cBhvr additive="base">
                                        <p:cTn id="32" dur="3000" fill="hold"/>
                                        <p:tgtEl>
                                          <p:spTgt spid="8"/>
                                        </p:tgtEl>
                                        <p:attrNameLst>
                                          <p:attrName>ppt_y</p:attrName>
                                        </p:attrNameLst>
                                      </p:cBhvr>
                                      <p:tavLst>
                                        <p:tav tm="0">
                                          <p:val>
                                            <p:strVal val="#ppt_y"/>
                                          </p:val>
                                        </p:tav>
                                        <p:tav tm="100000">
                                          <p:val>
                                            <p:strVal val="#ppt_y"/>
                                          </p:val>
                                        </p:tav>
                                      </p:tavLst>
                                    </p:anim>
                                  </p:childTnLst>
                                </p:cTn>
                              </p:par>
                              <p:par>
                                <p:cTn id="33" presetID="5" presetClass="entr" presetSubtype="10" fill="hold" grpId="1" nodeType="withEffect">
                                  <p:stCondLst>
                                    <p:cond delay="0"/>
                                  </p:stCondLst>
                                  <p:childTnLst>
                                    <p:set>
                                      <p:cBhvr>
                                        <p:cTn id="34" dur="1" fill="hold">
                                          <p:stCondLst>
                                            <p:cond delay="0"/>
                                          </p:stCondLst>
                                        </p:cTn>
                                        <p:tgtEl>
                                          <p:spTgt spid="8"/>
                                        </p:tgtEl>
                                        <p:attrNameLst>
                                          <p:attrName>style.visibility</p:attrName>
                                        </p:attrNameLst>
                                      </p:cBhvr>
                                      <p:to>
                                        <p:strVal val="visible"/>
                                      </p:to>
                                    </p:set>
                                    <p:animEffect transition="in" filter="checkerboard(across)">
                                      <p:cBhvr>
                                        <p:cTn id="35" dur="3000"/>
                                        <p:tgtEl>
                                          <p:spTgt spid="8"/>
                                        </p:tgtEl>
                                      </p:cBhvr>
                                    </p:animEffect>
                                  </p:childTnLst>
                                </p:cTn>
                              </p:par>
                              <p:par>
                                <p:cTn id="36" presetID="2" presetClass="entr" presetSubtype="8" fill="hold" grpId="0" nodeType="withEffect">
                                  <p:stCondLst>
                                    <p:cond delay="0"/>
                                  </p:stCondLst>
                                  <p:childTnLst>
                                    <p:set>
                                      <p:cBhvr>
                                        <p:cTn id="37" dur="1" fill="hold">
                                          <p:stCondLst>
                                            <p:cond delay="0"/>
                                          </p:stCondLst>
                                        </p:cTn>
                                        <p:tgtEl>
                                          <p:spTgt spid="9"/>
                                        </p:tgtEl>
                                        <p:attrNameLst>
                                          <p:attrName>style.visibility</p:attrName>
                                        </p:attrNameLst>
                                      </p:cBhvr>
                                      <p:to>
                                        <p:strVal val="visible"/>
                                      </p:to>
                                    </p:set>
                                    <p:anim calcmode="lin" valueType="num">
                                      <p:cBhvr additive="base">
                                        <p:cTn id="38" dur="3000" fill="hold"/>
                                        <p:tgtEl>
                                          <p:spTgt spid="9"/>
                                        </p:tgtEl>
                                        <p:attrNameLst>
                                          <p:attrName>ppt_x</p:attrName>
                                        </p:attrNameLst>
                                      </p:cBhvr>
                                      <p:tavLst>
                                        <p:tav tm="0">
                                          <p:val>
                                            <p:strVal val="0-#ppt_w/2"/>
                                          </p:val>
                                        </p:tav>
                                        <p:tav tm="100000">
                                          <p:val>
                                            <p:strVal val="#ppt_x"/>
                                          </p:val>
                                        </p:tav>
                                      </p:tavLst>
                                    </p:anim>
                                    <p:anim calcmode="lin" valueType="num">
                                      <p:cBhvr additive="base">
                                        <p:cTn id="39" dur="3000" fill="hold"/>
                                        <p:tgtEl>
                                          <p:spTgt spid="9"/>
                                        </p:tgtEl>
                                        <p:attrNameLst>
                                          <p:attrName>ppt_y</p:attrName>
                                        </p:attrNameLst>
                                      </p:cBhvr>
                                      <p:tavLst>
                                        <p:tav tm="0">
                                          <p:val>
                                            <p:strVal val="#ppt_y"/>
                                          </p:val>
                                        </p:tav>
                                        <p:tav tm="100000">
                                          <p:val>
                                            <p:strVal val="#ppt_y"/>
                                          </p:val>
                                        </p:tav>
                                      </p:tavLst>
                                    </p:anim>
                                  </p:childTnLst>
                                </p:cTn>
                              </p:par>
                              <p:par>
                                <p:cTn id="40" presetID="5" presetClass="entr" presetSubtype="10" fill="hold" grpId="1" nodeType="withEffect">
                                  <p:stCondLst>
                                    <p:cond delay="0"/>
                                  </p:stCondLst>
                                  <p:childTnLst>
                                    <p:set>
                                      <p:cBhvr>
                                        <p:cTn id="41" dur="1" fill="hold">
                                          <p:stCondLst>
                                            <p:cond delay="0"/>
                                          </p:stCondLst>
                                        </p:cTn>
                                        <p:tgtEl>
                                          <p:spTgt spid="9"/>
                                        </p:tgtEl>
                                        <p:attrNameLst>
                                          <p:attrName>style.visibility</p:attrName>
                                        </p:attrNameLst>
                                      </p:cBhvr>
                                      <p:to>
                                        <p:strVal val="visible"/>
                                      </p:to>
                                    </p:set>
                                    <p:animEffect transition="in" filter="checkerboard(across)">
                                      <p:cBhvr>
                                        <p:cTn id="42" dur="3000"/>
                                        <p:tgtEl>
                                          <p:spTgt spid="9"/>
                                        </p:tgtEl>
                                      </p:cBhvr>
                                    </p:animEffect>
                                  </p:childTnLst>
                                </p:cTn>
                              </p:par>
                              <p:par>
                                <p:cTn id="43" presetID="2" presetClass="entr" presetSubtype="2" fill="hold" grpId="0" nodeType="withEffect">
                                  <p:stCondLst>
                                    <p:cond delay="0"/>
                                  </p:stCondLst>
                                  <p:childTnLst>
                                    <p:set>
                                      <p:cBhvr>
                                        <p:cTn id="44" dur="1" fill="hold">
                                          <p:stCondLst>
                                            <p:cond delay="0"/>
                                          </p:stCondLst>
                                        </p:cTn>
                                        <p:tgtEl>
                                          <p:spTgt spid="10"/>
                                        </p:tgtEl>
                                        <p:attrNameLst>
                                          <p:attrName>style.visibility</p:attrName>
                                        </p:attrNameLst>
                                      </p:cBhvr>
                                      <p:to>
                                        <p:strVal val="visible"/>
                                      </p:to>
                                    </p:set>
                                    <p:anim calcmode="lin" valueType="num">
                                      <p:cBhvr additive="base">
                                        <p:cTn id="45" dur="3000" fill="hold"/>
                                        <p:tgtEl>
                                          <p:spTgt spid="10"/>
                                        </p:tgtEl>
                                        <p:attrNameLst>
                                          <p:attrName>ppt_x</p:attrName>
                                        </p:attrNameLst>
                                      </p:cBhvr>
                                      <p:tavLst>
                                        <p:tav tm="0">
                                          <p:val>
                                            <p:strVal val="1+#ppt_w/2"/>
                                          </p:val>
                                        </p:tav>
                                        <p:tav tm="100000">
                                          <p:val>
                                            <p:strVal val="#ppt_x"/>
                                          </p:val>
                                        </p:tav>
                                      </p:tavLst>
                                    </p:anim>
                                    <p:anim calcmode="lin" valueType="num">
                                      <p:cBhvr additive="base">
                                        <p:cTn id="46" dur="3000" fill="hold"/>
                                        <p:tgtEl>
                                          <p:spTgt spid="10"/>
                                        </p:tgtEl>
                                        <p:attrNameLst>
                                          <p:attrName>ppt_y</p:attrName>
                                        </p:attrNameLst>
                                      </p:cBhvr>
                                      <p:tavLst>
                                        <p:tav tm="0">
                                          <p:val>
                                            <p:strVal val="#ppt_y"/>
                                          </p:val>
                                        </p:tav>
                                        <p:tav tm="100000">
                                          <p:val>
                                            <p:strVal val="#ppt_y"/>
                                          </p:val>
                                        </p:tav>
                                      </p:tavLst>
                                    </p:anim>
                                  </p:childTnLst>
                                </p:cTn>
                              </p:par>
                              <p:par>
                                <p:cTn id="47" presetID="5" presetClass="entr" presetSubtype="10" fill="hold" grpId="1" nodeType="withEffect">
                                  <p:stCondLst>
                                    <p:cond delay="0"/>
                                  </p:stCondLst>
                                  <p:childTnLst>
                                    <p:set>
                                      <p:cBhvr>
                                        <p:cTn id="48" dur="1" fill="hold">
                                          <p:stCondLst>
                                            <p:cond delay="0"/>
                                          </p:stCondLst>
                                        </p:cTn>
                                        <p:tgtEl>
                                          <p:spTgt spid="10"/>
                                        </p:tgtEl>
                                        <p:attrNameLst>
                                          <p:attrName>style.visibility</p:attrName>
                                        </p:attrNameLst>
                                      </p:cBhvr>
                                      <p:to>
                                        <p:strVal val="visible"/>
                                      </p:to>
                                    </p:set>
                                    <p:animEffect transition="in" filter="checkerboard(across)">
                                      <p:cBhvr>
                                        <p:cTn id="49" dur="3000"/>
                                        <p:tgtEl>
                                          <p:spTgt spid="10"/>
                                        </p:tgtEl>
                                      </p:cBhvr>
                                    </p:animEffect>
                                  </p:childTnLst>
                                </p:cTn>
                              </p:par>
                            </p:childTnLst>
                          </p:cTn>
                        </p:par>
                        <p:par>
                          <p:cTn id="50" fill="hold">
                            <p:stCondLst>
                              <p:cond delay="3000"/>
                            </p:stCondLst>
                            <p:childTnLst>
                              <p:par>
                                <p:cTn id="51" presetID="15" presetClass="exit" presetSubtype="0" fill="hold" grpId="2" nodeType="afterEffect">
                                  <p:stCondLst>
                                    <p:cond delay="0"/>
                                  </p:stCondLst>
                                  <p:childTnLst>
                                    <p:anim calcmode="lin" valueType="num">
                                      <p:cBhvr>
                                        <p:cTn id="52" dur="3000"/>
                                        <p:tgtEl>
                                          <p:spTgt spid="5"/>
                                        </p:tgtEl>
                                        <p:attrNameLst>
                                          <p:attrName>ppt_w</p:attrName>
                                        </p:attrNameLst>
                                      </p:cBhvr>
                                      <p:tavLst>
                                        <p:tav tm="0">
                                          <p:val>
                                            <p:strVal val="ppt_w"/>
                                          </p:val>
                                        </p:tav>
                                        <p:tav tm="100000">
                                          <p:val>
                                            <p:fltVal val="0"/>
                                          </p:val>
                                        </p:tav>
                                      </p:tavLst>
                                    </p:anim>
                                    <p:anim calcmode="lin" valueType="num">
                                      <p:cBhvr>
                                        <p:cTn id="53" dur="3000"/>
                                        <p:tgtEl>
                                          <p:spTgt spid="5"/>
                                        </p:tgtEl>
                                        <p:attrNameLst>
                                          <p:attrName>ppt_h</p:attrName>
                                        </p:attrNameLst>
                                      </p:cBhvr>
                                      <p:tavLst>
                                        <p:tav tm="0">
                                          <p:val>
                                            <p:strVal val="ppt_h"/>
                                          </p:val>
                                        </p:tav>
                                        <p:tav tm="100000">
                                          <p:val>
                                            <p:fltVal val="0"/>
                                          </p:val>
                                        </p:tav>
                                      </p:tavLst>
                                    </p:anim>
                                    <p:anim calcmode="lin" valueType="num">
                                      <p:cBhvr>
                                        <p:cTn id="54" dur="3000"/>
                                        <p:tgtEl>
                                          <p:spTgt spid="5"/>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55" dur="3000"/>
                                        <p:tgtEl>
                                          <p:spTgt spid="5"/>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56" dur="1" fill="hold">
                                          <p:stCondLst>
                                            <p:cond delay="2999"/>
                                          </p:stCondLst>
                                        </p:cTn>
                                        <p:tgtEl>
                                          <p:spTgt spid="5"/>
                                        </p:tgtEl>
                                        <p:attrNameLst>
                                          <p:attrName>style.visibility</p:attrName>
                                        </p:attrNameLst>
                                      </p:cBhvr>
                                      <p:to>
                                        <p:strVal val="hidden"/>
                                      </p:to>
                                    </p:set>
                                  </p:childTnLst>
                                </p:cTn>
                              </p:par>
                              <p:par>
                                <p:cTn id="57" presetID="15" presetClass="exit" presetSubtype="0" fill="hold" grpId="2" nodeType="withEffect">
                                  <p:stCondLst>
                                    <p:cond delay="0"/>
                                  </p:stCondLst>
                                  <p:childTnLst>
                                    <p:anim calcmode="lin" valueType="num">
                                      <p:cBhvr>
                                        <p:cTn id="58" dur="3000"/>
                                        <p:tgtEl>
                                          <p:spTgt spid="6"/>
                                        </p:tgtEl>
                                        <p:attrNameLst>
                                          <p:attrName>ppt_w</p:attrName>
                                        </p:attrNameLst>
                                      </p:cBhvr>
                                      <p:tavLst>
                                        <p:tav tm="0">
                                          <p:val>
                                            <p:strVal val="ppt_w"/>
                                          </p:val>
                                        </p:tav>
                                        <p:tav tm="100000">
                                          <p:val>
                                            <p:fltVal val="0"/>
                                          </p:val>
                                        </p:tav>
                                      </p:tavLst>
                                    </p:anim>
                                    <p:anim calcmode="lin" valueType="num">
                                      <p:cBhvr>
                                        <p:cTn id="59" dur="3000"/>
                                        <p:tgtEl>
                                          <p:spTgt spid="6"/>
                                        </p:tgtEl>
                                        <p:attrNameLst>
                                          <p:attrName>ppt_h</p:attrName>
                                        </p:attrNameLst>
                                      </p:cBhvr>
                                      <p:tavLst>
                                        <p:tav tm="0">
                                          <p:val>
                                            <p:strVal val="ppt_h"/>
                                          </p:val>
                                        </p:tav>
                                        <p:tav tm="100000">
                                          <p:val>
                                            <p:fltVal val="0"/>
                                          </p:val>
                                        </p:tav>
                                      </p:tavLst>
                                    </p:anim>
                                    <p:anim calcmode="lin" valueType="num">
                                      <p:cBhvr>
                                        <p:cTn id="60" dur="3000"/>
                                        <p:tgtEl>
                                          <p:spTgt spid="6"/>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61" dur="3000"/>
                                        <p:tgtEl>
                                          <p:spTgt spid="6"/>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62" dur="1" fill="hold">
                                          <p:stCondLst>
                                            <p:cond delay="2999"/>
                                          </p:stCondLst>
                                        </p:cTn>
                                        <p:tgtEl>
                                          <p:spTgt spid="6"/>
                                        </p:tgtEl>
                                        <p:attrNameLst>
                                          <p:attrName>style.visibility</p:attrName>
                                        </p:attrNameLst>
                                      </p:cBhvr>
                                      <p:to>
                                        <p:strVal val="hidden"/>
                                      </p:to>
                                    </p:set>
                                  </p:childTnLst>
                                </p:cTn>
                              </p:par>
                              <p:par>
                                <p:cTn id="63" presetID="15" presetClass="exit" presetSubtype="0" fill="hold" grpId="2" nodeType="withEffect">
                                  <p:stCondLst>
                                    <p:cond delay="0"/>
                                  </p:stCondLst>
                                  <p:childTnLst>
                                    <p:anim calcmode="lin" valueType="num">
                                      <p:cBhvr>
                                        <p:cTn id="64" dur="3000"/>
                                        <p:tgtEl>
                                          <p:spTgt spid="7"/>
                                        </p:tgtEl>
                                        <p:attrNameLst>
                                          <p:attrName>ppt_w</p:attrName>
                                        </p:attrNameLst>
                                      </p:cBhvr>
                                      <p:tavLst>
                                        <p:tav tm="0">
                                          <p:val>
                                            <p:strVal val="ppt_w"/>
                                          </p:val>
                                        </p:tav>
                                        <p:tav tm="100000">
                                          <p:val>
                                            <p:fltVal val="0"/>
                                          </p:val>
                                        </p:tav>
                                      </p:tavLst>
                                    </p:anim>
                                    <p:anim calcmode="lin" valueType="num">
                                      <p:cBhvr>
                                        <p:cTn id="65" dur="3000"/>
                                        <p:tgtEl>
                                          <p:spTgt spid="7"/>
                                        </p:tgtEl>
                                        <p:attrNameLst>
                                          <p:attrName>ppt_h</p:attrName>
                                        </p:attrNameLst>
                                      </p:cBhvr>
                                      <p:tavLst>
                                        <p:tav tm="0">
                                          <p:val>
                                            <p:strVal val="ppt_h"/>
                                          </p:val>
                                        </p:tav>
                                        <p:tav tm="100000">
                                          <p:val>
                                            <p:fltVal val="0"/>
                                          </p:val>
                                        </p:tav>
                                      </p:tavLst>
                                    </p:anim>
                                    <p:anim calcmode="lin" valueType="num">
                                      <p:cBhvr>
                                        <p:cTn id="66" dur="3000"/>
                                        <p:tgtEl>
                                          <p:spTgt spid="7"/>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67" dur="3000"/>
                                        <p:tgtEl>
                                          <p:spTgt spid="7"/>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68" dur="1" fill="hold">
                                          <p:stCondLst>
                                            <p:cond delay="2999"/>
                                          </p:stCondLst>
                                        </p:cTn>
                                        <p:tgtEl>
                                          <p:spTgt spid="7"/>
                                        </p:tgtEl>
                                        <p:attrNameLst>
                                          <p:attrName>style.visibility</p:attrName>
                                        </p:attrNameLst>
                                      </p:cBhvr>
                                      <p:to>
                                        <p:strVal val="hidden"/>
                                      </p:to>
                                    </p:set>
                                  </p:childTnLst>
                                </p:cTn>
                              </p:par>
                              <p:par>
                                <p:cTn id="69" presetID="15" presetClass="exit" presetSubtype="0" fill="hold" grpId="2" nodeType="withEffect">
                                  <p:stCondLst>
                                    <p:cond delay="0"/>
                                  </p:stCondLst>
                                  <p:childTnLst>
                                    <p:anim calcmode="lin" valueType="num">
                                      <p:cBhvr>
                                        <p:cTn id="70" dur="3000"/>
                                        <p:tgtEl>
                                          <p:spTgt spid="8"/>
                                        </p:tgtEl>
                                        <p:attrNameLst>
                                          <p:attrName>ppt_w</p:attrName>
                                        </p:attrNameLst>
                                      </p:cBhvr>
                                      <p:tavLst>
                                        <p:tav tm="0">
                                          <p:val>
                                            <p:strVal val="ppt_w"/>
                                          </p:val>
                                        </p:tav>
                                        <p:tav tm="100000">
                                          <p:val>
                                            <p:fltVal val="0"/>
                                          </p:val>
                                        </p:tav>
                                      </p:tavLst>
                                    </p:anim>
                                    <p:anim calcmode="lin" valueType="num">
                                      <p:cBhvr>
                                        <p:cTn id="71" dur="3000"/>
                                        <p:tgtEl>
                                          <p:spTgt spid="8"/>
                                        </p:tgtEl>
                                        <p:attrNameLst>
                                          <p:attrName>ppt_h</p:attrName>
                                        </p:attrNameLst>
                                      </p:cBhvr>
                                      <p:tavLst>
                                        <p:tav tm="0">
                                          <p:val>
                                            <p:strVal val="ppt_h"/>
                                          </p:val>
                                        </p:tav>
                                        <p:tav tm="100000">
                                          <p:val>
                                            <p:fltVal val="0"/>
                                          </p:val>
                                        </p:tav>
                                      </p:tavLst>
                                    </p:anim>
                                    <p:anim calcmode="lin" valueType="num">
                                      <p:cBhvr>
                                        <p:cTn id="72" dur="3000"/>
                                        <p:tgtEl>
                                          <p:spTgt spid="8"/>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73" dur="3000"/>
                                        <p:tgtEl>
                                          <p:spTgt spid="8"/>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74" dur="1" fill="hold">
                                          <p:stCondLst>
                                            <p:cond delay="2999"/>
                                          </p:stCondLst>
                                        </p:cTn>
                                        <p:tgtEl>
                                          <p:spTgt spid="8"/>
                                        </p:tgtEl>
                                        <p:attrNameLst>
                                          <p:attrName>style.visibility</p:attrName>
                                        </p:attrNameLst>
                                      </p:cBhvr>
                                      <p:to>
                                        <p:strVal val="hidden"/>
                                      </p:to>
                                    </p:set>
                                  </p:childTnLst>
                                </p:cTn>
                              </p:par>
                              <p:par>
                                <p:cTn id="75" presetID="15" presetClass="exit" presetSubtype="0" fill="hold" grpId="2" nodeType="withEffect">
                                  <p:stCondLst>
                                    <p:cond delay="0"/>
                                  </p:stCondLst>
                                  <p:childTnLst>
                                    <p:anim calcmode="lin" valueType="num">
                                      <p:cBhvr>
                                        <p:cTn id="76" dur="3000"/>
                                        <p:tgtEl>
                                          <p:spTgt spid="9"/>
                                        </p:tgtEl>
                                        <p:attrNameLst>
                                          <p:attrName>ppt_w</p:attrName>
                                        </p:attrNameLst>
                                      </p:cBhvr>
                                      <p:tavLst>
                                        <p:tav tm="0">
                                          <p:val>
                                            <p:strVal val="ppt_w"/>
                                          </p:val>
                                        </p:tav>
                                        <p:tav tm="100000">
                                          <p:val>
                                            <p:fltVal val="0"/>
                                          </p:val>
                                        </p:tav>
                                      </p:tavLst>
                                    </p:anim>
                                    <p:anim calcmode="lin" valueType="num">
                                      <p:cBhvr>
                                        <p:cTn id="77" dur="3000"/>
                                        <p:tgtEl>
                                          <p:spTgt spid="9"/>
                                        </p:tgtEl>
                                        <p:attrNameLst>
                                          <p:attrName>ppt_h</p:attrName>
                                        </p:attrNameLst>
                                      </p:cBhvr>
                                      <p:tavLst>
                                        <p:tav tm="0">
                                          <p:val>
                                            <p:strVal val="ppt_h"/>
                                          </p:val>
                                        </p:tav>
                                        <p:tav tm="100000">
                                          <p:val>
                                            <p:fltVal val="0"/>
                                          </p:val>
                                        </p:tav>
                                      </p:tavLst>
                                    </p:anim>
                                    <p:anim calcmode="lin" valueType="num">
                                      <p:cBhvr>
                                        <p:cTn id="78" dur="3000"/>
                                        <p:tgtEl>
                                          <p:spTgt spid="9"/>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79" dur="3000"/>
                                        <p:tgtEl>
                                          <p:spTgt spid="9"/>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80" dur="1" fill="hold">
                                          <p:stCondLst>
                                            <p:cond delay="2999"/>
                                          </p:stCondLst>
                                        </p:cTn>
                                        <p:tgtEl>
                                          <p:spTgt spid="9"/>
                                        </p:tgtEl>
                                        <p:attrNameLst>
                                          <p:attrName>style.visibility</p:attrName>
                                        </p:attrNameLst>
                                      </p:cBhvr>
                                      <p:to>
                                        <p:strVal val="hidden"/>
                                      </p:to>
                                    </p:set>
                                  </p:childTnLst>
                                </p:cTn>
                              </p:par>
                              <p:par>
                                <p:cTn id="81" presetID="15" presetClass="exit" presetSubtype="0" fill="hold" grpId="2" nodeType="withEffect">
                                  <p:stCondLst>
                                    <p:cond delay="0"/>
                                  </p:stCondLst>
                                  <p:childTnLst>
                                    <p:anim calcmode="lin" valueType="num">
                                      <p:cBhvr>
                                        <p:cTn id="82" dur="3000"/>
                                        <p:tgtEl>
                                          <p:spTgt spid="10"/>
                                        </p:tgtEl>
                                        <p:attrNameLst>
                                          <p:attrName>ppt_w</p:attrName>
                                        </p:attrNameLst>
                                      </p:cBhvr>
                                      <p:tavLst>
                                        <p:tav tm="0">
                                          <p:val>
                                            <p:strVal val="ppt_w"/>
                                          </p:val>
                                        </p:tav>
                                        <p:tav tm="100000">
                                          <p:val>
                                            <p:fltVal val="0"/>
                                          </p:val>
                                        </p:tav>
                                      </p:tavLst>
                                    </p:anim>
                                    <p:anim calcmode="lin" valueType="num">
                                      <p:cBhvr>
                                        <p:cTn id="83" dur="3000"/>
                                        <p:tgtEl>
                                          <p:spTgt spid="10"/>
                                        </p:tgtEl>
                                        <p:attrNameLst>
                                          <p:attrName>ppt_h</p:attrName>
                                        </p:attrNameLst>
                                      </p:cBhvr>
                                      <p:tavLst>
                                        <p:tav tm="0">
                                          <p:val>
                                            <p:strVal val="ppt_h"/>
                                          </p:val>
                                        </p:tav>
                                        <p:tav tm="100000">
                                          <p:val>
                                            <p:fltVal val="0"/>
                                          </p:val>
                                        </p:tav>
                                      </p:tavLst>
                                    </p:anim>
                                    <p:anim calcmode="lin" valueType="num">
                                      <p:cBhvr>
                                        <p:cTn id="84" dur="3000"/>
                                        <p:tgtEl>
                                          <p:spTgt spid="10"/>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85" dur="3000"/>
                                        <p:tgtEl>
                                          <p:spTgt spid="10"/>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86" dur="1" fill="hold">
                                          <p:stCondLst>
                                            <p:cond delay="2999"/>
                                          </p:stCondLst>
                                        </p:cTn>
                                        <p:tgtEl>
                                          <p:spTgt spid="10"/>
                                        </p:tgtEl>
                                        <p:attrNameLst>
                                          <p:attrName>style.visibility</p:attrName>
                                        </p:attrNameLst>
                                      </p:cBhvr>
                                      <p:to>
                                        <p:strVal val="hidden"/>
                                      </p:to>
                                    </p:set>
                                  </p:childTnLst>
                                </p:cTn>
                              </p:par>
                              <p:par>
                                <p:cTn id="87" presetID="2" presetClass="exit" presetSubtype="8" fill="hold" grpId="3" nodeType="withEffect">
                                  <p:stCondLst>
                                    <p:cond delay="0"/>
                                  </p:stCondLst>
                                  <p:childTnLst>
                                    <p:anim calcmode="lin" valueType="num">
                                      <p:cBhvr additive="base">
                                        <p:cTn id="88" dur="3000"/>
                                        <p:tgtEl>
                                          <p:spTgt spid="5"/>
                                        </p:tgtEl>
                                        <p:attrNameLst>
                                          <p:attrName>ppt_x</p:attrName>
                                        </p:attrNameLst>
                                      </p:cBhvr>
                                      <p:tavLst>
                                        <p:tav tm="0">
                                          <p:val>
                                            <p:strVal val="ppt_x"/>
                                          </p:val>
                                        </p:tav>
                                        <p:tav tm="100000">
                                          <p:val>
                                            <p:strVal val="0-ppt_w/2"/>
                                          </p:val>
                                        </p:tav>
                                      </p:tavLst>
                                    </p:anim>
                                    <p:anim calcmode="lin" valueType="num">
                                      <p:cBhvr additive="base">
                                        <p:cTn id="89" dur="3000"/>
                                        <p:tgtEl>
                                          <p:spTgt spid="5"/>
                                        </p:tgtEl>
                                        <p:attrNameLst>
                                          <p:attrName>ppt_y</p:attrName>
                                        </p:attrNameLst>
                                      </p:cBhvr>
                                      <p:tavLst>
                                        <p:tav tm="0">
                                          <p:val>
                                            <p:strVal val="ppt_y"/>
                                          </p:val>
                                        </p:tav>
                                        <p:tav tm="100000">
                                          <p:val>
                                            <p:strVal val="ppt_y"/>
                                          </p:val>
                                        </p:tav>
                                      </p:tavLst>
                                    </p:anim>
                                    <p:set>
                                      <p:cBhvr>
                                        <p:cTn id="90" dur="1" fill="hold">
                                          <p:stCondLst>
                                            <p:cond delay="2999"/>
                                          </p:stCondLst>
                                        </p:cTn>
                                        <p:tgtEl>
                                          <p:spTgt spid="5"/>
                                        </p:tgtEl>
                                        <p:attrNameLst>
                                          <p:attrName>style.visibility</p:attrName>
                                        </p:attrNameLst>
                                      </p:cBhvr>
                                      <p:to>
                                        <p:strVal val="hidden"/>
                                      </p:to>
                                    </p:set>
                                  </p:childTnLst>
                                </p:cTn>
                              </p:par>
                              <p:par>
                                <p:cTn id="91" presetID="2" presetClass="exit" presetSubtype="8" fill="hold" grpId="3" nodeType="withEffect">
                                  <p:stCondLst>
                                    <p:cond delay="0"/>
                                  </p:stCondLst>
                                  <p:childTnLst>
                                    <p:anim calcmode="lin" valueType="num">
                                      <p:cBhvr additive="base">
                                        <p:cTn id="92" dur="3000"/>
                                        <p:tgtEl>
                                          <p:spTgt spid="7"/>
                                        </p:tgtEl>
                                        <p:attrNameLst>
                                          <p:attrName>ppt_x</p:attrName>
                                        </p:attrNameLst>
                                      </p:cBhvr>
                                      <p:tavLst>
                                        <p:tav tm="0">
                                          <p:val>
                                            <p:strVal val="ppt_x"/>
                                          </p:val>
                                        </p:tav>
                                        <p:tav tm="100000">
                                          <p:val>
                                            <p:strVal val="0-ppt_w/2"/>
                                          </p:val>
                                        </p:tav>
                                      </p:tavLst>
                                    </p:anim>
                                    <p:anim calcmode="lin" valueType="num">
                                      <p:cBhvr additive="base">
                                        <p:cTn id="93" dur="3000"/>
                                        <p:tgtEl>
                                          <p:spTgt spid="7"/>
                                        </p:tgtEl>
                                        <p:attrNameLst>
                                          <p:attrName>ppt_y</p:attrName>
                                        </p:attrNameLst>
                                      </p:cBhvr>
                                      <p:tavLst>
                                        <p:tav tm="0">
                                          <p:val>
                                            <p:strVal val="ppt_y"/>
                                          </p:val>
                                        </p:tav>
                                        <p:tav tm="100000">
                                          <p:val>
                                            <p:strVal val="ppt_y"/>
                                          </p:val>
                                        </p:tav>
                                      </p:tavLst>
                                    </p:anim>
                                    <p:set>
                                      <p:cBhvr>
                                        <p:cTn id="94" dur="1" fill="hold">
                                          <p:stCondLst>
                                            <p:cond delay="2999"/>
                                          </p:stCondLst>
                                        </p:cTn>
                                        <p:tgtEl>
                                          <p:spTgt spid="7"/>
                                        </p:tgtEl>
                                        <p:attrNameLst>
                                          <p:attrName>style.visibility</p:attrName>
                                        </p:attrNameLst>
                                      </p:cBhvr>
                                      <p:to>
                                        <p:strVal val="hidden"/>
                                      </p:to>
                                    </p:set>
                                  </p:childTnLst>
                                </p:cTn>
                              </p:par>
                              <p:par>
                                <p:cTn id="95" presetID="2" presetClass="exit" presetSubtype="8" fill="hold" grpId="3" nodeType="withEffect">
                                  <p:stCondLst>
                                    <p:cond delay="0"/>
                                  </p:stCondLst>
                                  <p:childTnLst>
                                    <p:anim calcmode="lin" valueType="num">
                                      <p:cBhvr additive="base">
                                        <p:cTn id="96" dur="3000"/>
                                        <p:tgtEl>
                                          <p:spTgt spid="9"/>
                                        </p:tgtEl>
                                        <p:attrNameLst>
                                          <p:attrName>ppt_x</p:attrName>
                                        </p:attrNameLst>
                                      </p:cBhvr>
                                      <p:tavLst>
                                        <p:tav tm="0">
                                          <p:val>
                                            <p:strVal val="ppt_x"/>
                                          </p:val>
                                        </p:tav>
                                        <p:tav tm="100000">
                                          <p:val>
                                            <p:strVal val="0-ppt_w/2"/>
                                          </p:val>
                                        </p:tav>
                                      </p:tavLst>
                                    </p:anim>
                                    <p:anim calcmode="lin" valueType="num">
                                      <p:cBhvr additive="base">
                                        <p:cTn id="97" dur="3000"/>
                                        <p:tgtEl>
                                          <p:spTgt spid="9"/>
                                        </p:tgtEl>
                                        <p:attrNameLst>
                                          <p:attrName>ppt_y</p:attrName>
                                        </p:attrNameLst>
                                      </p:cBhvr>
                                      <p:tavLst>
                                        <p:tav tm="0">
                                          <p:val>
                                            <p:strVal val="ppt_y"/>
                                          </p:val>
                                        </p:tav>
                                        <p:tav tm="100000">
                                          <p:val>
                                            <p:strVal val="ppt_y"/>
                                          </p:val>
                                        </p:tav>
                                      </p:tavLst>
                                    </p:anim>
                                    <p:set>
                                      <p:cBhvr>
                                        <p:cTn id="98" dur="1" fill="hold">
                                          <p:stCondLst>
                                            <p:cond delay="2999"/>
                                          </p:stCondLst>
                                        </p:cTn>
                                        <p:tgtEl>
                                          <p:spTgt spid="9"/>
                                        </p:tgtEl>
                                        <p:attrNameLst>
                                          <p:attrName>style.visibility</p:attrName>
                                        </p:attrNameLst>
                                      </p:cBhvr>
                                      <p:to>
                                        <p:strVal val="hidden"/>
                                      </p:to>
                                    </p:set>
                                  </p:childTnLst>
                                </p:cTn>
                              </p:par>
                              <p:par>
                                <p:cTn id="99" presetID="2" presetClass="exit" presetSubtype="2" fill="hold" grpId="3" nodeType="withEffect">
                                  <p:stCondLst>
                                    <p:cond delay="0"/>
                                  </p:stCondLst>
                                  <p:childTnLst>
                                    <p:anim calcmode="lin" valueType="num">
                                      <p:cBhvr additive="base">
                                        <p:cTn id="100" dur="3000"/>
                                        <p:tgtEl>
                                          <p:spTgt spid="6"/>
                                        </p:tgtEl>
                                        <p:attrNameLst>
                                          <p:attrName>ppt_x</p:attrName>
                                        </p:attrNameLst>
                                      </p:cBhvr>
                                      <p:tavLst>
                                        <p:tav tm="0">
                                          <p:val>
                                            <p:strVal val="ppt_x"/>
                                          </p:val>
                                        </p:tav>
                                        <p:tav tm="100000">
                                          <p:val>
                                            <p:strVal val="1+ppt_w/2"/>
                                          </p:val>
                                        </p:tav>
                                      </p:tavLst>
                                    </p:anim>
                                    <p:anim calcmode="lin" valueType="num">
                                      <p:cBhvr additive="base">
                                        <p:cTn id="101" dur="3000"/>
                                        <p:tgtEl>
                                          <p:spTgt spid="6"/>
                                        </p:tgtEl>
                                        <p:attrNameLst>
                                          <p:attrName>ppt_y</p:attrName>
                                        </p:attrNameLst>
                                      </p:cBhvr>
                                      <p:tavLst>
                                        <p:tav tm="0">
                                          <p:val>
                                            <p:strVal val="ppt_y"/>
                                          </p:val>
                                        </p:tav>
                                        <p:tav tm="100000">
                                          <p:val>
                                            <p:strVal val="ppt_y"/>
                                          </p:val>
                                        </p:tav>
                                      </p:tavLst>
                                    </p:anim>
                                    <p:set>
                                      <p:cBhvr>
                                        <p:cTn id="102" dur="1" fill="hold">
                                          <p:stCondLst>
                                            <p:cond delay="2999"/>
                                          </p:stCondLst>
                                        </p:cTn>
                                        <p:tgtEl>
                                          <p:spTgt spid="6"/>
                                        </p:tgtEl>
                                        <p:attrNameLst>
                                          <p:attrName>style.visibility</p:attrName>
                                        </p:attrNameLst>
                                      </p:cBhvr>
                                      <p:to>
                                        <p:strVal val="hidden"/>
                                      </p:to>
                                    </p:set>
                                  </p:childTnLst>
                                </p:cTn>
                              </p:par>
                              <p:par>
                                <p:cTn id="103" presetID="2" presetClass="exit" presetSubtype="2" fill="hold" grpId="3" nodeType="withEffect">
                                  <p:stCondLst>
                                    <p:cond delay="0"/>
                                  </p:stCondLst>
                                  <p:childTnLst>
                                    <p:anim calcmode="lin" valueType="num">
                                      <p:cBhvr additive="base">
                                        <p:cTn id="104" dur="3000"/>
                                        <p:tgtEl>
                                          <p:spTgt spid="8"/>
                                        </p:tgtEl>
                                        <p:attrNameLst>
                                          <p:attrName>ppt_x</p:attrName>
                                        </p:attrNameLst>
                                      </p:cBhvr>
                                      <p:tavLst>
                                        <p:tav tm="0">
                                          <p:val>
                                            <p:strVal val="ppt_x"/>
                                          </p:val>
                                        </p:tav>
                                        <p:tav tm="100000">
                                          <p:val>
                                            <p:strVal val="1+ppt_w/2"/>
                                          </p:val>
                                        </p:tav>
                                      </p:tavLst>
                                    </p:anim>
                                    <p:anim calcmode="lin" valueType="num">
                                      <p:cBhvr additive="base">
                                        <p:cTn id="105" dur="3000"/>
                                        <p:tgtEl>
                                          <p:spTgt spid="8"/>
                                        </p:tgtEl>
                                        <p:attrNameLst>
                                          <p:attrName>ppt_y</p:attrName>
                                        </p:attrNameLst>
                                      </p:cBhvr>
                                      <p:tavLst>
                                        <p:tav tm="0">
                                          <p:val>
                                            <p:strVal val="ppt_y"/>
                                          </p:val>
                                        </p:tav>
                                        <p:tav tm="100000">
                                          <p:val>
                                            <p:strVal val="ppt_y"/>
                                          </p:val>
                                        </p:tav>
                                      </p:tavLst>
                                    </p:anim>
                                    <p:set>
                                      <p:cBhvr>
                                        <p:cTn id="106" dur="1" fill="hold">
                                          <p:stCondLst>
                                            <p:cond delay="2999"/>
                                          </p:stCondLst>
                                        </p:cTn>
                                        <p:tgtEl>
                                          <p:spTgt spid="8"/>
                                        </p:tgtEl>
                                        <p:attrNameLst>
                                          <p:attrName>style.visibility</p:attrName>
                                        </p:attrNameLst>
                                      </p:cBhvr>
                                      <p:to>
                                        <p:strVal val="hidden"/>
                                      </p:to>
                                    </p:set>
                                  </p:childTnLst>
                                </p:cTn>
                              </p:par>
                              <p:par>
                                <p:cTn id="107" presetID="2" presetClass="exit" presetSubtype="2" fill="hold" grpId="3" nodeType="withEffect">
                                  <p:stCondLst>
                                    <p:cond delay="0"/>
                                  </p:stCondLst>
                                  <p:childTnLst>
                                    <p:anim calcmode="lin" valueType="num">
                                      <p:cBhvr additive="base">
                                        <p:cTn id="108" dur="3000"/>
                                        <p:tgtEl>
                                          <p:spTgt spid="10"/>
                                        </p:tgtEl>
                                        <p:attrNameLst>
                                          <p:attrName>ppt_x</p:attrName>
                                        </p:attrNameLst>
                                      </p:cBhvr>
                                      <p:tavLst>
                                        <p:tav tm="0">
                                          <p:val>
                                            <p:strVal val="ppt_x"/>
                                          </p:val>
                                        </p:tav>
                                        <p:tav tm="100000">
                                          <p:val>
                                            <p:strVal val="1+ppt_w/2"/>
                                          </p:val>
                                        </p:tav>
                                      </p:tavLst>
                                    </p:anim>
                                    <p:anim calcmode="lin" valueType="num">
                                      <p:cBhvr additive="base">
                                        <p:cTn id="109" dur="3000"/>
                                        <p:tgtEl>
                                          <p:spTgt spid="10"/>
                                        </p:tgtEl>
                                        <p:attrNameLst>
                                          <p:attrName>ppt_y</p:attrName>
                                        </p:attrNameLst>
                                      </p:cBhvr>
                                      <p:tavLst>
                                        <p:tav tm="0">
                                          <p:val>
                                            <p:strVal val="ppt_y"/>
                                          </p:val>
                                        </p:tav>
                                        <p:tav tm="100000">
                                          <p:val>
                                            <p:strVal val="ppt_y"/>
                                          </p:val>
                                        </p:tav>
                                      </p:tavLst>
                                    </p:anim>
                                    <p:set>
                                      <p:cBhvr>
                                        <p:cTn id="110" dur="1" fill="hold">
                                          <p:stCondLst>
                                            <p:cond delay="2999"/>
                                          </p:stCondLst>
                                        </p:cTn>
                                        <p:tgtEl>
                                          <p:spTgt spid="10"/>
                                        </p:tgtEl>
                                        <p:attrNameLst>
                                          <p:attrName>style.visibility</p:attrName>
                                        </p:attrNameLst>
                                      </p:cBhvr>
                                      <p:to>
                                        <p:strVal val="hidden"/>
                                      </p:to>
                                    </p:set>
                                  </p:childTnLst>
                                </p:cTn>
                              </p:par>
                              <p:par>
                                <p:cTn id="111" presetID="23" presetClass="entr" presetSubtype="288" fill="hold" nodeType="withEffect">
                                  <p:stCondLst>
                                    <p:cond delay="0"/>
                                  </p:stCondLst>
                                  <p:childTnLst>
                                    <p:set>
                                      <p:cBhvr>
                                        <p:cTn id="112" dur="1" fill="hold">
                                          <p:stCondLst>
                                            <p:cond delay="0"/>
                                          </p:stCondLst>
                                        </p:cTn>
                                        <p:tgtEl>
                                          <p:spTgt spid="4"/>
                                        </p:tgtEl>
                                        <p:attrNameLst>
                                          <p:attrName>style.visibility</p:attrName>
                                        </p:attrNameLst>
                                      </p:cBhvr>
                                      <p:to>
                                        <p:strVal val="visible"/>
                                      </p:to>
                                    </p:set>
                                    <p:anim calcmode="lin" valueType="num">
                                      <p:cBhvr>
                                        <p:cTn id="113" dur="3000" fill="hold"/>
                                        <p:tgtEl>
                                          <p:spTgt spid="4"/>
                                        </p:tgtEl>
                                        <p:attrNameLst>
                                          <p:attrName>ppt_w</p:attrName>
                                        </p:attrNameLst>
                                      </p:cBhvr>
                                      <p:tavLst>
                                        <p:tav tm="0">
                                          <p:val>
                                            <p:strVal val="4/3*#ppt_w"/>
                                          </p:val>
                                        </p:tav>
                                        <p:tav tm="100000">
                                          <p:val>
                                            <p:strVal val="#ppt_w"/>
                                          </p:val>
                                        </p:tav>
                                      </p:tavLst>
                                    </p:anim>
                                    <p:anim calcmode="lin" valueType="num">
                                      <p:cBhvr>
                                        <p:cTn id="114" dur="3000" fill="hold"/>
                                        <p:tgtEl>
                                          <p:spTgt spid="4"/>
                                        </p:tgtEl>
                                        <p:attrNameLst>
                                          <p:attrName>ppt_h</p:attrName>
                                        </p:attrNameLst>
                                      </p:cBhvr>
                                      <p:tavLst>
                                        <p:tav tm="0">
                                          <p:val>
                                            <p:strVal val="4/3*#ppt_h"/>
                                          </p:val>
                                        </p:tav>
                                        <p:tav tm="100000">
                                          <p:val>
                                            <p:strVal val="#ppt_h"/>
                                          </p:val>
                                        </p:tav>
                                      </p:tavLst>
                                    </p:anim>
                                  </p:childTnLst>
                                </p:cTn>
                              </p:par>
                              <p:par>
                                <p:cTn id="115" presetID="16" presetClass="entr" presetSubtype="37" fill="hold" nodeType="withEffect">
                                  <p:stCondLst>
                                    <p:cond delay="0"/>
                                  </p:stCondLst>
                                  <p:childTnLst>
                                    <p:set>
                                      <p:cBhvr>
                                        <p:cTn id="116" dur="1" fill="hold">
                                          <p:stCondLst>
                                            <p:cond delay="0"/>
                                          </p:stCondLst>
                                        </p:cTn>
                                        <p:tgtEl>
                                          <p:spTgt spid="4"/>
                                        </p:tgtEl>
                                        <p:attrNameLst>
                                          <p:attrName>style.visibility</p:attrName>
                                        </p:attrNameLst>
                                      </p:cBhvr>
                                      <p:to>
                                        <p:strVal val="visible"/>
                                      </p:to>
                                    </p:set>
                                    <p:animEffect transition="in" filter="barn(outVertical)">
                                      <p:cBhvr>
                                        <p:cTn id="11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trees-bonsai_00392117.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2143116"/>
            <a:ext cx="928662" cy="928694"/>
          </a:xfrm>
          <a:prstGeom prst="rect">
            <a:avLst/>
          </a:prstGeom>
          <a:gradFill flip="none" rotWithShape="1">
            <a:gsLst>
              <a:gs pos="28000">
                <a:srgbClr val="DDEBCF">
                  <a:alpha val="0"/>
                </a:srgbClr>
              </a:gs>
              <a:gs pos="50000">
                <a:srgbClr val="9CB86E"/>
              </a:gs>
              <a:gs pos="100000">
                <a:srgbClr val="156B13"/>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1000100" y="2143116"/>
            <a:ext cx="928662" cy="928694"/>
          </a:xfrm>
          <a:prstGeom prst="rect">
            <a:avLst/>
          </a:prstGeom>
          <a:gradFill flip="none" rotWithShape="1">
            <a:gsLst>
              <a:gs pos="28000">
                <a:srgbClr val="DDEBCF">
                  <a:alpha val="0"/>
                </a:srgbClr>
              </a:gs>
              <a:gs pos="50000">
                <a:srgbClr val="9CB86E"/>
              </a:gs>
              <a:gs pos="100000">
                <a:srgbClr val="156B13"/>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3000364" y="2143116"/>
            <a:ext cx="928662" cy="928694"/>
          </a:xfrm>
          <a:prstGeom prst="rect">
            <a:avLst/>
          </a:prstGeom>
          <a:gradFill flip="none" rotWithShape="1">
            <a:gsLst>
              <a:gs pos="28000">
                <a:srgbClr val="DDEBCF">
                  <a:alpha val="0"/>
                </a:srgbClr>
              </a:gs>
              <a:gs pos="50000">
                <a:srgbClr val="9CB86E"/>
              </a:gs>
              <a:gs pos="100000">
                <a:srgbClr val="156B13"/>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2000232" y="2143116"/>
            <a:ext cx="928662" cy="928694"/>
          </a:xfrm>
          <a:prstGeom prst="rect">
            <a:avLst/>
          </a:prstGeom>
          <a:gradFill flip="none" rotWithShape="1">
            <a:gsLst>
              <a:gs pos="28000">
                <a:srgbClr val="DDEBCF">
                  <a:alpha val="0"/>
                </a:srgbClr>
              </a:gs>
              <a:gs pos="50000">
                <a:srgbClr val="9CB86E"/>
              </a:gs>
              <a:gs pos="100000">
                <a:srgbClr val="156B13"/>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4000496" y="2143116"/>
            <a:ext cx="928662" cy="928694"/>
          </a:xfrm>
          <a:prstGeom prst="rect">
            <a:avLst/>
          </a:prstGeom>
          <a:gradFill flip="none" rotWithShape="1">
            <a:gsLst>
              <a:gs pos="28000">
                <a:srgbClr val="DDEBCF">
                  <a:alpha val="0"/>
                </a:srgbClr>
              </a:gs>
              <a:gs pos="50000">
                <a:srgbClr val="9CB86E"/>
              </a:gs>
              <a:gs pos="100000">
                <a:srgbClr val="156B13"/>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5072066" y="2143116"/>
            <a:ext cx="928662" cy="928694"/>
          </a:xfrm>
          <a:prstGeom prst="rect">
            <a:avLst/>
          </a:prstGeom>
          <a:gradFill flip="none" rotWithShape="1">
            <a:gsLst>
              <a:gs pos="28000">
                <a:srgbClr val="DDEBCF">
                  <a:alpha val="0"/>
                </a:srgbClr>
              </a:gs>
              <a:gs pos="50000">
                <a:srgbClr val="9CB86E"/>
              </a:gs>
              <a:gs pos="100000">
                <a:srgbClr val="156B13"/>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6072198" y="2143116"/>
            <a:ext cx="928662" cy="928694"/>
          </a:xfrm>
          <a:prstGeom prst="rect">
            <a:avLst/>
          </a:prstGeom>
          <a:gradFill flip="none" rotWithShape="1">
            <a:gsLst>
              <a:gs pos="28000">
                <a:srgbClr val="DDEBCF">
                  <a:alpha val="0"/>
                </a:srgbClr>
              </a:gs>
              <a:gs pos="50000">
                <a:srgbClr val="9CB86E"/>
              </a:gs>
              <a:gs pos="100000">
                <a:srgbClr val="156B13"/>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7143768" y="2143116"/>
            <a:ext cx="928662" cy="928694"/>
          </a:xfrm>
          <a:prstGeom prst="rect">
            <a:avLst/>
          </a:prstGeom>
          <a:gradFill flip="none" rotWithShape="1">
            <a:gsLst>
              <a:gs pos="28000">
                <a:srgbClr val="DDEBCF">
                  <a:alpha val="0"/>
                </a:srgbClr>
              </a:gs>
              <a:gs pos="50000">
                <a:srgbClr val="9CB86E"/>
              </a:gs>
              <a:gs pos="100000">
                <a:srgbClr val="156B13"/>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8215338" y="2143116"/>
            <a:ext cx="928662" cy="928694"/>
          </a:xfrm>
          <a:prstGeom prst="rect">
            <a:avLst/>
          </a:prstGeom>
          <a:gradFill flip="none" rotWithShape="1">
            <a:gsLst>
              <a:gs pos="28000">
                <a:srgbClr val="DDEBCF">
                  <a:alpha val="0"/>
                </a:srgbClr>
              </a:gs>
              <a:gs pos="50000">
                <a:srgbClr val="9CB86E"/>
              </a:gs>
              <a:gs pos="100000">
                <a:srgbClr val="156B13"/>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0" y="3500438"/>
            <a:ext cx="928662" cy="928694"/>
          </a:xfrm>
          <a:prstGeom prst="rect">
            <a:avLst/>
          </a:prstGeom>
          <a:gradFill flip="none" rotWithShape="1">
            <a:gsLst>
              <a:gs pos="28000">
                <a:srgbClr val="DDEBCF">
                  <a:alpha val="0"/>
                </a:srgbClr>
              </a:gs>
              <a:gs pos="50000">
                <a:srgbClr val="9CB86E"/>
              </a:gs>
              <a:gs pos="100000">
                <a:srgbClr val="156B13"/>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1000100" y="3500438"/>
            <a:ext cx="928662" cy="928694"/>
          </a:xfrm>
          <a:prstGeom prst="rect">
            <a:avLst/>
          </a:prstGeom>
          <a:gradFill flip="none" rotWithShape="1">
            <a:gsLst>
              <a:gs pos="28000">
                <a:srgbClr val="DDEBCF">
                  <a:alpha val="0"/>
                </a:srgbClr>
              </a:gs>
              <a:gs pos="50000">
                <a:srgbClr val="9CB86E"/>
              </a:gs>
              <a:gs pos="100000">
                <a:srgbClr val="156B13"/>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3000364" y="3500438"/>
            <a:ext cx="928662" cy="928694"/>
          </a:xfrm>
          <a:prstGeom prst="rect">
            <a:avLst/>
          </a:prstGeom>
          <a:gradFill flip="none" rotWithShape="1">
            <a:gsLst>
              <a:gs pos="28000">
                <a:srgbClr val="DDEBCF">
                  <a:alpha val="0"/>
                </a:srgbClr>
              </a:gs>
              <a:gs pos="50000">
                <a:srgbClr val="9CB86E"/>
              </a:gs>
              <a:gs pos="100000">
                <a:srgbClr val="156B13"/>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2000232" y="3500438"/>
            <a:ext cx="928662" cy="928694"/>
          </a:xfrm>
          <a:prstGeom prst="rect">
            <a:avLst/>
          </a:prstGeom>
          <a:gradFill flip="none" rotWithShape="1">
            <a:gsLst>
              <a:gs pos="28000">
                <a:srgbClr val="DDEBCF">
                  <a:alpha val="0"/>
                </a:srgbClr>
              </a:gs>
              <a:gs pos="50000">
                <a:srgbClr val="9CB86E"/>
              </a:gs>
              <a:gs pos="100000">
                <a:srgbClr val="156B13"/>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4000496" y="3500438"/>
            <a:ext cx="928662" cy="928694"/>
          </a:xfrm>
          <a:prstGeom prst="rect">
            <a:avLst/>
          </a:prstGeom>
          <a:gradFill flip="none" rotWithShape="1">
            <a:gsLst>
              <a:gs pos="28000">
                <a:srgbClr val="DDEBCF">
                  <a:alpha val="0"/>
                </a:srgbClr>
              </a:gs>
              <a:gs pos="50000">
                <a:srgbClr val="9CB86E"/>
              </a:gs>
              <a:gs pos="100000">
                <a:srgbClr val="156B13"/>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5072066" y="3500438"/>
            <a:ext cx="928662" cy="928694"/>
          </a:xfrm>
          <a:prstGeom prst="rect">
            <a:avLst/>
          </a:prstGeom>
          <a:gradFill flip="none" rotWithShape="1">
            <a:gsLst>
              <a:gs pos="28000">
                <a:srgbClr val="DDEBCF">
                  <a:alpha val="0"/>
                </a:srgbClr>
              </a:gs>
              <a:gs pos="50000">
                <a:srgbClr val="9CB86E"/>
              </a:gs>
              <a:gs pos="100000">
                <a:srgbClr val="156B13"/>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6072198" y="3500438"/>
            <a:ext cx="928662" cy="928694"/>
          </a:xfrm>
          <a:prstGeom prst="rect">
            <a:avLst/>
          </a:prstGeom>
          <a:gradFill flip="none" rotWithShape="1">
            <a:gsLst>
              <a:gs pos="28000">
                <a:srgbClr val="DDEBCF">
                  <a:alpha val="0"/>
                </a:srgbClr>
              </a:gs>
              <a:gs pos="50000">
                <a:srgbClr val="9CB86E"/>
              </a:gs>
              <a:gs pos="100000">
                <a:srgbClr val="156B13"/>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7215206" y="3500438"/>
            <a:ext cx="928662" cy="928694"/>
          </a:xfrm>
          <a:prstGeom prst="rect">
            <a:avLst/>
          </a:prstGeom>
          <a:gradFill flip="none" rotWithShape="1">
            <a:gsLst>
              <a:gs pos="28000">
                <a:srgbClr val="DDEBCF">
                  <a:alpha val="0"/>
                </a:srgbClr>
              </a:gs>
              <a:gs pos="50000">
                <a:srgbClr val="9CB86E"/>
              </a:gs>
              <a:gs pos="100000">
                <a:srgbClr val="156B13"/>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8215338" y="3500438"/>
            <a:ext cx="928662" cy="928694"/>
          </a:xfrm>
          <a:prstGeom prst="rect">
            <a:avLst/>
          </a:prstGeom>
          <a:gradFill flip="none" rotWithShape="1">
            <a:gsLst>
              <a:gs pos="28000">
                <a:srgbClr val="DDEBCF">
                  <a:alpha val="0"/>
                </a:srgbClr>
              </a:gs>
              <a:gs pos="50000">
                <a:srgbClr val="9CB86E"/>
              </a:gs>
              <a:gs pos="100000">
                <a:srgbClr val="156B13"/>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357222" y="0"/>
            <a:ext cx="9501222"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3"/>
                                        </p:tgtEl>
                                        <p:attrNameLst>
                                          <p:attrName>style.opacity</p:attrName>
                                        </p:attrNameLst>
                                      </p:cBhvr>
                                      <p:to>
                                        <p:strVal val="0"/>
                                      </p:to>
                                    </p:set>
                                    <p:animEffect filter="image" prLst="opacity: 0">
                                      <p:cBhvr rctx="IE">
                                        <p:cTn id="7" dur="indefinite"/>
                                        <p:tgtEl>
                                          <p:spTgt spid="23"/>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plus(in)">
                                      <p:cBhvr>
                                        <p:cTn id="10" dur="3000"/>
                                        <p:tgtEl>
                                          <p:spTgt spid="5"/>
                                        </p:tgtEl>
                                      </p:cBhvr>
                                    </p:animEffect>
                                  </p:childTnLst>
                                </p:cTn>
                              </p:par>
                              <p:par>
                                <p:cTn id="11" presetID="8" presetClass="emph" presetSubtype="0" fill="hold" grpId="1" nodeType="withEffect">
                                  <p:stCondLst>
                                    <p:cond delay="0"/>
                                  </p:stCondLst>
                                  <p:childTnLst>
                                    <p:animRot by="21600000">
                                      <p:cBhvr>
                                        <p:cTn id="12" dur="3000" fill="hold"/>
                                        <p:tgtEl>
                                          <p:spTgt spid="5"/>
                                        </p:tgtEl>
                                        <p:attrNameLst>
                                          <p:attrName>r</p:attrName>
                                        </p:attrNameLst>
                                      </p:cBhvr>
                                    </p:animRot>
                                  </p:childTnLst>
                                </p:cTn>
                              </p:par>
                              <p:par>
                                <p:cTn id="13" presetID="13" presetClass="entr" presetSubtype="16"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plus(in)">
                                      <p:cBhvr>
                                        <p:cTn id="15" dur="3000"/>
                                        <p:tgtEl>
                                          <p:spTgt spid="6"/>
                                        </p:tgtEl>
                                      </p:cBhvr>
                                    </p:animEffect>
                                  </p:childTnLst>
                                </p:cTn>
                              </p:par>
                              <p:par>
                                <p:cTn id="16" presetID="8" presetClass="emph" presetSubtype="0" fill="hold" grpId="1" nodeType="withEffect">
                                  <p:stCondLst>
                                    <p:cond delay="0"/>
                                  </p:stCondLst>
                                  <p:childTnLst>
                                    <p:animRot by="21600000">
                                      <p:cBhvr>
                                        <p:cTn id="17" dur="3000" fill="hold"/>
                                        <p:tgtEl>
                                          <p:spTgt spid="6"/>
                                        </p:tgtEl>
                                        <p:attrNameLst>
                                          <p:attrName>r</p:attrName>
                                        </p:attrNameLst>
                                      </p:cBhvr>
                                    </p:animRot>
                                  </p:childTnLst>
                                </p:cTn>
                              </p:par>
                              <p:par>
                                <p:cTn id="18" presetID="13" presetClass="entr" presetSubtype="16" fill="hold" grpId="0" nodeType="with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plus(in)">
                                      <p:cBhvr>
                                        <p:cTn id="20" dur="3000"/>
                                        <p:tgtEl>
                                          <p:spTgt spid="7"/>
                                        </p:tgtEl>
                                      </p:cBhvr>
                                    </p:animEffect>
                                  </p:childTnLst>
                                </p:cTn>
                              </p:par>
                              <p:par>
                                <p:cTn id="21" presetID="8" presetClass="emph" presetSubtype="0" fill="hold" grpId="1" nodeType="withEffect">
                                  <p:stCondLst>
                                    <p:cond delay="0"/>
                                  </p:stCondLst>
                                  <p:childTnLst>
                                    <p:animRot by="21600000">
                                      <p:cBhvr>
                                        <p:cTn id="22" dur="3000" fill="hold"/>
                                        <p:tgtEl>
                                          <p:spTgt spid="7"/>
                                        </p:tgtEl>
                                        <p:attrNameLst>
                                          <p:attrName>r</p:attrName>
                                        </p:attrNameLst>
                                      </p:cBhvr>
                                    </p:animRot>
                                  </p:childTnLst>
                                </p:cTn>
                              </p:par>
                              <p:par>
                                <p:cTn id="23" presetID="13" presetClass="entr" presetSubtype="16"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plus(in)">
                                      <p:cBhvr>
                                        <p:cTn id="25" dur="3000"/>
                                        <p:tgtEl>
                                          <p:spTgt spid="8"/>
                                        </p:tgtEl>
                                      </p:cBhvr>
                                    </p:animEffect>
                                  </p:childTnLst>
                                </p:cTn>
                              </p:par>
                              <p:par>
                                <p:cTn id="26" presetID="8" presetClass="emph" presetSubtype="0" fill="hold" grpId="1" nodeType="withEffect">
                                  <p:stCondLst>
                                    <p:cond delay="0"/>
                                  </p:stCondLst>
                                  <p:childTnLst>
                                    <p:animRot by="21600000">
                                      <p:cBhvr>
                                        <p:cTn id="27" dur="3000" fill="hold"/>
                                        <p:tgtEl>
                                          <p:spTgt spid="8"/>
                                        </p:tgtEl>
                                        <p:attrNameLst>
                                          <p:attrName>r</p:attrName>
                                        </p:attrNameLst>
                                      </p:cBhvr>
                                    </p:animRot>
                                  </p:childTnLst>
                                </p:cTn>
                              </p:par>
                              <p:par>
                                <p:cTn id="28" presetID="13" presetClass="entr" presetSubtype="16" fill="hold" grpId="0" nodeType="with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plus(in)">
                                      <p:cBhvr>
                                        <p:cTn id="30" dur="3000"/>
                                        <p:tgtEl>
                                          <p:spTgt spid="9"/>
                                        </p:tgtEl>
                                      </p:cBhvr>
                                    </p:animEffect>
                                  </p:childTnLst>
                                </p:cTn>
                              </p:par>
                              <p:par>
                                <p:cTn id="31" presetID="8" presetClass="emph" presetSubtype="0" fill="hold" grpId="1" nodeType="withEffect">
                                  <p:stCondLst>
                                    <p:cond delay="0"/>
                                  </p:stCondLst>
                                  <p:childTnLst>
                                    <p:animRot by="21600000">
                                      <p:cBhvr>
                                        <p:cTn id="32" dur="3000" fill="hold"/>
                                        <p:tgtEl>
                                          <p:spTgt spid="9"/>
                                        </p:tgtEl>
                                        <p:attrNameLst>
                                          <p:attrName>r</p:attrName>
                                        </p:attrNameLst>
                                      </p:cBhvr>
                                    </p:animRot>
                                  </p:childTnLst>
                                </p:cTn>
                              </p:par>
                              <p:par>
                                <p:cTn id="33" presetID="13" presetClass="entr" presetSubtype="16" fill="hold" grpId="0" nodeType="withEffect">
                                  <p:stCondLst>
                                    <p:cond delay="0"/>
                                  </p:stCondLst>
                                  <p:childTnLst>
                                    <p:set>
                                      <p:cBhvr>
                                        <p:cTn id="34" dur="1" fill="hold">
                                          <p:stCondLst>
                                            <p:cond delay="0"/>
                                          </p:stCondLst>
                                        </p:cTn>
                                        <p:tgtEl>
                                          <p:spTgt spid="10"/>
                                        </p:tgtEl>
                                        <p:attrNameLst>
                                          <p:attrName>style.visibility</p:attrName>
                                        </p:attrNameLst>
                                      </p:cBhvr>
                                      <p:to>
                                        <p:strVal val="visible"/>
                                      </p:to>
                                    </p:set>
                                    <p:animEffect transition="in" filter="plus(in)">
                                      <p:cBhvr>
                                        <p:cTn id="35" dur="3000"/>
                                        <p:tgtEl>
                                          <p:spTgt spid="10"/>
                                        </p:tgtEl>
                                      </p:cBhvr>
                                    </p:animEffect>
                                  </p:childTnLst>
                                </p:cTn>
                              </p:par>
                              <p:par>
                                <p:cTn id="36" presetID="8" presetClass="emph" presetSubtype="0" fill="hold" grpId="1" nodeType="withEffect">
                                  <p:stCondLst>
                                    <p:cond delay="0"/>
                                  </p:stCondLst>
                                  <p:childTnLst>
                                    <p:animRot by="21600000">
                                      <p:cBhvr>
                                        <p:cTn id="37" dur="3000" fill="hold"/>
                                        <p:tgtEl>
                                          <p:spTgt spid="10"/>
                                        </p:tgtEl>
                                        <p:attrNameLst>
                                          <p:attrName>r</p:attrName>
                                        </p:attrNameLst>
                                      </p:cBhvr>
                                    </p:animRot>
                                  </p:childTnLst>
                                </p:cTn>
                              </p:par>
                              <p:par>
                                <p:cTn id="38" presetID="13" presetClass="entr" presetSubtype="16" fill="hold" grpId="0" nodeType="withEffect">
                                  <p:stCondLst>
                                    <p:cond delay="0"/>
                                  </p:stCondLst>
                                  <p:childTnLst>
                                    <p:set>
                                      <p:cBhvr>
                                        <p:cTn id="39" dur="1" fill="hold">
                                          <p:stCondLst>
                                            <p:cond delay="0"/>
                                          </p:stCondLst>
                                        </p:cTn>
                                        <p:tgtEl>
                                          <p:spTgt spid="11"/>
                                        </p:tgtEl>
                                        <p:attrNameLst>
                                          <p:attrName>style.visibility</p:attrName>
                                        </p:attrNameLst>
                                      </p:cBhvr>
                                      <p:to>
                                        <p:strVal val="visible"/>
                                      </p:to>
                                    </p:set>
                                    <p:animEffect transition="in" filter="plus(in)">
                                      <p:cBhvr>
                                        <p:cTn id="40" dur="3000"/>
                                        <p:tgtEl>
                                          <p:spTgt spid="11"/>
                                        </p:tgtEl>
                                      </p:cBhvr>
                                    </p:animEffect>
                                  </p:childTnLst>
                                </p:cTn>
                              </p:par>
                              <p:par>
                                <p:cTn id="41" presetID="8" presetClass="emph" presetSubtype="0" fill="hold" grpId="1" nodeType="withEffect">
                                  <p:stCondLst>
                                    <p:cond delay="0"/>
                                  </p:stCondLst>
                                  <p:childTnLst>
                                    <p:animRot by="21600000">
                                      <p:cBhvr>
                                        <p:cTn id="42" dur="3000" fill="hold"/>
                                        <p:tgtEl>
                                          <p:spTgt spid="11"/>
                                        </p:tgtEl>
                                        <p:attrNameLst>
                                          <p:attrName>r</p:attrName>
                                        </p:attrNameLst>
                                      </p:cBhvr>
                                    </p:animRot>
                                  </p:childTnLst>
                                </p:cTn>
                              </p:par>
                              <p:par>
                                <p:cTn id="43" presetID="13" presetClass="entr" presetSubtype="16"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Effect transition="in" filter="plus(in)">
                                      <p:cBhvr>
                                        <p:cTn id="45" dur="3000"/>
                                        <p:tgtEl>
                                          <p:spTgt spid="12"/>
                                        </p:tgtEl>
                                      </p:cBhvr>
                                    </p:animEffect>
                                  </p:childTnLst>
                                </p:cTn>
                              </p:par>
                              <p:par>
                                <p:cTn id="46" presetID="8" presetClass="emph" presetSubtype="0" fill="hold" grpId="1" nodeType="withEffect">
                                  <p:stCondLst>
                                    <p:cond delay="0"/>
                                  </p:stCondLst>
                                  <p:childTnLst>
                                    <p:animRot by="21600000">
                                      <p:cBhvr>
                                        <p:cTn id="47" dur="3000" fill="hold"/>
                                        <p:tgtEl>
                                          <p:spTgt spid="12"/>
                                        </p:tgtEl>
                                        <p:attrNameLst>
                                          <p:attrName>r</p:attrName>
                                        </p:attrNameLst>
                                      </p:cBhvr>
                                    </p:animRot>
                                  </p:childTnLst>
                                </p:cTn>
                              </p:par>
                              <p:par>
                                <p:cTn id="48" presetID="13" presetClass="entr" presetSubtype="16" fill="hold" grpId="0" nodeType="withEffect">
                                  <p:stCondLst>
                                    <p:cond delay="0"/>
                                  </p:stCondLst>
                                  <p:childTnLst>
                                    <p:set>
                                      <p:cBhvr>
                                        <p:cTn id="49" dur="1" fill="hold">
                                          <p:stCondLst>
                                            <p:cond delay="0"/>
                                          </p:stCondLst>
                                        </p:cTn>
                                        <p:tgtEl>
                                          <p:spTgt spid="13"/>
                                        </p:tgtEl>
                                        <p:attrNameLst>
                                          <p:attrName>style.visibility</p:attrName>
                                        </p:attrNameLst>
                                      </p:cBhvr>
                                      <p:to>
                                        <p:strVal val="visible"/>
                                      </p:to>
                                    </p:set>
                                    <p:animEffect transition="in" filter="plus(in)">
                                      <p:cBhvr>
                                        <p:cTn id="50" dur="3000"/>
                                        <p:tgtEl>
                                          <p:spTgt spid="13"/>
                                        </p:tgtEl>
                                      </p:cBhvr>
                                    </p:animEffect>
                                  </p:childTnLst>
                                </p:cTn>
                              </p:par>
                              <p:par>
                                <p:cTn id="51" presetID="8" presetClass="emph" presetSubtype="0" fill="hold" grpId="1" nodeType="withEffect">
                                  <p:stCondLst>
                                    <p:cond delay="0"/>
                                  </p:stCondLst>
                                  <p:childTnLst>
                                    <p:animRot by="21600000">
                                      <p:cBhvr>
                                        <p:cTn id="52" dur="3000" fill="hold"/>
                                        <p:tgtEl>
                                          <p:spTgt spid="13"/>
                                        </p:tgtEl>
                                        <p:attrNameLst>
                                          <p:attrName>r</p:attrName>
                                        </p:attrNameLst>
                                      </p:cBhvr>
                                    </p:animRot>
                                  </p:childTnLst>
                                </p:cTn>
                              </p:par>
                              <p:par>
                                <p:cTn id="53" presetID="13" presetClass="entr" presetSubtype="16" fill="hold" grpId="0" nodeType="withEffect">
                                  <p:stCondLst>
                                    <p:cond delay="0"/>
                                  </p:stCondLst>
                                  <p:childTnLst>
                                    <p:set>
                                      <p:cBhvr>
                                        <p:cTn id="54" dur="1" fill="hold">
                                          <p:stCondLst>
                                            <p:cond delay="0"/>
                                          </p:stCondLst>
                                        </p:cTn>
                                        <p:tgtEl>
                                          <p:spTgt spid="14"/>
                                        </p:tgtEl>
                                        <p:attrNameLst>
                                          <p:attrName>style.visibility</p:attrName>
                                        </p:attrNameLst>
                                      </p:cBhvr>
                                      <p:to>
                                        <p:strVal val="visible"/>
                                      </p:to>
                                    </p:set>
                                    <p:animEffect transition="in" filter="plus(in)">
                                      <p:cBhvr>
                                        <p:cTn id="55" dur="3000"/>
                                        <p:tgtEl>
                                          <p:spTgt spid="14"/>
                                        </p:tgtEl>
                                      </p:cBhvr>
                                    </p:animEffect>
                                  </p:childTnLst>
                                </p:cTn>
                              </p:par>
                              <p:par>
                                <p:cTn id="56" presetID="8" presetClass="emph" presetSubtype="0" fill="hold" grpId="1" nodeType="withEffect">
                                  <p:stCondLst>
                                    <p:cond delay="0"/>
                                  </p:stCondLst>
                                  <p:childTnLst>
                                    <p:animRot by="21600000">
                                      <p:cBhvr>
                                        <p:cTn id="57" dur="3000" fill="hold"/>
                                        <p:tgtEl>
                                          <p:spTgt spid="14"/>
                                        </p:tgtEl>
                                        <p:attrNameLst>
                                          <p:attrName>r</p:attrName>
                                        </p:attrNameLst>
                                      </p:cBhvr>
                                    </p:animRot>
                                  </p:childTnLst>
                                </p:cTn>
                              </p:par>
                              <p:par>
                                <p:cTn id="58" presetID="13" presetClass="entr" presetSubtype="16" fill="hold" grpId="0" nodeType="withEffect">
                                  <p:stCondLst>
                                    <p:cond delay="0"/>
                                  </p:stCondLst>
                                  <p:childTnLst>
                                    <p:set>
                                      <p:cBhvr>
                                        <p:cTn id="59" dur="1" fill="hold">
                                          <p:stCondLst>
                                            <p:cond delay="0"/>
                                          </p:stCondLst>
                                        </p:cTn>
                                        <p:tgtEl>
                                          <p:spTgt spid="15"/>
                                        </p:tgtEl>
                                        <p:attrNameLst>
                                          <p:attrName>style.visibility</p:attrName>
                                        </p:attrNameLst>
                                      </p:cBhvr>
                                      <p:to>
                                        <p:strVal val="visible"/>
                                      </p:to>
                                    </p:set>
                                    <p:animEffect transition="in" filter="plus(in)">
                                      <p:cBhvr>
                                        <p:cTn id="60" dur="3000"/>
                                        <p:tgtEl>
                                          <p:spTgt spid="15"/>
                                        </p:tgtEl>
                                      </p:cBhvr>
                                    </p:animEffect>
                                  </p:childTnLst>
                                </p:cTn>
                              </p:par>
                              <p:par>
                                <p:cTn id="61" presetID="8" presetClass="emph" presetSubtype="0" fill="hold" grpId="1" nodeType="withEffect">
                                  <p:stCondLst>
                                    <p:cond delay="0"/>
                                  </p:stCondLst>
                                  <p:childTnLst>
                                    <p:animRot by="21600000">
                                      <p:cBhvr>
                                        <p:cTn id="62" dur="3000" fill="hold"/>
                                        <p:tgtEl>
                                          <p:spTgt spid="15"/>
                                        </p:tgtEl>
                                        <p:attrNameLst>
                                          <p:attrName>r</p:attrName>
                                        </p:attrNameLst>
                                      </p:cBhvr>
                                    </p:animRot>
                                  </p:childTnLst>
                                </p:cTn>
                              </p:par>
                              <p:par>
                                <p:cTn id="63" presetID="13" presetClass="entr" presetSubtype="16" fill="hold" grpId="0" nodeType="withEffect">
                                  <p:stCondLst>
                                    <p:cond delay="0"/>
                                  </p:stCondLst>
                                  <p:childTnLst>
                                    <p:set>
                                      <p:cBhvr>
                                        <p:cTn id="64" dur="1" fill="hold">
                                          <p:stCondLst>
                                            <p:cond delay="0"/>
                                          </p:stCondLst>
                                        </p:cTn>
                                        <p:tgtEl>
                                          <p:spTgt spid="16"/>
                                        </p:tgtEl>
                                        <p:attrNameLst>
                                          <p:attrName>style.visibility</p:attrName>
                                        </p:attrNameLst>
                                      </p:cBhvr>
                                      <p:to>
                                        <p:strVal val="visible"/>
                                      </p:to>
                                    </p:set>
                                    <p:animEffect transition="in" filter="plus(in)">
                                      <p:cBhvr>
                                        <p:cTn id="65" dur="3000"/>
                                        <p:tgtEl>
                                          <p:spTgt spid="16"/>
                                        </p:tgtEl>
                                      </p:cBhvr>
                                    </p:animEffect>
                                  </p:childTnLst>
                                </p:cTn>
                              </p:par>
                              <p:par>
                                <p:cTn id="66" presetID="8" presetClass="emph" presetSubtype="0" fill="hold" grpId="1" nodeType="withEffect">
                                  <p:stCondLst>
                                    <p:cond delay="0"/>
                                  </p:stCondLst>
                                  <p:childTnLst>
                                    <p:animRot by="21600000">
                                      <p:cBhvr>
                                        <p:cTn id="67" dur="3000" fill="hold"/>
                                        <p:tgtEl>
                                          <p:spTgt spid="16"/>
                                        </p:tgtEl>
                                        <p:attrNameLst>
                                          <p:attrName>r</p:attrName>
                                        </p:attrNameLst>
                                      </p:cBhvr>
                                    </p:animRot>
                                  </p:childTnLst>
                                </p:cTn>
                              </p:par>
                              <p:par>
                                <p:cTn id="68" presetID="13" presetClass="entr" presetSubtype="16" fill="hold" grpId="0" nodeType="withEffect">
                                  <p:stCondLst>
                                    <p:cond delay="0"/>
                                  </p:stCondLst>
                                  <p:childTnLst>
                                    <p:set>
                                      <p:cBhvr>
                                        <p:cTn id="69" dur="1" fill="hold">
                                          <p:stCondLst>
                                            <p:cond delay="0"/>
                                          </p:stCondLst>
                                        </p:cTn>
                                        <p:tgtEl>
                                          <p:spTgt spid="17"/>
                                        </p:tgtEl>
                                        <p:attrNameLst>
                                          <p:attrName>style.visibility</p:attrName>
                                        </p:attrNameLst>
                                      </p:cBhvr>
                                      <p:to>
                                        <p:strVal val="visible"/>
                                      </p:to>
                                    </p:set>
                                    <p:animEffect transition="in" filter="plus(in)">
                                      <p:cBhvr>
                                        <p:cTn id="70" dur="3000"/>
                                        <p:tgtEl>
                                          <p:spTgt spid="17"/>
                                        </p:tgtEl>
                                      </p:cBhvr>
                                    </p:animEffect>
                                  </p:childTnLst>
                                </p:cTn>
                              </p:par>
                              <p:par>
                                <p:cTn id="71" presetID="8" presetClass="emph" presetSubtype="0" fill="hold" grpId="1" nodeType="withEffect">
                                  <p:stCondLst>
                                    <p:cond delay="0"/>
                                  </p:stCondLst>
                                  <p:childTnLst>
                                    <p:animRot by="21600000">
                                      <p:cBhvr>
                                        <p:cTn id="72" dur="3000" fill="hold"/>
                                        <p:tgtEl>
                                          <p:spTgt spid="17"/>
                                        </p:tgtEl>
                                        <p:attrNameLst>
                                          <p:attrName>r</p:attrName>
                                        </p:attrNameLst>
                                      </p:cBhvr>
                                    </p:animRot>
                                  </p:childTnLst>
                                </p:cTn>
                              </p:par>
                              <p:par>
                                <p:cTn id="73" presetID="13" presetClass="entr" presetSubtype="16" fill="hold" grpId="0" nodeType="withEffect">
                                  <p:stCondLst>
                                    <p:cond delay="0"/>
                                  </p:stCondLst>
                                  <p:childTnLst>
                                    <p:set>
                                      <p:cBhvr>
                                        <p:cTn id="74" dur="1" fill="hold">
                                          <p:stCondLst>
                                            <p:cond delay="0"/>
                                          </p:stCondLst>
                                        </p:cTn>
                                        <p:tgtEl>
                                          <p:spTgt spid="18"/>
                                        </p:tgtEl>
                                        <p:attrNameLst>
                                          <p:attrName>style.visibility</p:attrName>
                                        </p:attrNameLst>
                                      </p:cBhvr>
                                      <p:to>
                                        <p:strVal val="visible"/>
                                      </p:to>
                                    </p:set>
                                    <p:animEffect transition="in" filter="plus(in)">
                                      <p:cBhvr>
                                        <p:cTn id="75" dur="3000"/>
                                        <p:tgtEl>
                                          <p:spTgt spid="18"/>
                                        </p:tgtEl>
                                      </p:cBhvr>
                                    </p:animEffect>
                                  </p:childTnLst>
                                </p:cTn>
                              </p:par>
                              <p:par>
                                <p:cTn id="76" presetID="8" presetClass="emph" presetSubtype="0" fill="hold" grpId="1" nodeType="withEffect">
                                  <p:stCondLst>
                                    <p:cond delay="0"/>
                                  </p:stCondLst>
                                  <p:childTnLst>
                                    <p:animRot by="21600000">
                                      <p:cBhvr>
                                        <p:cTn id="77" dur="3000" fill="hold"/>
                                        <p:tgtEl>
                                          <p:spTgt spid="18"/>
                                        </p:tgtEl>
                                        <p:attrNameLst>
                                          <p:attrName>r</p:attrName>
                                        </p:attrNameLst>
                                      </p:cBhvr>
                                    </p:animRot>
                                  </p:childTnLst>
                                </p:cTn>
                              </p:par>
                              <p:par>
                                <p:cTn id="78" presetID="13" presetClass="entr" presetSubtype="16" fill="hold" grpId="0" nodeType="withEffect">
                                  <p:stCondLst>
                                    <p:cond delay="0"/>
                                  </p:stCondLst>
                                  <p:childTnLst>
                                    <p:set>
                                      <p:cBhvr>
                                        <p:cTn id="79" dur="1" fill="hold">
                                          <p:stCondLst>
                                            <p:cond delay="0"/>
                                          </p:stCondLst>
                                        </p:cTn>
                                        <p:tgtEl>
                                          <p:spTgt spid="19"/>
                                        </p:tgtEl>
                                        <p:attrNameLst>
                                          <p:attrName>style.visibility</p:attrName>
                                        </p:attrNameLst>
                                      </p:cBhvr>
                                      <p:to>
                                        <p:strVal val="visible"/>
                                      </p:to>
                                    </p:set>
                                    <p:animEffect transition="in" filter="plus(in)">
                                      <p:cBhvr>
                                        <p:cTn id="80" dur="3000"/>
                                        <p:tgtEl>
                                          <p:spTgt spid="19"/>
                                        </p:tgtEl>
                                      </p:cBhvr>
                                    </p:animEffect>
                                  </p:childTnLst>
                                </p:cTn>
                              </p:par>
                              <p:par>
                                <p:cTn id="81" presetID="8" presetClass="emph" presetSubtype="0" fill="hold" grpId="1" nodeType="withEffect">
                                  <p:stCondLst>
                                    <p:cond delay="0"/>
                                  </p:stCondLst>
                                  <p:childTnLst>
                                    <p:animRot by="21600000">
                                      <p:cBhvr>
                                        <p:cTn id="82" dur="3000" fill="hold"/>
                                        <p:tgtEl>
                                          <p:spTgt spid="19"/>
                                        </p:tgtEl>
                                        <p:attrNameLst>
                                          <p:attrName>r</p:attrName>
                                        </p:attrNameLst>
                                      </p:cBhvr>
                                    </p:animRot>
                                  </p:childTnLst>
                                </p:cTn>
                              </p:par>
                              <p:par>
                                <p:cTn id="83" presetID="13" presetClass="entr" presetSubtype="16" fill="hold" grpId="0" nodeType="withEffect">
                                  <p:stCondLst>
                                    <p:cond delay="0"/>
                                  </p:stCondLst>
                                  <p:childTnLst>
                                    <p:set>
                                      <p:cBhvr>
                                        <p:cTn id="84" dur="1" fill="hold">
                                          <p:stCondLst>
                                            <p:cond delay="0"/>
                                          </p:stCondLst>
                                        </p:cTn>
                                        <p:tgtEl>
                                          <p:spTgt spid="20"/>
                                        </p:tgtEl>
                                        <p:attrNameLst>
                                          <p:attrName>style.visibility</p:attrName>
                                        </p:attrNameLst>
                                      </p:cBhvr>
                                      <p:to>
                                        <p:strVal val="visible"/>
                                      </p:to>
                                    </p:set>
                                    <p:animEffect transition="in" filter="plus(in)">
                                      <p:cBhvr>
                                        <p:cTn id="85" dur="3000"/>
                                        <p:tgtEl>
                                          <p:spTgt spid="20"/>
                                        </p:tgtEl>
                                      </p:cBhvr>
                                    </p:animEffect>
                                  </p:childTnLst>
                                </p:cTn>
                              </p:par>
                              <p:par>
                                <p:cTn id="86" presetID="8" presetClass="emph" presetSubtype="0" fill="hold" grpId="1" nodeType="withEffect">
                                  <p:stCondLst>
                                    <p:cond delay="0"/>
                                  </p:stCondLst>
                                  <p:childTnLst>
                                    <p:animRot by="21600000">
                                      <p:cBhvr>
                                        <p:cTn id="87" dur="3000" fill="hold"/>
                                        <p:tgtEl>
                                          <p:spTgt spid="20"/>
                                        </p:tgtEl>
                                        <p:attrNameLst>
                                          <p:attrName>r</p:attrName>
                                        </p:attrNameLst>
                                      </p:cBhvr>
                                    </p:animRot>
                                  </p:childTnLst>
                                </p:cTn>
                              </p:par>
                              <p:par>
                                <p:cTn id="88" presetID="13" presetClass="entr" presetSubtype="16" fill="hold" grpId="0" nodeType="withEffect">
                                  <p:stCondLst>
                                    <p:cond delay="0"/>
                                  </p:stCondLst>
                                  <p:childTnLst>
                                    <p:set>
                                      <p:cBhvr>
                                        <p:cTn id="89" dur="1" fill="hold">
                                          <p:stCondLst>
                                            <p:cond delay="0"/>
                                          </p:stCondLst>
                                        </p:cTn>
                                        <p:tgtEl>
                                          <p:spTgt spid="21"/>
                                        </p:tgtEl>
                                        <p:attrNameLst>
                                          <p:attrName>style.visibility</p:attrName>
                                        </p:attrNameLst>
                                      </p:cBhvr>
                                      <p:to>
                                        <p:strVal val="visible"/>
                                      </p:to>
                                    </p:set>
                                    <p:animEffect transition="in" filter="plus(in)">
                                      <p:cBhvr>
                                        <p:cTn id="90" dur="3000"/>
                                        <p:tgtEl>
                                          <p:spTgt spid="21"/>
                                        </p:tgtEl>
                                      </p:cBhvr>
                                    </p:animEffect>
                                  </p:childTnLst>
                                </p:cTn>
                              </p:par>
                              <p:par>
                                <p:cTn id="91" presetID="8" presetClass="emph" presetSubtype="0" fill="hold" grpId="1" nodeType="withEffect">
                                  <p:stCondLst>
                                    <p:cond delay="0"/>
                                  </p:stCondLst>
                                  <p:childTnLst>
                                    <p:animRot by="21600000">
                                      <p:cBhvr>
                                        <p:cTn id="92" dur="3000" fill="hold"/>
                                        <p:tgtEl>
                                          <p:spTgt spid="21"/>
                                        </p:tgtEl>
                                        <p:attrNameLst>
                                          <p:attrName>r</p:attrName>
                                        </p:attrNameLst>
                                      </p:cBhvr>
                                    </p:animRot>
                                  </p:childTnLst>
                                </p:cTn>
                              </p:par>
                              <p:par>
                                <p:cTn id="93" presetID="13" presetClass="entr" presetSubtype="16" fill="hold" grpId="0" nodeType="withEffect">
                                  <p:stCondLst>
                                    <p:cond delay="0"/>
                                  </p:stCondLst>
                                  <p:childTnLst>
                                    <p:set>
                                      <p:cBhvr>
                                        <p:cTn id="94" dur="1" fill="hold">
                                          <p:stCondLst>
                                            <p:cond delay="0"/>
                                          </p:stCondLst>
                                        </p:cTn>
                                        <p:tgtEl>
                                          <p:spTgt spid="22"/>
                                        </p:tgtEl>
                                        <p:attrNameLst>
                                          <p:attrName>style.visibility</p:attrName>
                                        </p:attrNameLst>
                                      </p:cBhvr>
                                      <p:to>
                                        <p:strVal val="visible"/>
                                      </p:to>
                                    </p:set>
                                    <p:animEffect transition="in" filter="plus(in)">
                                      <p:cBhvr>
                                        <p:cTn id="95" dur="3000"/>
                                        <p:tgtEl>
                                          <p:spTgt spid="22"/>
                                        </p:tgtEl>
                                      </p:cBhvr>
                                    </p:animEffect>
                                  </p:childTnLst>
                                </p:cTn>
                              </p:par>
                              <p:par>
                                <p:cTn id="96" presetID="8" presetClass="emph" presetSubtype="0" fill="hold" grpId="1" nodeType="withEffect">
                                  <p:stCondLst>
                                    <p:cond delay="0"/>
                                  </p:stCondLst>
                                  <p:childTnLst>
                                    <p:animRot by="21600000">
                                      <p:cBhvr>
                                        <p:cTn id="97" dur="3000" fill="hold"/>
                                        <p:tgtEl>
                                          <p:spTgt spid="22"/>
                                        </p:tgtEl>
                                        <p:attrNameLst>
                                          <p:attrName>r</p:attrName>
                                        </p:attrNameLst>
                                      </p:cBhvr>
                                    </p:animRot>
                                  </p:childTnLst>
                                </p:cTn>
                              </p:par>
                            </p:childTnLst>
                          </p:cTn>
                        </p:par>
                        <p:par>
                          <p:cTn id="98" fill="hold">
                            <p:stCondLst>
                              <p:cond delay="3000"/>
                            </p:stCondLst>
                            <p:childTnLst>
                              <p:par>
                                <p:cTn id="99" presetID="2" presetClass="exit" presetSubtype="4" fill="hold" grpId="2" nodeType="afterEffect">
                                  <p:stCondLst>
                                    <p:cond delay="0"/>
                                  </p:stCondLst>
                                  <p:childTnLst>
                                    <p:anim calcmode="lin" valueType="num">
                                      <p:cBhvr additive="base">
                                        <p:cTn id="100" dur="3000"/>
                                        <p:tgtEl>
                                          <p:spTgt spid="5"/>
                                        </p:tgtEl>
                                        <p:attrNameLst>
                                          <p:attrName>ppt_x</p:attrName>
                                        </p:attrNameLst>
                                      </p:cBhvr>
                                      <p:tavLst>
                                        <p:tav tm="0">
                                          <p:val>
                                            <p:strVal val="ppt_x"/>
                                          </p:val>
                                        </p:tav>
                                        <p:tav tm="100000">
                                          <p:val>
                                            <p:strVal val="ppt_x"/>
                                          </p:val>
                                        </p:tav>
                                      </p:tavLst>
                                    </p:anim>
                                    <p:anim calcmode="lin" valueType="num">
                                      <p:cBhvr additive="base">
                                        <p:cTn id="101" dur="3000"/>
                                        <p:tgtEl>
                                          <p:spTgt spid="5"/>
                                        </p:tgtEl>
                                        <p:attrNameLst>
                                          <p:attrName>ppt_y</p:attrName>
                                        </p:attrNameLst>
                                      </p:cBhvr>
                                      <p:tavLst>
                                        <p:tav tm="0">
                                          <p:val>
                                            <p:strVal val="ppt_y"/>
                                          </p:val>
                                        </p:tav>
                                        <p:tav tm="100000">
                                          <p:val>
                                            <p:strVal val="1+ppt_h/2"/>
                                          </p:val>
                                        </p:tav>
                                      </p:tavLst>
                                    </p:anim>
                                    <p:set>
                                      <p:cBhvr>
                                        <p:cTn id="102" dur="1" fill="hold">
                                          <p:stCondLst>
                                            <p:cond delay="2999"/>
                                          </p:stCondLst>
                                        </p:cTn>
                                        <p:tgtEl>
                                          <p:spTgt spid="5"/>
                                        </p:tgtEl>
                                        <p:attrNameLst>
                                          <p:attrName>style.visibility</p:attrName>
                                        </p:attrNameLst>
                                      </p:cBhvr>
                                      <p:to>
                                        <p:strVal val="hidden"/>
                                      </p:to>
                                    </p:set>
                                  </p:childTnLst>
                                </p:cTn>
                              </p:par>
                              <p:par>
                                <p:cTn id="103" presetID="2" presetClass="exit" presetSubtype="4" fill="hold" grpId="2" nodeType="withEffect">
                                  <p:stCondLst>
                                    <p:cond delay="0"/>
                                  </p:stCondLst>
                                  <p:childTnLst>
                                    <p:anim calcmode="lin" valueType="num">
                                      <p:cBhvr additive="base">
                                        <p:cTn id="104" dur="3000"/>
                                        <p:tgtEl>
                                          <p:spTgt spid="6"/>
                                        </p:tgtEl>
                                        <p:attrNameLst>
                                          <p:attrName>ppt_x</p:attrName>
                                        </p:attrNameLst>
                                      </p:cBhvr>
                                      <p:tavLst>
                                        <p:tav tm="0">
                                          <p:val>
                                            <p:strVal val="ppt_x"/>
                                          </p:val>
                                        </p:tav>
                                        <p:tav tm="100000">
                                          <p:val>
                                            <p:strVal val="ppt_x"/>
                                          </p:val>
                                        </p:tav>
                                      </p:tavLst>
                                    </p:anim>
                                    <p:anim calcmode="lin" valueType="num">
                                      <p:cBhvr additive="base">
                                        <p:cTn id="105" dur="3000"/>
                                        <p:tgtEl>
                                          <p:spTgt spid="6"/>
                                        </p:tgtEl>
                                        <p:attrNameLst>
                                          <p:attrName>ppt_y</p:attrName>
                                        </p:attrNameLst>
                                      </p:cBhvr>
                                      <p:tavLst>
                                        <p:tav tm="0">
                                          <p:val>
                                            <p:strVal val="ppt_y"/>
                                          </p:val>
                                        </p:tav>
                                        <p:tav tm="100000">
                                          <p:val>
                                            <p:strVal val="1+ppt_h/2"/>
                                          </p:val>
                                        </p:tav>
                                      </p:tavLst>
                                    </p:anim>
                                    <p:set>
                                      <p:cBhvr>
                                        <p:cTn id="106" dur="1" fill="hold">
                                          <p:stCondLst>
                                            <p:cond delay="2999"/>
                                          </p:stCondLst>
                                        </p:cTn>
                                        <p:tgtEl>
                                          <p:spTgt spid="6"/>
                                        </p:tgtEl>
                                        <p:attrNameLst>
                                          <p:attrName>style.visibility</p:attrName>
                                        </p:attrNameLst>
                                      </p:cBhvr>
                                      <p:to>
                                        <p:strVal val="hidden"/>
                                      </p:to>
                                    </p:set>
                                  </p:childTnLst>
                                </p:cTn>
                              </p:par>
                              <p:par>
                                <p:cTn id="107" presetID="2" presetClass="exit" presetSubtype="4" fill="hold" grpId="2" nodeType="withEffect">
                                  <p:stCondLst>
                                    <p:cond delay="0"/>
                                  </p:stCondLst>
                                  <p:childTnLst>
                                    <p:anim calcmode="lin" valueType="num">
                                      <p:cBhvr additive="base">
                                        <p:cTn id="108" dur="3000"/>
                                        <p:tgtEl>
                                          <p:spTgt spid="7"/>
                                        </p:tgtEl>
                                        <p:attrNameLst>
                                          <p:attrName>ppt_x</p:attrName>
                                        </p:attrNameLst>
                                      </p:cBhvr>
                                      <p:tavLst>
                                        <p:tav tm="0">
                                          <p:val>
                                            <p:strVal val="ppt_x"/>
                                          </p:val>
                                        </p:tav>
                                        <p:tav tm="100000">
                                          <p:val>
                                            <p:strVal val="ppt_x"/>
                                          </p:val>
                                        </p:tav>
                                      </p:tavLst>
                                    </p:anim>
                                    <p:anim calcmode="lin" valueType="num">
                                      <p:cBhvr additive="base">
                                        <p:cTn id="109" dur="3000"/>
                                        <p:tgtEl>
                                          <p:spTgt spid="7"/>
                                        </p:tgtEl>
                                        <p:attrNameLst>
                                          <p:attrName>ppt_y</p:attrName>
                                        </p:attrNameLst>
                                      </p:cBhvr>
                                      <p:tavLst>
                                        <p:tav tm="0">
                                          <p:val>
                                            <p:strVal val="ppt_y"/>
                                          </p:val>
                                        </p:tav>
                                        <p:tav tm="100000">
                                          <p:val>
                                            <p:strVal val="1+ppt_h/2"/>
                                          </p:val>
                                        </p:tav>
                                      </p:tavLst>
                                    </p:anim>
                                    <p:set>
                                      <p:cBhvr>
                                        <p:cTn id="110" dur="1" fill="hold">
                                          <p:stCondLst>
                                            <p:cond delay="2999"/>
                                          </p:stCondLst>
                                        </p:cTn>
                                        <p:tgtEl>
                                          <p:spTgt spid="7"/>
                                        </p:tgtEl>
                                        <p:attrNameLst>
                                          <p:attrName>style.visibility</p:attrName>
                                        </p:attrNameLst>
                                      </p:cBhvr>
                                      <p:to>
                                        <p:strVal val="hidden"/>
                                      </p:to>
                                    </p:set>
                                  </p:childTnLst>
                                </p:cTn>
                              </p:par>
                              <p:par>
                                <p:cTn id="111" presetID="2" presetClass="exit" presetSubtype="4" fill="hold" grpId="2" nodeType="withEffect">
                                  <p:stCondLst>
                                    <p:cond delay="0"/>
                                  </p:stCondLst>
                                  <p:childTnLst>
                                    <p:anim calcmode="lin" valueType="num">
                                      <p:cBhvr additive="base">
                                        <p:cTn id="112" dur="3000"/>
                                        <p:tgtEl>
                                          <p:spTgt spid="8"/>
                                        </p:tgtEl>
                                        <p:attrNameLst>
                                          <p:attrName>ppt_x</p:attrName>
                                        </p:attrNameLst>
                                      </p:cBhvr>
                                      <p:tavLst>
                                        <p:tav tm="0">
                                          <p:val>
                                            <p:strVal val="ppt_x"/>
                                          </p:val>
                                        </p:tav>
                                        <p:tav tm="100000">
                                          <p:val>
                                            <p:strVal val="ppt_x"/>
                                          </p:val>
                                        </p:tav>
                                      </p:tavLst>
                                    </p:anim>
                                    <p:anim calcmode="lin" valueType="num">
                                      <p:cBhvr additive="base">
                                        <p:cTn id="113" dur="3000"/>
                                        <p:tgtEl>
                                          <p:spTgt spid="8"/>
                                        </p:tgtEl>
                                        <p:attrNameLst>
                                          <p:attrName>ppt_y</p:attrName>
                                        </p:attrNameLst>
                                      </p:cBhvr>
                                      <p:tavLst>
                                        <p:tav tm="0">
                                          <p:val>
                                            <p:strVal val="ppt_y"/>
                                          </p:val>
                                        </p:tav>
                                        <p:tav tm="100000">
                                          <p:val>
                                            <p:strVal val="1+ppt_h/2"/>
                                          </p:val>
                                        </p:tav>
                                      </p:tavLst>
                                    </p:anim>
                                    <p:set>
                                      <p:cBhvr>
                                        <p:cTn id="114" dur="1" fill="hold">
                                          <p:stCondLst>
                                            <p:cond delay="2999"/>
                                          </p:stCondLst>
                                        </p:cTn>
                                        <p:tgtEl>
                                          <p:spTgt spid="8"/>
                                        </p:tgtEl>
                                        <p:attrNameLst>
                                          <p:attrName>style.visibility</p:attrName>
                                        </p:attrNameLst>
                                      </p:cBhvr>
                                      <p:to>
                                        <p:strVal val="hidden"/>
                                      </p:to>
                                    </p:set>
                                  </p:childTnLst>
                                </p:cTn>
                              </p:par>
                              <p:par>
                                <p:cTn id="115" presetID="2" presetClass="exit" presetSubtype="4" fill="hold" grpId="2" nodeType="withEffect">
                                  <p:stCondLst>
                                    <p:cond delay="0"/>
                                  </p:stCondLst>
                                  <p:childTnLst>
                                    <p:anim calcmode="lin" valueType="num">
                                      <p:cBhvr additive="base">
                                        <p:cTn id="116" dur="3000"/>
                                        <p:tgtEl>
                                          <p:spTgt spid="9"/>
                                        </p:tgtEl>
                                        <p:attrNameLst>
                                          <p:attrName>ppt_x</p:attrName>
                                        </p:attrNameLst>
                                      </p:cBhvr>
                                      <p:tavLst>
                                        <p:tav tm="0">
                                          <p:val>
                                            <p:strVal val="ppt_x"/>
                                          </p:val>
                                        </p:tav>
                                        <p:tav tm="100000">
                                          <p:val>
                                            <p:strVal val="ppt_x"/>
                                          </p:val>
                                        </p:tav>
                                      </p:tavLst>
                                    </p:anim>
                                    <p:anim calcmode="lin" valueType="num">
                                      <p:cBhvr additive="base">
                                        <p:cTn id="117" dur="3000"/>
                                        <p:tgtEl>
                                          <p:spTgt spid="9"/>
                                        </p:tgtEl>
                                        <p:attrNameLst>
                                          <p:attrName>ppt_y</p:attrName>
                                        </p:attrNameLst>
                                      </p:cBhvr>
                                      <p:tavLst>
                                        <p:tav tm="0">
                                          <p:val>
                                            <p:strVal val="ppt_y"/>
                                          </p:val>
                                        </p:tav>
                                        <p:tav tm="100000">
                                          <p:val>
                                            <p:strVal val="1+ppt_h/2"/>
                                          </p:val>
                                        </p:tav>
                                      </p:tavLst>
                                    </p:anim>
                                    <p:set>
                                      <p:cBhvr>
                                        <p:cTn id="118" dur="1" fill="hold">
                                          <p:stCondLst>
                                            <p:cond delay="2999"/>
                                          </p:stCondLst>
                                        </p:cTn>
                                        <p:tgtEl>
                                          <p:spTgt spid="9"/>
                                        </p:tgtEl>
                                        <p:attrNameLst>
                                          <p:attrName>style.visibility</p:attrName>
                                        </p:attrNameLst>
                                      </p:cBhvr>
                                      <p:to>
                                        <p:strVal val="hidden"/>
                                      </p:to>
                                    </p:set>
                                  </p:childTnLst>
                                </p:cTn>
                              </p:par>
                              <p:par>
                                <p:cTn id="119" presetID="2" presetClass="exit" presetSubtype="4" fill="hold" grpId="2" nodeType="withEffect">
                                  <p:stCondLst>
                                    <p:cond delay="0"/>
                                  </p:stCondLst>
                                  <p:childTnLst>
                                    <p:anim calcmode="lin" valueType="num">
                                      <p:cBhvr additive="base">
                                        <p:cTn id="120" dur="3000"/>
                                        <p:tgtEl>
                                          <p:spTgt spid="10"/>
                                        </p:tgtEl>
                                        <p:attrNameLst>
                                          <p:attrName>ppt_x</p:attrName>
                                        </p:attrNameLst>
                                      </p:cBhvr>
                                      <p:tavLst>
                                        <p:tav tm="0">
                                          <p:val>
                                            <p:strVal val="ppt_x"/>
                                          </p:val>
                                        </p:tav>
                                        <p:tav tm="100000">
                                          <p:val>
                                            <p:strVal val="ppt_x"/>
                                          </p:val>
                                        </p:tav>
                                      </p:tavLst>
                                    </p:anim>
                                    <p:anim calcmode="lin" valueType="num">
                                      <p:cBhvr additive="base">
                                        <p:cTn id="121" dur="3000"/>
                                        <p:tgtEl>
                                          <p:spTgt spid="10"/>
                                        </p:tgtEl>
                                        <p:attrNameLst>
                                          <p:attrName>ppt_y</p:attrName>
                                        </p:attrNameLst>
                                      </p:cBhvr>
                                      <p:tavLst>
                                        <p:tav tm="0">
                                          <p:val>
                                            <p:strVal val="ppt_y"/>
                                          </p:val>
                                        </p:tav>
                                        <p:tav tm="100000">
                                          <p:val>
                                            <p:strVal val="1+ppt_h/2"/>
                                          </p:val>
                                        </p:tav>
                                      </p:tavLst>
                                    </p:anim>
                                    <p:set>
                                      <p:cBhvr>
                                        <p:cTn id="122" dur="1" fill="hold">
                                          <p:stCondLst>
                                            <p:cond delay="2999"/>
                                          </p:stCondLst>
                                        </p:cTn>
                                        <p:tgtEl>
                                          <p:spTgt spid="10"/>
                                        </p:tgtEl>
                                        <p:attrNameLst>
                                          <p:attrName>style.visibility</p:attrName>
                                        </p:attrNameLst>
                                      </p:cBhvr>
                                      <p:to>
                                        <p:strVal val="hidden"/>
                                      </p:to>
                                    </p:set>
                                  </p:childTnLst>
                                </p:cTn>
                              </p:par>
                              <p:par>
                                <p:cTn id="123" presetID="2" presetClass="exit" presetSubtype="4" fill="hold" grpId="2" nodeType="withEffect">
                                  <p:stCondLst>
                                    <p:cond delay="0"/>
                                  </p:stCondLst>
                                  <p:childTnLst>
                                    <p:anim calcmode="lin" valueType="num">
                                      <p:cBhvr additive="base">
                                        <p:cTn id="124" dur="3000"/>
                                        <p:tgtEl>
                                          <p:spTgt spid="11"/>
                                        </p:tgtEl>
                                        <p:attrNameLst>
                                          <p:attrName>ppt_x</p:attrName>
                                        </p:attrNameLst>
                                      </p:cBhvr>
                                      <p:tavLst>
                                        <p:tav tm="0">
                                          <p:val>
                                            <p:strVal val="ppt_x"/>
                                          </p:val>
                                        </p:tav>
                                        <p:tav tm="100000">
                                          <p:val>
                                            <p:strVal val="ppt_x"/>
                                          </p:val>
                                        </p:tav>
                                      </p:tavLst>
                                    </p:anim>
                                    <p:anim calcmode="lin" valueType="num">
                                      <p:cBhvr additive="base">
                                        <p:cTn id="125" dur="3000"/>
                                        <p:tgtEl>
                                          <p:spTgt spid="11"/>
                                        </p:tgtEl>
                                        <p:attrNameLst>
                                          <p:attrName>ppt_y</p:attrName>
                                        </p:attrNameLst>
                                      </p:cBhvr>
                                      <p:tavLst>
                                        <p:tav tm="0">
                                          <p:val>
                                            <p:strVal val="ppt_y"/>
                                          </p:val>
                                        </p:tav>
                                        <p:tav tm="100000">
                                          <p:val>
                                            <p:strVal val="1+ppt_h/2"/>
                                          </p:val>
                                        </p:tav>
                                      </p:tavLst>
                                    </p:anim>
                                    <p:set>
                                      <p:cBhvr>
                                        <p:cTn id="126" dur="1" fill="hold">
                                          <p:stCondLst>
                                            <p:cond delay="2999"/>
                                          </p:stCondLst>
                                        </p:cTn>
                                        <p:tgtEl>
                                          <p:spTgt spid="11"/>
                                        </p:tgtEl>
                                        <p:attrNameLst>
                                          <p:attrName>style.visibility</p:attrName>
                                        </p:attrNameLst>
                                      </p:cBhvr>
                                      <p:to>
                                        <p:strVal val="hidden"/>
                                      </p:to>
                                    </p:set>
                                  </p:childTnLst>
                                </p:cTn>
                              </p:par>
                              <p:par>
                                <p:cTn id="127" presetID="2" presetClass="exit" presetSubtype="4" fill="hold" grpId="2" nodeType="withEffect">
                                  <p:stCondLst>
                                    <p:cond delay="0"/>
                                  </p:stCondLst>
                                  <p:childTnLst>
                                    <p:anim calcmode="lin" valueType="num">
                                      <p:cBhvr additive="base">
                                        <p:cTn id="128" dur="3000"/>
                                        <p:tgtEl>
                                          <p:spTgt spid="12"/>
                                        </p:tgtEl>
                                        <p:attrNameLst>
                                          <p:attrName>ppt_x</p:attrName>
                                        </p:attrNameLst>
                                      </p:cBhvr>
                                      <p:tavLst>
                                        <p:tav tm="0">
                                          <p:val>
                                            <p:strVal val="ppt_x"/>
                                          </p:val>
                                        </p:tav>
                                        <p:tav tm="100000">
                                          <p:val>
                                            <p:strVal val="ppt_x"/>
                                          </p:val>
                                        </p:tav>
                                      </p:tavLst>
                                    </p:anim>
                                    <p:anim calcmode="lin" valueType="num">
                                      <p:cBhvr additive="base">
                                        <p:cTn id="129" dur="3000"/>
                                        <p:tgtEl>
                                          <p:spTgt spid="12"/>
                                        </p:tgtEl>
                                        <p:attrNameLst>
                                          <p:attrName>ppt_y</p:attrName>
                                        </p:attrNameLst>
                                      </p:cBhvr>
                                      <p:tavLst>
                                        <p:tav tm="0">
                                          <p:val>
                                            <p:strVal val="ppt_y"/>
                                          </p:val>
                                        </p:tav>
                                        <p:tav tm="100000">
                                          <p:val>
                                            <p:strVal val="1+ppt_h/2"/>
                                          </p:val>
                                        </p:tav>
                                      </p:tavLst>
                                    </p:anim>
                                    <p:set>
                                      <p:cBhvr>
                                        <p:cTn id="130" dur="1" fill="hold">
                                          <p:stCondLst>
                                            <p:cond delay="2999"/>
                                          </p:stCondLst>
                                        </p:cTn>
                                        <p:tgtEl>
                                          <p:spTgt spid="12"/>
                                        </p:tgtEl>
                                        <p:attrNameLst>
                                          <p:attrName>style.visibility</p:attrName>
                                        </p:attrNameLst>
                                      </p:cBhvr>
                                      <p:to>
                                        <p:strVal val="hidden"/>
                                      </p:to>
                                    </p:set>
                                  </p:childTnLst>
                                </p:cTn>
                              </p:par>
                              <p:par>
                                <p:cTn id="131" presetID="2" presetClass="exit" presetSubtype="4" fill="hold" grpId="2" nodeType="withEffect">
                                  <p:stCondLst>
                                    <p:cond delay="0"/>
                                  </p:stCondLst>
                                  <p:childTnLst>
                                    <p:anim calcmode="lin" valueType="num">
                                      <p:cBhvr additive="base">
                                        <p:cTn id="132" dur="3000"/>
                                        <p:tgtEl>
                                          <p:spTgt spid="13"/>
                                        </p:tgtEl>
                                        <p:attrNameLst>
                                          <p:attrName>ppt_x</p:attrName>
                                        </p:attrNameLst>
                                      </p:cBhvr>
                                      <p:tavLst>
                                        <p:tav tm="0">
                                          <p:val>
                                            <p:strVal val="ppt_x"/>
                                          </p:val>
                                        </p:tav>
                                        <p:tav tm="100000">
                                          <p:val>
                                            <p:strVal val="ppt_x"/>
                                          </p:val>
                                        </p:tav>
                                      </p:tavLst>
                                    </p:anim>
                                    <p:anim calcmode="lin" valueType="num">
                                      <p:cBhvr additive="base">
                                        <p:cTn id="133" dur="3000"/>
                                        <p:tgtEl>
                                          <p:spTgt spid="13"/>
                                        </p:tgtEl>
                                        <p:attrNameLst>
                                          <p:attrName>ppt_y</p:attrName>
                                        </p:attrNameLst>
                                      </p:cBhvr>
                                      <p:tavLst>
                                        <p:tav tm="0">
                                          <p:val>
                                            <p:strVal val="ppt_y"/>
                                          </p:val>
                                        </p:tav>
                                        <p:tav tm="100000">
                                          <p:val>
                                            <p:strVal val="1+ppt_h/2"/>
                                          </p:val>
                                        </p:tav>
                                      </p:tavLst>
                                    </p:anim>
                                    <p:set>
                                      <p:cBhvr>
                                        <p:cTn id="134" dur="1" fill="hold">
                                          <p:stCondLst>
                                            <p:cond delay="2999"/>
                                          </p:stCondLst>
                                        </p:cTn>
                                        <p:tgtEl>
                                          <p:spTgt spid="13"/>
                                        </p:tgtEl>
                                        <p:attrNameLst>
                                          <p:attrName>style.visibility</p:attrName>
                                        </p:attrNameLst>
                                      </p:cBhvr>
                                      <p:to>
                                        <p:strVal val="hidden"/>
                                      </p:to>
                                    </p:set>
                                  </p:childTnLst>
                                </p:cTn>
                              </p:par>
                              <p:par>
                                <p:cTn id="135" presetID="2" presetClass="exit" presetSubtype="1" fill="hold" grpId="2" nodeType="withEffect">
                                  <p:stCondLst>
                                    <p:cond delay="0"/>
                                  </p:stCondLst>
                                  <p:childTnLst>
                                    <p:anim calcmode="lin" valueType="num">
                                      <p:cBhvr additive="base">
                                        <p:cTn id="136" dur="3000"/>
                                        <p:tgtEl>
                                          <p:spTgt spid="14"/>
                                        </p:tgtEl>
                                        <p:attrNameLst>
                                          <p:attrName>ppt_x</p:attrName>
                                        </p:attrNameLst>
                                      </p:cBhvr>
                                      <p:tavLst>
                                        <p:tav tm="0">
                                          <p:val>
                                            <p:strVal val="ppt_x"/>
                                          </p:val>
                                        </p:tav>
                                        <p:tav tm="100000">
                                          <p:val>
                                            <p:strVal val="ppt_x"/>
                                          </p:val>
                                        </p:tav>
                                      </p:tavLst>
                                    </p:anim>
                                    <p:anim calcmode="lin" valueType="num">
                                      <p:cBhvr additive="base">
                                        <p:cTn id="137" dur="3000"/>
                                        <p:tgtEl>
                                          <p:spTgt spid="14"/>
                                        </p:tgtEl>
                                        <p:attrNameLst>
                                          <p:attrName>ppt_y</p:attrName>
                                        </p:attrNameLst>
                                      </p:cBhvr>
                                      <p:tavLst>
                                        <p:tav tm="0">
                                          <p:val>
                                            <p:strVal val="ppt_y"/>
                                          </p:val>
                                        </p:tav>
                                        <p:tav tm="100000">
                                          <p:val>
                                            <p:strVal val="0-ppt_h/2"/>
                                          </p:val>
                                        </p:tav>
                                      </p:tavLst>
                                    </p:anim>
                                    <p:set>
                                      <p:cBhvr>
                                        <p:cTn id="138" dur="1" fill="hold">
                                          <p:stCondLst>
                                            <p:cond delay="2999"/>
                                          </p:stCondLst>
                                        </p:cTn>
                                        <p:tgtEl>
                                          <p:spTgt spid="14"/>
                                        </p:tgtEl>
                                        <p:attrNameLst>
                                          <p:attrName>style.visibility</p:attrName>
                                        </p:attrNameLst>
                                      </p:cBhvr>
                                      <p:to>
                                        <p:strVal val="hidden"/>
                                      </p:to>
                                    </p:set>
                                  </p:childTnLst>
                                </p:cTn>
                              </p:par>
                              <p:par>
                                <p:cTn id="139" presetID="2" presetClass="exit" presetSubtype="1" fill="hold" grpId="2" nodeType="withEffect">
                                  <p:stCondLst>
                                    <p:cond delay="0"/>
                                  </p:stCondLst>
                                  <p:childTnLst>
                                    <p:anim calcmode="lin" valueType="num">
                                      <p:cBhvr additive="base">
                                        <p:cTn id="140" dur="3000"/>
                                        <p:tgtEl>
                                          <p:spTgt spid="15"/>
                                        </p:tgtEl>
                                        <p:attrNameLst>
                                          <p:attrName>ppt_x</p:attrName>
                                        </p:attrNameLst>
                                      </p:cBhvr>
                                      <p:tavLst>
                                        <p:tav tm="0">
                                          <p:val>
                                            <p:strVal val="ppt_x"/>
                                          </p:val>
                                        </p:tav>
                                        <p:tav tm="100000">
                                          <p:val>
                                            <p:strVal val="ppt_x"/>
                                          </p:val>
                                        </p:tav>
                                      </p:tavLst>
                                    </p:anim>
                                    <p:anim calcmode="lin" valueType="num">
                                      <p:cBhvr additive="base">
                                        <p:cTn id="141" dur="3000"/>
                                        <p:tgtEl>
                                          <p:spTgt spid="15"/>
                                        </p:tgtEl>
                                        <p:attrNameLst>
                                          <p:attrName>ppt_y</p:attrName>
                                        </p:attrNameLst>
                                      </p:cBhvr>
                                      <p:tavLst>
                                        <p:tav tm="0">
                                          <p:val>
                                            <p:strVal val="ppt_y"/>
                                          </p:val>
                                        </p:tav>
                                        <p:tav tm="100000">
                                          <p:val>
                                            <p:strVal val="0-ppt_h/2"/>
                                          </p:val>
                                        </p:tav>
                                      </p:tavLst>
                                    </p:anim>
                                    <p:set>
                                      <p:cBhvr>
                                        <p:cTn id="142" dur="1" fill="hold">
                                          <p:stCondLst>
                                            <p:cond delay="2999"/>
                                          </p:stCondLst>
                                        </p:cTn>
                                        <p:tgtEl>
                                          <p:spTgt spid="15"/>
                                        </p:tgtEl>
                                        <p:attrNameLst>
                                          <p:attrName>style.visibility</p:attrName>
                                        </p:attrNameLst>
                                      </p:cBhvr>
                                      <p:to>
                                        <p:strVal val="hidden"/>
                                      </p:to>
                                    </p:set>
                                  </p:childTnLst>
                                </p:cTn>
                              </p:par>
                              <p:par>
                                <p:cTn id="143" presetID="2" presetClass="exit" presetSubtype="1" fill="hold" grpId="2" nodeType="withEffect">
                                  <p:stCondLst>
                                    <p:cond delay="0"/>
                                  </p:stCondLst>
                                  <p:childTnLst>
                                    <p:anim calcmode="lin" valueType="num">
                                      <p:cBhvr additive="base">
                                        <p:cTn id="144" dur="3000"/>
                                        <p:tgtEl>
                                          <p:spTgt spid="16"/>
                                        </p:tgtEl>
                                        <p:attrNameLst>
                                          <p:attrName>ppt_x</p:attrName>
                                        </p:attrNameLst>
                                      </p:cBhvr>
                                      <p:tavLst>
                                        <p:tav tm="0">
                                          <p:val>
                                            <p:strVal val="ppt_x"/>
                                          </p:val>
                                        </p:tav>
                                        <p:tav tm="100000">
                                          <p:val>
                                            <p:strVal val="ppt_x"/>
                                          </p:val>
                                        </p:tav>
                                      </p:tavLst>
                                    </p:anim>
                                    <p:anim calcmode="lin" valueType="num">
                                      <p:cBhvr additive="base">
                                        <p:cTn id="145" dur="3000"/>
                                        <p:tgtEl>
                                          <p:spTgt spid="16"/>
                                        </p:tgtEl>
                                        <p:attrNameLst>
                                          <p:attrName>ppt_y</p:attrName>
                                        </p:attrNameLst>
                                      </p:cBhvr>
                                      <p:tavLst>
                                        <p:tav tm="0">
                                          <p:val>
                                            <p:strVal val="ppt_y"/>
                                          </p:val>
                                        </p:tav>
                                        <p:tav tm="100000">
                                          <p:val>
                                            <p:strVal val="0-ppt_h/2"/>
                                          </p:val>
                                        </p:tav>
                                      </p:tavLst>
                                    </p:anim>
                                    <p:set>
                                      <p:cBhvr>
                                        <p:cTn id="146" dur="1" fill="hold">
                                          <p:stCondLst>
                                            <p:cond delay="2999"/>
                                          </p:stCondLst>
                                        </p:cTn>
                                        <p:tgtEl>
                                          <p:spTgt spid="16"/>
                                        </p:tgtEl>
                                        <p:attrNameLst>
                                          <p:attrName>style.visibility</p:attrName>
                                        </p:attrNameLst>
                                      </p:cBhvr>
                                      <p:to>
                                        <p:strVal val="hidden"/>
                                      </p:to>
                                    </p:set>
                                  </p:childTnLst>
                                </p:cTn>
                              </p:par>
                              <p:par>
                                <p:cTn id="147" presetID="2" presetClass="exit" presetSubtype="1" fill="hold" grpId="2" nodeType="withEffect">
                                  <p:stCondLst>
                                    <p:cond delay="0"/>
                                  </p:stCondLst>
                                  <p:childTnLst>
                                    <p:anim calcmode="lin" valueType="num">
                                      <p:cBhvr additive="base">
                                        <p:cTn id="148" dur="3000"/>
                                        <p:tgtEl>
                                          <p:spTgt spid="17"/>
                                        </p:tgtEl>
                                        <p:attrNameLst>
                                          <p:attrName>ppt_x</p:attrName>
                                        </p:attrNameLst>
                                      </p:cBhvr>
                                      <p:tavLst>
                                        <p:tav tm="0">
                                          <p:val>
                                            <p:strVal val="ppt_x"/>
                                          </p:val>
                                        </p:tav>
                                        <p:tav tm="100000">
                                          <p:val>
                                            <p:strVal val="ppt_x"/>
                                          </p:val>
                                        </p:tav>
                                      </p:tavLst>
                                    </p:anim>
                                    <p:anim calcmode="lin" valueType="num">
                                      <p:cBhvr additive="base">
                                        <p:cTn id="149" dur="3000"/>
                                        <p:tgtEl>
                                          <p:spTgt spid="17"/>
                                        </p:tgtEl>
                                        <p:attrNameLst>
                                          <p:attrName>ppt_y</p:attrName>
                                        </p:attrNameLst>
                                      </p:cBhvr>
                                      <p:tavLst>
                                        <p:tav tm="0">
                                          <p:val>
                                            <p:strVal val="ppt_y"/>
                                          </p:val>
                                        </p:tav>
                                        <p:tav tm="100000">
                                          <p:val>
                                            <p:strVal val="0-ppt_h/2"/>
                                          </p:val>
                                        </p:tav>
                                      </p:tavLst>
                                    </p:anim>
                                    <p:set>
                                      <p:cBhvr>
                                        <p:cTn id="150" dur="1" fill="hold">
                                          <p:stCondLst>
                                            <p:cond delay="2999"/>
                                          </p:stCondLst>
                                        </p:cTn>
                                        <p:tgtEl>
                                          <p:spTgt spid="17"/>
                                        </p:tgtEl>
                                        <p:attrNameLst>
                                          <p:attrName>style.visibility</p:attrName>
                                        </p:attrNameLst>
                                      </p:cBhvr>
                                      <p:to>
                                        <p:strVal val="hidden"/>
                                      </p:to>
                                    </p:set>
                                  </p:childTnLst>
                                </p:cTn>
                              </p:par>
                              <p:par>
                                <p:cTn id="151" presetID="2" presetClass="exit" presetSubtype="1" fill="hold" grpId="2" nodeType="withEffect">
                                  <p:stCondLst>
                                    <p:cond delay="0"/>
                                  </p:stCondLst>
                                  <p:childTnLst>
                                    <p:anim calcmode="lin" valueType="num">
                                      <p:cBhvr additive="base">
                                        <p:cTn id="152" dur="3000"/>
                                        <p:tgtEl>
                                          <p:spTgt spid="18"/>
                                        </p:tgtEl>
                                        <p:attrNameLst>
                                          <p:attrName>ppt_x</p:attrName>
                                        </p:attrNameLst>
                                      </p:cBhvr>
                                      <p:tavLst>
                                        <p:tav tm="0">
                                          <p:val>
                                            <p:strVal val="ppt_x"/>
                                          </p:val>
                                        </p:tav>
                                        <p:tav tm="100000">
                                          <p:val>
                                            <p:strVal val="ppt_x"/>
                                          </p:val>
                                        </p:tav>
                                      </p:tavLst>
                                    </p:anim>
                                    <p:anim calcmode="lin" valueType="num">
                                      <p:cBhvr additive="base">
                                        <p:cTn id="153" dur="3000"/>
                                        <p:tgtEl>
                                          <p:spTgt spid="18"/>
                                        </p:tgtEl>
                                        <p:attrNameLst>
                                          <p:attrName>ppt_y</p:attrName>
                                        </p:attrNameLst>
                                      </p:cBhvr>
                                      <p:tavLst>
                                        <p:tav tm="0">
                                          <p:val>
                                            <p:strVal val="ppt_y"/>
                                          </p:val>
                                        </p:tav>
                                        <p:tav tm="100000">
                                          <p:val>
                                            <p:strVal val="0-ppt_h/2"/>
                                          </p:val>
                                        </p:tav>
                                      </p:tavLst>
                                    </p:anim>
                                    <p:set>
                                      <p:cBhvr>
                                        <p:cTn id="154" dur="1" fill="hold">
                                          <p:stCondLst>
                                            <p:cond delay="2999"/>
                                          </p:stCondLst>
                                        </p:cTn>
                                        <p:tgtEl>
                                          <p:spTgt spid="18"/>
                                        </p:tgtEl>
                                        <p:attrNameLst>
                                          <p:attrName>style.visibility</p:attrName>
                                        </p:attrNameLst>
                                      </p:cBhvr>
                                      <p:to>
                                        <p:strVal val="hidden"/>
                                      </p:to>
                                    </p:set>
                                  </p:childTnLst>
                                </p:cTn>
                              </p:par>
                              <p:par>
                                <p:cTn id="155" presetID="2" presetClass="exit" presetSubtype="1" fill="hold" grpId="2" nodeType="withEffect">
                                  <p:stCondLst>
                                    <p:cond delay="0"/>
                                  </p:stCondLst>
                                  <p:childTnLst>
                                    <p:anim calcmode="lin" valueType="num">
                                      <p:cBhvr additive="base">
                                        <p:cTn id="156" dur="3000"/>
                                        <p:tgtEl>
                                          <p:spTgt spid="19"/>
                                        </p:tgtEl>
                                        <p:attrNameLst>
                                          <p:attrName>ppt_x</p:attrName>
                                        </p:attrNameLst>
                                      </p:cBhvr>
                                      <p:tavLst>
                                        <p:tav tm="0">
                                          <p:val>
                                            <p:strVal val="ppt_x"/>
                                          </p:val>
                                        </p:tav>
                                        <p:tav tm="100000">
                                          <p:val>
                                            <p:strVal val="ppt_x"/>
                                          </p:val>
                                        </p:tav>
                                      </p:tavLst>
                                    </p:anim>
                                    <p:anim calcmode="lin" valueType="num">
                                      <p:cBhvr additive="base">
                                        <p:cTn id="157" dur="3000"/>
                                        <p:tgtEl>
                                          <p:spTgt spid="19"/>
                                        </p:tgtEl>
                                        <p:attrNameLst>
                                          <p:attrName>ppt_y</p:attrName>
                                        </p:attrNameLst>
                                      </p:cBhvr>
                                      <p:tavLst>
                                        <p:tav tm="0">
                                          <p:val>
                                            <p:strVal val="ppt_y"/>
                                          </p:val>
                                        </p:tav>
                                        <p:tav tm="100000">
                                          <p:val>
                                            <p:strVal val="0-ppt_h/2"/>
                                          </p:val>
                                        </p:tav>
                                      </p:tavLst>
                                    </p:anim>
                                    <p:set>
                                      <p:cBhvr>
                                        <p:cTn id="158" dur="1" fill="hold">
                                          <p:stCondLst>
                                            <p:cond delay="2999"/>
                                          </p:stCondLst>
                                        </p:cTn>
                                        <p:tgtEl>
                                          <p:spTgt spid="19"/>
                                        </p:tgtEl>
                                        <p:attrNameLst>
                                          <p:attrName>style.visibility</p:attrName>
                                        </p:attrNameLst>
                                      </p:cBhvr>
                                      <p:to>
                                        <p:strVal val="hidden"/>
                                      </p:to>
                                    </p:set>
                                  </p:childTnLst>
                                </p:cTn>
                              </p:par>
                              <p:par>
                                <p:cTn id="159" presetID="2" presetClass="exit" presetSubtype="1" fill="hold" grpId="2" nodeType="withEffect">
                                  <p:stCondLst>
                                    <p:cond delay="0"/>
                                  </p:stCondLst>
                                  <p:childTnLst>
                                    <p:anim calcmode="lin" valueType="num">
                                      <p:cBhvr additive="base">
                                        <p:cTn id="160" dur="3000"/>
                                        <p:tgtEl>
                                          <p:spTgt spid="20"/>
                                        </p:tgtEl>
                                        <p:attrNameLst>
                                          <p:attrName>ppt_x</p:attrName>
                                        </p:attrNameLst>
                                      </p:cBhvr>
                                      <p:tavLst>
                                        <p:tav tm="0">
                                          <p:val>
                                            <p:strVal val="ppt_x"/>
                                          </p:val>
                                        </p:tav>
                                        <p:tav tm="100000">
                                          <p:val>
                                            <p:strVal val="ppt_x"/>
                                          </p:val>
                                        </p:tav>
                                      </p:tavLst>
                                    </p:anim>
                                    <p:anim calcmode="lin" valueType="num">
                                      <p:cBhvr additive="base">
                                        <p:cTn id="161" dur="3000"/>
                                        <p:tgtEl>
                                          <p:spTgt spid="20"/>
                                        </p:tgtEl>
                                        <p:attrNameLst>
                                          <p:attrName>ppt_y</p:attrName>
                                        </p:attrNameLst>
                                      </p:cBhvr>
                                      <p:tavLst>
                                        <p:tav tm="0">
                                          <p:val>
                                            <p:strVal val="ppt_y"/>
                                          </p:val>
                                        </p:tav>
                                        <p:tav tm="100000">
                                          <p:val>
                                            <p:strVal val="0-ppt_h/2"/>
                                          </p:val>
                                        </p:tav>
                                      </p:tavLst>
                                    </p:anim>
                                    <p:set>
                                      <p:cBhvr>
                                        <p:cTn id="162" dur="1" fill="hold">
                                          <p:stCondLst>
                                            <p:cond delay="2999"/>
                                          </p:stCondLst>
                                        </p:cTn>
                                        <p:tgtEl>
                                          <p:spTgt spid="20"/>
                                        </p:tgtEl>
                                        <p:attrNameLst>
                                          <p:attrName>style.visibility</p:attrName>
                                        </p:attrNameLst>
                                      </p:cBhvr>
                                      <p:to>
                                        <p:strVal val="hidden"/>
                                      </p:to>
                                    </p:set>
                                  </p:childTnLst>
                                </p:cTn>
                              </p:par>
                              <p:par>
                                <p:cTn id="163" presetID="2" presetClass="exit" presetSubtype="1" fill="hold" grpId="2" nodeType="withEffect">
                                  <p:stCondLst>
                                    <p:cond delay="0"/>
                                  </p:stCondLst>
                                  <p:childTnLst>
                                    <p:anim calcmode="lin" valueType="num">
                                      <p:cBhvr additive="base">
                                        <p:cTn id="164" dur="3000"/>
                                        <p:tgtEl>
                                          <p:spTgt spid="21"/>
                                        </p:tgtEl>
                                        <p:attrNameLst>
                                          <p:attrName>ppt_x</p:attrName>
                                        </p:attrNameLst>
                                      </p:cBhvr>
                                      <p:tavLst>
                                        <p:tav tm="0">
                                          <p:val>
                                            <p:strVal val="ppt_x"/>
                                          </p:val>
                                        </p:tav>
                                        <p:tav tm="100000">
                                          <p:val>
                                            <p:strVal val="ppt_x"/>
                                          </p:val>
                                        </p:tav>
                                      </p:tavLst>
                                    </p:anim>
                                    <p:anim calcmode="lin" valueType="num">
                                      <p:cBhvr additive="base">
                                        <p:cTn id="165" dur="3000"/>
                                        <p:tgtEl>
                                          <p:spTgt spid="21"/>
                                        </p:tgtEl>
                                        <p:attrNameLst>
                                          <p:attrName>ppt_y</p:attrName>
                                        </p:attrNameLst>
                                      </p:cBhvr>
                                      <p:tavLst>
                                        <p:tav tm="0">
                                          <p:val>
                                            <p:strVal val="ppt_y"/>
                                          </p:val>
                                        </p:tav>
                                        <p:tav tm="100000">
                                          <p:val>
                                            <p:strVal val="0-ppt_h/2"/>
                                          </p:val>
                                        </p:tav>
                                      </p:tavLst>
                                    </p:anim>
                                    <p:set>
                                      <p:cBhvr>
                                        <p:cTn id="166" dur="1" fill="hold">
                                          <p:stCondLst>
                                            <p:cond delay="2999"/>
                                          </p:stCondLst>
                                        </p:cTn>
                                        <p:tgtEl>
                                          <p:spTgt spid="21"/>
                                        </p:tgtEl>
                                        <p:attrNameLst>
                                          <p:attrName>style.visibility</p:attrName>
                                        </p:attrNameLst>
                                      </p:cBhvr>
                                      <p:to>
                                        <p:strVal val="hidden"/>
                                      </p:to>
                                    </p:set>
                                  </p:childTnLst>
                                </p:cTn>
                              </p:par>
                              <p:par>
                                <p:cTn id="167" presetID="2" presetClass="exit" presetSubtype="1" fill="hold" grpId="2" nodeType="withEffect">
                                  <p:stCondLst>
                                    <p:cond delay="0"/>
                                  </p:stCondLst>
                                  <p:childTnLst>
                                    <p:anim calcmode="lin" valueType="num">
                                      <p:cBhvr additive="base">
                                        <p:cTn id="168" dur="3000"/>
                                        <p:tgtEl>
                                          <p:spTgt spid="22"/>
                                        </p:tgtEl>
                                        <p:attrNameLst>
                                          <p:attrName>ppt_x</p:attrName>
                                        </p:attrNameLst>
                                      </p:cBhvr>
                                      <p:tavLst>
                                        <p:tav tm="0">
                                          <p:val>
                                            <p:strVal val="ppt_x"/>
                                          </p:val>
                                        </p:tav>
                                        <p:tav tm="100000">
                                          <p:val>
                                            <p:strVal val="ppt_x"/>
                                          </p:val>
                                        </p:tav>
                                      </p:tavLst>
                                    </p:anim>
                                    <p:anim calcmode="lin" valueType="num">
                                      <p:cBhvr additive="base">
                                        <p:cTn id="169" dur="3000"/>
                                        <p:tgtEl>
                                          <p:spTgt spid="22"/>
                                        </p:tgtEl>
                                        <p:attrNameLst>
                                          <p:attrName>ppt_y</p:attrName>
                                        </p:attrNameLst>
                                      </p:cBhvr>
                                      <p:tavLst>
                                        <p:tav tm="0">
                                          <p:val>
                                            <p:strVal val="ppt_y"/>
                                          </p:val>
                                        </p:tav>
                                        <p:tav tm="100000">
                                          <p:val>
                                            <p:strVal val="0-ppt_h/2"/>
                                          </p:val>
                                        </p:tav>
                                      </p:tavLst>
                                    </p:anim>
                                    <p:set>
                                      <p:cBhvr>
                                        <p:cTn id="170" dur="1" fill="hold">
                                          <p:stCondLst>
                                            <p:cond delay="2999"/>
                                          </p:stCondLst>
                                        </p:cTn>
                                        <p:tgtEl>
                                          <p:spTgt spid="22"/>
                                        </p:tgtEl>
                                        <p:attrNameLst>
                                          <p:attrName>style.visibility</p:attrName>
                                        </p:attrNameLst>
                                      </p:cBhvr>
                                      <p:to>
                                        <p:strVal val="hidden"/>
                                      </p:to>
                                    </p:set>
                                  </p:childTnLst>
                                </p:cTn>
                              </p:par>
                              <p:par>
                                <p:cTn id="171" presetID="23" presetClass="entr" presetSubtype="272" fill="hold" nodeType="withEffect">
                                  <p:stCondLst>
                                    <p:cond delay="0"/>
                                  </p:stCondLst>
                                  <p:childTnLst>
                                    <p:set>
                                      <p:cBhvr>
                                        <p:cTn id="172" dur="1" fill="hold">
                                          <p:stCondLst>
                                            <p:cond delay="0"/>
                                          </p:stCondLst>
                                        </p:cTn>
                                        <p:tgtEl>
                                          <p:spTgt spid="4"/>
                                        </p:tgtEl>
                                        <p:attrNameLst>
                                          <p:attrName>style.visibility</p:attrName>
                                        </p:attrNameLst>
                                      </p:cBhvr>
                                      <p:to>
                                        <p:strVal val="visible"/>
                                      </p:to>
                                    </p:set>
                                    <p:anim calcmode="lin" valueType="num">
                                      <p:cBhvr>
                                        <p:cTn id="173" dur="3000" fill="hold"/>
                                        <p:tgtEl>
                                          <p:spTgt spid="4"/>
                                        </p:tgtEl>
                                        <p:attrNameLst>
                                          <p:attrName>ppt_w</p:attrName>
                                        </p:attrNameLst>
                                      </p:cBhvr>
                                      <p:tavLst>
                                        <p:tav tm="0">
                                          <p:val>
                                            <p:strVal val="2/3*#ppt_w"/>
                                          </p:val>
                                        </p:tav>
                                        <p:tav tm="100000">
                                          <p:val>
                                            <p:strVal val="#ppt_w"/>
                                          </p:val>
                                        </p:tav>
                                      </p:tavLst>
                                    </p:anim>
                                    <p:anim calcmode="lin" valueType="num">
                                      <p:cBhvr>
                                        <p:cTn id="174" dur="3000" fill="hold"/>
                                        <p:tgtEl>
                                          <p:spTgt spid="4"/>
                                        </p:tgtEl>
                                        <p:attrNameLst>
                                          <p:attrName>ppt_h</p:attrName>
                                        </p:attrNameLst>
                                      </p:cBhvr>
                                      <p:tavLst>
                                        <p:tav tm="0">
                                          <p:val>
                                            <p:strVal val="2/3*#ppt_h"/>
                                          </p:val>
                                        </p:tav>
                                        <p:tav tm="100000">
                                          <p:val>
                                            <p:strVal val="#ppt_h"/>
                                          </p:val>
                                        </p:tav>
                                      </p:tavLst>
                                    </p:anim>
                                  </p:childTnLst>
                                </p:cTn>
                              </p:par>
                              <p:par>
                                <p:cTn id="175" presetID="16" presetClass="entr" presetSubtype="42" fill="hold" nodeType="withEffect">
                                  <p:stCondLst>
                                    <p:cond delay="0"/>
                                  </p:stCondLst>
                                  <p:childTnLst>
                                    <p:set>
                                      <p:cBhvr>
                                        <p:cTn id="176" dur="1" fill="hold">
                                          <p:stCondLst>
                                            <p:cond delay="0"/>
                                          </p:stCondLst>
                                        </p:cTn>
                                        <p:tgtEl>
                                          <p:spTgt spid="4"/>
                                        </p:tgtEl>
                                        <p:attrNameLst>
                                          <p:attrName>style.visibility</p:attrName>
                                        </p:attrNameLst>
                                      </p:cBhvr>
                                      <p:to>
                                        <p:strVal val="visible"/>
                                      </p:to>
                                    </p:set>
                                    <p:animEffect transition="in" filter="barn(outHorizontal)">
                                      <p:cBhvr>
                                        <p:cTn id="17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DSC01497.JPG"/>
          <p:cNvPicPr>
            <a:picLocks noChangeAspect="1"/>
          </p:cNvPicPr>
          <p:nvPr/>
        </p:nvPicPr>
        <p:blipFill>
          <a:blip r:embed="rId3"/>
          <a:stretch>
            <a:fillRect/>
          </a:stretch>
        </p:blipFill>
        <p:spPr>
          <a:xfrm>
            <a:off x="0" y="0"/>
            <a:ext cx="9179717" cy="6858000"/>
          </a:xfrm>
          <a:prstGeom prst="rect">
            <a:avLst/>
          </a:prstGeom>
        </p:spPr>
      </p:pic>
      <p:sp>
        <p:nvSpPr>
          <p:cNvPr id="6" name="5 Triángulo isósceles"/>
          <p:cNvSpPr/>
          <p:nvPr/>
        </p:nvSpPr>
        <p:spPr>
          <a:xfrm rot="5400000">
            <a:off x="31284" y="2397576"/>
            <a:ext cx="6858000" cy="2062848"/>
          </a:xfrm>
          <a:prstGeom prst="triangle">
            <a:avLst>
              <a:gd name="adj" fmla="val 47702"/>
            </a:avLst>
          </a:prstGeom>
          <a:gradFill flip="none" rotWithShape="1">
            <a:gsLst>
              <a:gs pos="47000">
                <a:srgbClr val="964B00">
                  <a:shade val="30000"/>
                  <a:satMod val="115000"/>
                  <a:alpha val="43000"/>
                </a:srgbClr>
              </a:gs>
              <a:gs pos="50000">
                <a:srgbClr val="964B00">
                  <a:shade val="67500"/>
                  <a:satMod val="115000"/>
                </a:srgbClr>
              </a:gs>
              <a:gs pos="100000">
                <a:srgbClr val="964B00">
                  <a:shade val="100000"/>
                  <a:satMod val="115000"/>
                </a:srgbClr>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isósceles"/>
          <p:cNvSpPr/>
          <p:nvPr/>
        </p:nvSpPr>
        <p:spPr>
          <a:xfrm rot="5400000" flipV="1">
            <a:off x="2285992" y="2357446"/>
            <a:ext cx="6858000" cy="2143108"/>
          </a:xfrm>
          <a:prstGeom prst="triangle">
            <a:avLst>
              <a:gd name="adj" fmla="val 47702"/>
            </a:avLst>
          </a:prstGeom>
          <a:gradFill flip="none" rotWithShape="1">
            <a:gsLst>
              <a:gs pos="47000">
                <a:srgbClr val="964B00">
                  <a:shade val="30000"/>
                  <a:satMod val="115000"/>
                  <a:alpha val="43000"/>
                </a:srgbClr>
              </a:gs>
              <a:gs pos="50000">
                <a:srgbClr val="964B00">
                  <a:shade val="67500"/>
                  <a:satMod val="115000"/>
                </a:srgbClr>
              </a:gs>
              <a:gs pos="100000">
                <a:srgbClr val="964B00">
                  <a:shade val="100000"/>
                  <a:satMod val="115000"/>
                </a:srgbClr>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isósceles"/>
          <p:cNvSpPr/>
          <p:nvPr/>
        </p:nvSpPr>
        <p:spPr>
          <a:xfrm rot="5400000">
            <a:off x="-1254600" y="2397576"/>
            <a:ext cx="6858000" cy="2062848"/>
          </a:xfrm>
          <a:prstGeom prst="triangle">
            <a:avLst>
              <a:gd name="adj" fmla="val 47702"/>
            </a:avLst>
          </a:prstGeom>
          <a:gradFill flip="none" rotWithShape="1">
            <a:gsLst>
              <a:gs pos="47000">
                <a:srgbClr val="964B00">
                  <a:shade val="30000"/>
                  <a:satMod val="115000"/>
                  <a:alpha val="43000"/>
                </a:srgbClr>
              </a:gs>
              <a:gs pos="50000">
                <a:srgbClr val="964B00">
                  <a:shade val="67500"/>
                  <a:satMod val="115000"/>
                </a:srgbClr>
              </a:gs>
              <a:gs pos="100000">
                <a:srgbClr val="964B00">
                  <a:shade val="100000"/>
                  <a:satMod val="115000"/>
                </a:srgbClr>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isósceles"/>
          <p:cNvSpPr/>
          <p:nvPr/>
        </p:nvSpPr>
        <p:spPr>
          <a:xfrm rot="5400000" flipV="1">
            <a:off x="3500438" y="2357446"/>
            <a:ext cx="6858000" cy="2143108"/>
          </a:xfrm>
          <a:prstGeom prst="triangle">
            <a:avLst>
              <a:gd name="adj" fmla="val 47702"/>
            </a:avLst>
          </a:prstGeom>
          <a:gradFill flip="none" rotWithShape="1">
            <a:gsLst>
              <a:gs pos="47000">
                <a:srgbClr val="964B00">
                  <a:shade val="30000"/>
                  <a:satMod val="115000"/>
                  <a:alpha val="43000"/>
                </a:srgbClr>
              </a:gs>
              <a:gs pos="50000">
                <a:srgbClr val="964B00">
                  <a:shade val="67500"/>
                  <a:satMod val="115000"/>
                </a:srgbClr>
              </a:gs>
              <a:gs pos="100000">
                <a:srgbClr val="964B00">
                  <a:shade val="100000"/>
                  <a:satMod val="115000"/>
                </a:srgbClr>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isósceles"/>
          <p:cNvSpPr/>
          <p:nvPr/>
        </p:nvSpPr>
        <p:spPr>
          <a:xfrm rot="5400000">
            <a:off x="-2397576" y="2397576"/>
            <a:ext cx="6858000" cy="2062848"/>
          </a:xfrm>
          <a:prstGeom prst="triangle">
            <a:avLst>
              <a:gd name="adj" fmla="val 47702"/>
            </a:avLst>
          </a:prstGeom>
          <a:gradFill flip="none" rotWithShape="1">
            <a:gsLst>
              <a:gs pos="47000">
                <a:srgbClr val="964B00">
                  <a:shade val="30000"/>
                  <a:satMod val="115000"/>
                  <a:alpha val="43000"/>
                </a:srgbClr>
              </a:gs>
              <a:gs pos="50000">
                <a:srgbClr val="964B00">
                  <a:shade val="67500"/>
                  <a:satMod val="115000"/>
                </a:srgbClr>
              </a:gs>
              <a:gs pos="100000">
                <a:srgbClr val="964B00">
                  <a:shade val="100000"/>
                  <a:satMod val="115000"/>
                </a:srgbClr>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isósceles"/>
          <p:cNvSpPr/>
          <p:nvPr/>
        </p:nvSpPr>
        <p:spPr>
          <a:xfrm rot="5400000" flipV="1">
            <a:off x="4643446" y="2357446"/>
            <a:ext cx="6858000" cy="2143108"/>
          </a:xfrm>
          <a:prstGeom prst="triangle">
            <a:avLst>
              <a:gd name="adj" fmla="val 47702"/>
            </a:avLst>
          </a:prstGeom>
          <a:gradFill flip="none" rotWithShape="1">
            <a:gsLst>
              <a:gs pos="47000">
                <a:srgbClr val="964B00">
                  <a:shade val="30000"/>
                  <a:satMod val="115000"/>
                  <a:alpha val="43000"/>
                </a:srgbClr>
              </a:gs>
              <a:gs pos="50000">
                <a:srgbClr val="964B00">
                  <a:shade val="67500"/>
                  <a:satMod val="115000"/>
                </a:srgbClr>
              </a:gs>
              <a:gs pos="100000">
                <a:srgbClr val="964B00">
                  <a:shade val="100000"/>
                  <a:satMod val="115000"/>
                </a:srgbClr>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357222" y="0"/>
            <a:ext cx="9715568"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16" presetClass="entr" presetSubtype="2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arn(inHorizontal)">
                                      <p:cBhvr>
                                        <p:cTn id="10" dur="3000"/>
                                        <p:tgtEl>
                                          <p:spTgt spid="6"/>
                                        </p:tgtEl>
                                      </p:cBhvr>
                                    </p:animEffect>
                                  </p:childTnLst>
                                </p:cTn>
                              </p:par>
                              <p:par>
                                <p:cTn id="11" presetID="16" presetClass="entr" presetSubtype="26"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arn(inHorizontal)">
                                      <p:cBhvr>
                                        <p:cTn id="13" dur="3000"/>
                                        <p:tgtEl>
                                          <p:spTgt spid="7"/>
                                        </p:tgtEl>
                                      </p:cBhvr>
                                    </p:animEffect>
                                  </p:childTnLst>
                                </p:cTn>
                              </p:par>
                              <p:par>
                                <p:cTn id="14" presetID="16" presetClass="entr" presetSubtype="26"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barn(inHorizontal)">
                                      <p:cBhvr>
                                        <p:cTn id="16" dur="3000"/>
                                        <p:tgtEl>
                                          <p:spTgt spid="8"/>
                                        </p:tgtEl>
                                      </p:cBhvr>
                                    </p:animEffect>
                                  </p:childTnLst>
                                </p:cTn>
                              </p:par>
                              <p:par>
                                <p:cTn id="17" presetID="16" presetClass="entr" presetSubtype="26"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barn(inHorizontal)">
                                      <p:cBhvr>
                                        <p:cTn id="19" dur="3000"/>
                                        <p:tgtEl>
                                          <p:spTgt spid="9"/>
                                        </p:tgtEl>
                                      </p:cBhvr>
                                    </p:animEffect>
                                  </p:childTnLst>
                                </p:cTn>
                              </p:par>
                              <p:par>
                                <p:cTn id="20" presetID="16" presetClass="entr" presetSubtype="26"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barn(inHorizontal)">
                                      <p:cBhvr>
                                        <p:cTn id="22" dur="3000"/>
                                        <p:tgtEl>
                                          <p:spTgt spid="10"/>
                                        </p:tgtEl>
                                      </p:cBhvr>
                                    </p:animEffect>
                                  </p:childTnLst>
                                </p:cTn>
                              </p:par>
                              <p:par>
                                <p:cTn id="23" presetID="16" presetClass="entr" presetSubtype="26"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barn(inHorizontal)">
                                      <p:cBhvr>
                                        <p:cTn id="25" dur="3000"/>
                                        <p:tgtEl>
                                          <p:spTgt spid="11"/>
                                        </p:tgtEl>
                                      </p:cBhvr>
                                    </p:animEffect>
                                  </p:childTnLst>
                                </p:cTn>
                              </p:par>
                              <p:par>
                                <p:cTn id="26" presetID="8" presetClass="emph" presetSubtype="0" fill="hold" grpId="1" nodeType="withEffect">
                                  <p:stCondLst>
                                    <p:cond delay="0"/>
                                  </p:stCondLst>
                                  <p:childTnLst>
                                    <p:animRot by="21600000">
                                      <p:cBhvr>
                                        <p:cTn id="27" dur="3000" fill="hold"/>
                                        <p:tgtEl>
                                          <p:spTgt spid="6"/>
                                        </p:tgtEl>
                                        <p:attrNameLst>
                                          <p:attrName>r</p:attrName>
                                        </p:attrNameLst>
                                      </p:cBhvr>
                                    </p:animRot>
                                  </p:childTnLst>
                                </p:cTn>
                              </p:par>
                              <p:par>
                                <p:cTn id="28" presetID="8" presetClass="emph" presetSubtype="0" fill="hold" grpId="1" nodeType="withEffect">
                                  <p:stCondLst>
                                    <p:cond delay="0"/>
                                  </p:stCondLst>
                                  <p:childTnLst>
                                    <p:animRot by="21600000">
                                      <p:cBhvr>
                                        <p:cTn id="29" dur="3000" fill="hold"/>
                                        <p:tgtEl>
                                          <p:spTgt spid="8"/>
                                        </p:tgtEl>
                                        <p:attrNameLst>
                                          <p:attrName>r</p:attrName>
                                        </p:attrNameLst>
                                      </p:cBhvr>
                                    </p:animRot>
                                  </p:childTnLst>
                                </p:cTn>
                              </p:par>
                              <p:par>
                                <p:cTn id="30" presetID="8" presetClass="emph" presetSubtype="0" fill="hold" grpId="1" nodeType="withEffect">
                                  <p:stCondLst>
                                    <p:cond delay="0"/>
                                  </p:stCondLst>
                                  <p:childTnLst>
                                    <p:animRot by="21600000">
                                      <p:cBhvr>
                                        <p:cTn id="31" dur="3000" fill="hold"/>
                                        <p:tgtEl>
                                          <p:spTgt spid="10"/>
                                        </p:tgtEl>
                                        <p:attrNameLst>
                                          <p:attrName>r</p:attrName>
                                        </p:attrNameLst>
                                      </p:cBhvr>
                                    </p:animRot>
                                  </p:childTnLst>
                                </p:cTn>
                              </p:par>
                              <p:par>
                                <p:cTn id="32" presetID="8" presetClass="emph" presetSubtype="0" fill="hold" grpId="1" nodeType="withEffect">
                                  <p:stCondLst>
                                    <p:cond delay="0"/>
                                  </p:stCondLst>
                                  <p:childTnLst>
                                    <p:animRot by="21600000">
                                      <p:cBhvr>
                                        <p:cTn id="33" dur="3000" fill="hold"/>
                                        <p:tgtEl>
                                          <p:spTgt spid="7"/>
                                        </p:tgtEl>
                                        <p:attrNameLst>
                                          <p:attrName>r</p:attrName>
                                        </p:attrNameLst>
                                      </p:cBhvr>
                                    </p:animRot>
                                  </p:childTnLst>
                                </p:cTn>
                              </p:par>
                              <p:par>
                                <p:cTn id="34" presetID="8" presetClass="emph" presetSubtype="0" fill="hold" grpId="1" nodeType="withEffect">
                                  <p:stCondLst>
                                    <p:cond delay="0"/>
                                  </p:stCondLst>
                                  <p:childTnLst>
                                    <p:animRot by="21600000">
                                      <p:cBhvr>
                                        <p:cTn id="35" dur="3000" fill="hold"/>
                                        <p:tgtEl>
                                          <p:spTgt spid="9"/>
                                        </p:tgtEl>
                                        <p:attrNameLst>
                                          <p:attrName>r</p:attrName>
                                        </p:attrNameLst>
                                      </p:cBhvr>
                                    </p:animRot>
                                  </p:childTnLst>
                                </p:cTn>
                              </p:par>
                              <p:par>
                                <p:cTn id="36" presetID="8" presetClass="emph" presetSubtype="0" fill="hold" grpId="1" nodeType="withEffect">
                                  <p:stCondLst>
                                    <p:cond delay="0"/>
                                  </p:stCondLst>
                                  <p:childTnLst>
                                    <p:animRot by="21600000">
                                      <p:cBhvr>
                                        <p:cTn id="37" dur="3000" fill="hold"/>
                                        <p:tgtEl>
                                          <p:spTgt spid="11"/>
                                        </p:tgtEl>
                                        <p:attrNameLst>
                                          <p:attrName>r</p:attrName>
                                        </p:attrNameLst>
                                      </p:cBhvr>
                                    </p:animRot>
                                  </p:childTnLst>
                                </p:cTn>
                              </p:par>
                            </p:childTnLst>
                          </p:cTn>
                        </p:par>
                        <p:par>
                          <p:cTn id="38" fill="hold">
                            <p:stCondLst>
                              <p:cond delay="3000"/>
                            </p:stCondLst>
                            <p:childTnLst>
                              <p:par>
                                <p:cTn id="39" presetID="2" presetClass="exit" presetSubtype="8" fill="hold" grpId="2" nodeType="afterEffect">
                                  <p:stCondLst>
                                    <p:cond delay="0"/>
                                  </p:stCondLst>
                                  <p:childTnLst>
                                    <p:anim calcmode="lin" valueType="num">
                                      <p:cBhvr additive="base">
                                        <p:cTn id="40" dur="3000"/>
                                        <p:tgtEl>
                                          <p:spTgt spid="6"/>
                                        </p:tgtEl>
                                        <p:attrNameLst>
                                          <p:attrName>ppt_x</p:attrName>
                                        </p:attrNameLst>
                                      </p:cBhvr>
                                      <p:tavLst>
                                        <p:tav tm="0">
                                          <p:val>
                                            <p:strVal val="ppt_x"/>
                                          </p:val>
                                        </p:tav>
                                        <p:tav tm="100000">
                                          <p:val>
                                            <p:strVal val="0-ppt_w/2"/>
                                          </p:val>
                                        </p:tav>
                                      </p:tavLst>
                                    </p:anim>
                                    <p:anim calcmode="lin" valueType="num">
                                      <p:cBhvr additive="base">
                                        <p:cTn id="41" dur="3000"/>
                                        <p:tgtEl>
                                          <p:spTgt spid="6"/>
                                        </p:tgtEl>
                                        <p:attrNameLst>
                                          <p:attrName>ppt_y</p:attrName>
                                        </p:attrNameLst>
                                      </p:cBhvr>
                                      <p:tavLst>
                                        <p:tav tm="0">
                                          <p:val>
                                            <p:strVal val="ppt_y"/>
                                          </p:val>
                                        </p:tav>
                                        <p:tav tm="100000">
                                          <p:val>
                                            <p:strVal val="ppt_y"/>
                                          </p:val>
                                        </p:tav>
                                      </p:tavLst>
                                    </p:anim>
                                    <p:set>
                                      <p:cBhvr>
                                        <p:cTn id="42" dur="1" fill="hold">
                                          <p:stCondLst>
                                            <p:cond delay="2999"/>
                                          </p:stCondLst>
                                        </p:cTn>
                                        <p:tgtEl>
                                          <p:spTgt spid="6"/>
                                        </p:tgtEl>
                                        <p:attrNameLst>
                                          <p:attrName>style.visibility</p:attrName>
                                        </p:attrNameLst>
                                      </p:cBhvr>
                                      <p:to>
                                        <p:strVal val="hidden"/>
                                      </p:to>
                                    </p:set>
                                  </p:childTnLst>
                                </p:cTn>
                              </p:par>
                              <p:par>
                                <p:cTn id="43" presetID="2" presetClass="exit" presetSubtype="8" fill="hold" grpId="2" nodeType="withEffect">
                                  <p:stCondLst>
                                    <p:cond delay="0"/>
                                  </p:stCondLst>
                                  <p:childTnLst>
                                    <p:anim calcmode="lin" valueType="num">
                                      <p:cBhvr additive="base">
                                        <p:cTn id="44" dur="3000"/>
                                        <p:tgtEl>
                                          <p:spTgt spid="8"/>
                                        </p:tgtEl>
                                        <p:attrNameLst>
                                          <p:attrName>ppt_x</p:attrName>
                                        </p:attrNameLst>
                                      </p:cBhvr>
                                      <p:tavLst>
                                        <p:tav tm="0">
                                          <p:val>
                                            <p:strVal val="ppt_x"/>
                                          </p:val>
                                        </p:tav>
                                        <p:tav tm="100000">
                                          <p:val>
                                            <p:strVal val="0-ppt_w/2"/>
                                          </p:val>
                                        </p:tav>
                                      </p:tavLst>
                                    </p:anim>
                                    <p:anim calcmode="lin" valueType="num">
                                      <p:cBhvr additive="base">
                                        <p:cTn id="45" dur="3000"/>
                                        <p:tgtEl>
                                          <p:spTgt spid="8"/>
                                        </p:tgtEl>
                                        <p:attrNameLst>
                                          <p:attrName>ppt_y</p:attrName>
                                        </p:attrNameLst>
                                      </p:cBhvr>
                                      <p:tavLst>
                                        <p:tav tm="0">
                                          <p:val>
                                            <p:strVal val="ppt_y"/>
                                          </p:val>
                                        </p:tav>
                                        <p:tav tm="100000">
                                          <p:val>
                                            <p:strVal val="ppt_y"/>
                                          </p:val>
                                        </p:tav>
                                      </p:tavLst>
                                    </p:anim>
                                    <p:set>
                                      <p:cBhvr>
                                        <p:cTn id="46" dur="1" fill="hold">
                                          <p:stCondLst>
                                            <p:cond delay="2999"/>
                                          </p:stCondLst>
                                        </p:cTn>
                                        <p:tgtEl>
                                          <p:spTgt spid="8"/>
                                        </p:tgtEl>
                                        <p:attrNameLst>
                                          <p:attrName>style.visibility</p:attrName>
                                        </p:attrNameLst>
                                      </p:cBhvr>
                                      <p:to>
                                        <p:strVal val="hidden"/>
                                      </p:to>
                                    </p:set>
                                  </p:childTnLst>
                                </p:cTn>
                              </p:par>
                              <p:par>
                                <p:cTn id="47" presetID="2" presetClass="exit" presetSubtype="8" fill="hold" grpId="2" nodeType="withEffect">
                                  <p:stCondLst>
                                    <p:cond delay="0"/>
                                  </p:stCondLst>
                                  <p:childTnLst>
                                    <p:anim calcmode="lin" valueType="num">
                                      <p:cBhvr additive="base">
                                        <p:cTn id="48" dur="3000"/>
                                        <p:tgtEl>
                                          <p:spTgt spid="10"/>
                                        </p:tgtEl>
                                        <p:attrNameLst>
                                          <p:attrName>ppt_x</p:attrName>
                                        </p:attrNameLst>
                                      </p:cBhvr>
                                      <p:tavLst>
                                        <p:tav tm="0">
                                          <p:val>
                                            <p:strVal val="ppt_x"/>
                                          </p:val>
                                        </p:tav>
                                        <p:tav tm="100000">
                                          <p:val>
                                            <p:strVal val="0-ppt_w/2"/>
                                          </p:val>
                                        </p:tav>
                                      </p:tavLst>
                                    </p:anim>
                                    <p:anim calcmode="lin" valueType="num">
                                      <p:cBhvr additive="base">
                                        <p:cTn id="49" dur="3000"/>
                                        <p:tgtEl>
                                          <p:spTgt spid="10"/>
                                        </p:tgtEl>
                                        <p:attrNameLst>
                                          <p:attrName>ppt_y</p:attrName>
                                        </p:attrNameLst>
                                      </p:cBhvr>
                                      <p:tavLst>
                                        <p:tav tm="0">
                                          <p:val>
                                            <p:strVal val="ppt_y"/>
                                          </p:val>
                                        </p:tav>
                                        <p:tav tm="100000">
                                          <p:val>
                                            <p:strVal val="ppt_y"/>
                                          </p:val>
                                        </p:tav>
                                      </p:tavLst>
                                    </p:anim>
                                    <p:set>
                                      <p:cBhvr>
                                        <p:cTn id="50" dur="1" fill="hold">
                                          <p:stCondLst>
                                            <p:cond delay="2999"/>
                                          </p:stCondLst>
                                        </p:cTn>
                                        <p:tgtEl>
                                          <p:spTgt spid="10"/>
                                        </p:tgtEl>
                                        <p:attrNameLst>
                                          <p:attrName>style.visibility</p:attrName>
                                        </p:attrNameLst>
                                      </p:cBhvr>
                                      <p:to>
                                        <p:strVal val="hidden"/>
                                      </p:to>
                                    </p:set>
                                  </p:childTnLst>
                                </p:cTn>
                              </p:par>
                              <p:par>
                                <p:cTn id="51" presetID="2" presetClass="exit" presetSubtype="2" fill="hold" grpId="2" nodeType="withEffect">
                                  <p:stCondLst>
                                    <p:cond delay="0"/>
                                  </p:stCondLst>
                                  <p:childTnLst>
                                    <p:anim calcmode="lin" valueType="num">
                                      <p:cBhvr additive="base">
                                        <p:cTn id="52" dur="3000"/>
                                        <p:tgtEl>
                                          <p:spTgt spid="7"/>
                                        </p:tgtEl>
                                        <p:attrNameLst>
                                          <p:attrName>ppt_x</p:attrName>
                                        </p:attrNameLst>
                                      </p:cBhvr>
                                      <p:tavLst>
                                        <p:tav tm="0">
                                          <p:val>
                                            <p:strVal val="ppt_x"/>
                                          </p:val>
                                        </p:tav>
                                        <p:tav tm="100000">
                                          <p:val>
                                            <p:strVal val="1+ppt_w/2"/>
                                          </p:val>
                                        </p:tav>
                                      </p:tavLst>
                                    </p:anim>
                                    <p:anim calcmode="lin" valueType="num">
                                      <p:cBhvr additive="base">
                                        <p:cTn id="53" dur="3000"/>
                                        <p:tgtEl>
                                          <p:spTgt spid="7"/>
                                        </p:tgtEl>
                                        <p:attrNameLst>
                                          <p:attrName>ppt_y</p:attrName>
                                        </p:attrNameLst>
                                      </p:cBhvr>
                                      <p:tavLst>
                                        <p:tav tm="0">
                                          <p:val>
                                            <p:strVal val="ppt_y"/>
                                          </p:val>
                                        </p:tav>
                                        <p:tav tm="100000">
                                          <p:val>
                                            <p:strVal val="ppt_y"/>
                                          </p:val>
                                        </p:tav>
                                      </p:tavLst>
                                    </p:anim>
                                    <p:set>
                                      <p:cBhvr>
                                        <p:cTn id="54" dur="1" fill="hold">
                                          <p:stCondLst>
                                            <p:cond delay="2999"/>
                                          </p:stCondLst>
                                        </p:cTn>
                                        <p:tgtEl>
                                          <p:spTgt spid="7"/>
                                        </p:tgtEl>
                                        <p:attrNameLst>
                                          <p:attrName>style.visibility</p:attrName>
                                        </p:attrNameLst>
                                      </p:cBhvr>
                                      <p:to>
                                        <p:strVal val="hidden"/>
                                      </p:to>
                                    </p:set>
                                  </p:childTnLst>
                                </p:cTn>
                              </p:par>
                              <p:par>
                                <p:cTn id="55" presetID="2" presetClass="exit" presetSubtype="2" fill="hold" grpId="2" nodeType="withEffect">
                                  <p:stCondLst>
                                    <p:cond delay="0"/>
                                  </p:stCondLst>
                                  <p:childTnLst>
                                    <p:anim calcmode="lin" valueType="num">
                                      <p:cBhvr additive="base">
                                        <p:cTn id="56" dur="3000"/>
                                        <p:tgtEl>
                                          <p:spTgt spid="9"/>
                                        </p:tgtEl>
                                        <p:attrNameLst>
                                          <p:attrName>ppt_x</p:attrName>
                                        </p:attrNameLst>
                                      </p:cBhvr>
                                      <p:tavLst>
                                        <p:tav tm="0">
                                          <p:val>
                                            <p:strVal val="ppt_x"/>
                                          </p:val>
                                        </p:tav>
                                        <p:tav tm="100000">
                                          <p:val>
                                            <p:strVal val="1+ppt_w/2"/>
                                          </p:val>
                                        </p:tav>
                                      </p:tavLst>
                                    </p:anim>
                                    <p:anim calcmode="lin" valueType="num">
                                      <p:cBhvr additive="base">
                                        <p:cTn id="57" dur="3000"/>
                                        <p:tgtEl>
                                          <p:spTgt spid="9"/>
                                        </p:tgtEl>
                                        <p:attrNameLst>
                                          <p:attrName>ppt_y</p:attrName>
                                        </p:attrNameLst>
                                      </p:cBhvr>
                                      <p:tavLst>
                                        <p:tav tm="0">
                                          <p:val>
                                            <p:strVal val="ppt_y"/>
                                          </p:val>
                                        </p:tav>
                                        <p:tav tm="100000">
                                          <p:val>
                                            <p:strVal val="ppt_y"/>
                                          </p:val>
                                        </p:tav>
                                      </p:tavLst>
                                    </p:anim>
                                    <p:set>
                                      <p:cBhvr>
                                        <p:cTn id="58" dur="1" fill="hold">
                                          <p:stCondLst>
                                            <p:cond delay="2999"/>
                                          </p:stCondLst>
                                        </p:cTn>
                                        <p:tgtEl>
                                          <p:spTgt spid="9"/>
                                        </p:tgtEl>
                                        <p:attrNameLst>
                                          <p:attrName>style.visibility</p:attrName>
                                        </p:attrNameLst>
                                      </p:cBhvr>
                                      <p:to>
                                        <p:strVal val="hidden"/>
                                      </p:to>
                                    </p:set>
                                  </p:childTnLst>
                                </p:cTn>
                              </p:par>
                              <p:par>
                                <p:cTn id="59" presetID="2" presetClass="exit" presetSubtype="2" fill="hold" grpId="2" nodeType="withEffect">
                                  <p:stCondLst>
                                    <p:cond delay="0"/>
                                  </p:stCondLst>
                                  <p:childTnLst>
                                    <p:anim calcmode="lin" valueType="num">
                                      <p:cBhvr additive="base">
                                        <p:cTn id="60" dur="3000"/>
                                        <p:tgtEl>
                                          <p:spTgt spid="11"/>
                                        </p:tgtEl>
                                        <p:attrNameLst>
                                          <p:attrName>ppt_x</p:attrName>
                                        </p:attrNameLst>
                                      </p:cBhvr>
                                      <p:tavLst>
                                        <p:tav tm="0">
                                          <p:val>
                                            <p:strVal val="ppt_x"/>
                                          </p:val>
                                        </p:tav>
                                        <p:tav tm="100000">
                                          <p:val>
                                            <p:strVal val="1+ppt_w/2"/>
                                          </p:val>
                                        </p:tav>
                                      </p:tavLst>
                                    </p:anim>
                                    <p:anim calcmode="lin" valueType="num">
                                      <p:cBhvr additive="base">
                                        <p:cTn id="61" dur="3000"/>
                                        <p:tgtEl>
                                          <p:spTgt spid="11"/>
                                        </p:tgtEl>
                                        <p:attrNameLst>
                                          <p:attrName>ppt_y</p:attrName>
                                        </p:attrNameLst>
                                      </p:cBhvr>
                                      <p:tavLst>
                                        <p:tav tm="0">
                                          <p:val>
                                            <p:strVal val="ppt_y"/>
                                          </p:val>
                                        </p:tav>
                                        <p:tav tm="100000">
                                          <p:val>
                                            <p:strVal val="ppt_y"/>
                                          </p:val>
                                        </p:tav>
                                      </p:tavLst>
                                    </p:anim>
                                    <p:set>
                                      <p:cBhvr>
                                        <p:cTn id="62" dur="1" fill="hold">
                                          <p:stCondLst>
                                            <p:cond delay="2999"/>
                                          </p:stCondLst>
                                        </p:cTn>
                                        <p:tgtEl>
                                          <p:spTgt spid="11"/>
                                        </p:tgtEl>
                                        <p:attrNameLst>
                                          <p:attrName>style.visibility</p:attrName>
                                        </p:attrNameLst>
                                      </p:cBhvr>
                                      <p:to>
                                        <p:strVal val="hidden"/>
                                      </p:to>
                                    </p:set>
                                  </p:childTnLst>
                                </p:cTn>
                              </p:par>
                              <p:par>
                                <p:cTn id="63" presetID="16" presetClass="entr" presetSubtype="37" fill="hold" nodeType="withEffect">
                                  <p:stCondLst>
                                    <p:cond delay="0"/>
                                  </p:stCondLst>
                                  <p:childTnLst>
                                    <p:set>
                                      <p:cBhvr>
                                        <p:cTn id="64" dur="1" fill="hold">
                                          <p:stCondLst>
                                            <p:cond delay="0"/>
                                          </p:stCondLst>
                                        </p:cTn>
                                        <p:tgtEl>
                                          <p:spTgt spid="4"/>
                                        </p:tgtEl>
                                        <p:attrNameLst>
                                          <p:attrName>style.visibility</p:attrName>
                                        </p:attrNameLst>
                                      </p:cBhvr>
                                      <p:to>
                                        <p:strVal val="visible"/>
                                      </p:to>
                                    </p:set>
                                    <p:animEffect transition="in" filter="barn(outVertical)">
                                      <p:cBhvr>
                                        <p:cTn id="65" dur="3000"/>
                                        <p:tgtEl>
                                          <p:spTgt spid="4"/>
                                        </p:tgtEl>
                                      </p:cBhvr>
                                    </p:animEffect>
                                  </p:childTnLst>
                                </p:cTn>
                              </p:par>
                              <p:par>
                                <p:cTn id="66" presetID="23" presetClass="entr" presetSubtype="16" fill="hold" nodeType="withEffect">
                                  <p:stCondLst>
                                    <p:cond delay="0"/>
                                  </p:stCondLst>
                                  <p:childTnLst>
                                    <p:set>
                                      <p:cBhvr>
                                        <p:cTn id="67" dur="1" fill="hold">
                                          <p:stCondLst>
                                            <p:cond delay="0"/>
                                          </p:stCondLst>
                                        </p:cTn>
                                        <p:tgtEl>
                                          <p:spTgt spid="4"/>
                                        </p:tgtEl>
                                        <p:attrNameLst>
                                          <p:attrName>style.visibility</p:attrName>
                                        </p:attrNameLst>
                                      </p:cBhvr>
                                      <p:to>
                                        <p:strVal val="visible"/>
                                      </p:to>
                                    </p:set>
                                    <p:anim calcmode="lin" valueType="num">
                                      <p:cBhvr>
                                        <p:cTn id="68" dur="3000" fill="hold"/>
                                        <p:tgtEl>
                                          <p:spTgt spid="4"/>
                                        </p:tgtEl>
                                        <p:attrNameLst>
                                          <p:attrName>ppt_w</p:attrName>
                                        </p:attrNameLst>
                                      </p:cBhvr>
                                      <p:tavLst>
                                        <p:tav tm="0">
                                          <p:val>
                                            <p:fltVal val="0"/>
                                          </p:val>
                                        </p:tav>
                                        <p:tav tm="100000">
                                          <p:val>
                                            <p:strVal val="#ppt_w"/>
                                          </p:val>
                                        </p:tav>
                                      </p:tavLst>
                                    </p:anim>
                                    <p:anim calcmode="lin" valueType="num">
                                      <p:cBhvr>
                                        <p:cTn id="69" dur="30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3"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g043.jpg"/>
          <p:cNvPicPr>
            <a:picLocks noChangeAspect="1"/>
          </p:cNvPicPr>
          <p:nvPr/>
        </p:nvPicPr>
        <p:blipFill>
          <a:blip r:embed="rId2"/>
          <a:stretch>
            <a:fillRect/>
          </a:stretch>
        </p:blipFill>
        <p:spPr>
          <a:xfrm>
            <a:off x="11875" y="0"/>
            <a:ext cx="9120249" cy="6858000"/>
          </a:xfrm>
          <a:prstGeom prst="rect">
            <a:avLst/>
          </a:prstGeom>
        </p:spPr>
      </p:pic>
      <p:sp>
        <p:nvSpPr>
          <p:cNvPr id="5" name="4 Lágrima"/>
          <p:cNvSpPr/>
          <p:nvPr/>
        </p:nvSpPr>
        <p:spPr>
          <a:xfrm rot="19084998">
            <a:off x="2350012" y="909473"/>
            <a:ext cx="1655928" cy="1681443"/>
          </a:xfrm>
          <a:prstGeom prst="teardrop">
            <a:avLst>
              <a:gd name="adj" fmla="val 154875"/>
            </a:avLst>
          </a:prstGeom>
          <a:gradFill flip="none" rotWithShape="1">
            <a:gsLst>
              <a:gs pos="55000">
                <a:srgbClr val="DDEBCF"/>
              </a:gs>
              <a:gs pos="50000">
                <a:srgbClr val="9CB86E"/>
              </a:gs>
              <a:gs pos="100000">
                <a:srgbClr val="156B13"/>
              </a:gs>
            </a:gsLst>
            <a:path path="shap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19084998">
            <a:off x="5564721" y="980912"/>
            <a:ext cx="1655928" cy="1681443"/>
          </a:xfrm>
          <a:prstGeom prst="teardrop">
            <a:avLst>
              <a:gd name="adj" fmla="val 154875"/>
            </a:avLst>
          </a:prstGeom>
          <a:gradFill flip="none" rotWithShape="1">
            <a:gsLst>
              <a:gs pos="55000">
                <a:srgbClr val="DDEBCF"/>
              </a:gs>
              <a:gs pos="50000">
                <a:srgbClr val="9CB86E"/>
              </a:gs>
              <a:gs pos="100000">
                <a:srgbClr val="156B13"/>
              </a:gs>
            </a:gsLst>
            <a:path path="shap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19195253">
            <a:off x="2278575" y="1695294"/>
            <a:ext cx="1655928" cy="1681443"/>
          </a:xfrm>
          <a:prstGeom prst="teardrop">
            <a:avLst>
              <a:gd name="adj" fmla="val 154875"/>
            </a:avLst>
          </a:prstGeom>
          <a:gradFill flip="none" rotWithShape="1">
            <a:gsLst>
              <a:gs pos="55000">
                <a:srgbClr val="DDEBCF"/>
              </a:gs>
              <a:gs pos="50000">
                <a:srgbClr val="9CB86E"/>
              </a:gs>
              <a:gs pos="100000">
                <a:srgbClr val="156B13"/>
              </a:gs>
            </a:gsLst>
            <a:path path="shap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9070764">
            <a:off x="5565683" y="1838855"/>
            <a:ext cx="1655928" cy="1681443"/>
          </a:xfrm>
          <a:prstGeom prst="teardrop">
            <a:avLst>
              <a:gd name="adj" fmla="val 154875"/>
            </a:avLst>
          </a:prstGeom>
          <a:gradFill flip="none" rotWithShape="1">
            <a:gsLst>
              <a:gs pos="55000">
                <a:srgbClr val="DDEBCF"/>
              </a:gs>
              <a:gs pos="50000">
                <a:srgbClr val="9CB86E"/>
              </a:gs>
              <a:gs pos="100000">
                <a:srgbClr val="156B13"/>
              </a:gs>
            </a:gsLst>
            <a:path path="shap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19152510">
            <a:off x="2278575" y="2481111"/>
            <a:ext cx="1655928" cy="1681443"/>
          </a:xfrm>
          <a:prstGeom prst="teardrop">
            <a:avLst>
              <a:gd name="adj" fmla="val 154875"/>
            </a:avLst>
          </a:prstGeom>
          <a:gradFill flip="none" rotWithShape="1">
            <a:gsLst>
              <a:gs pos="55000">
                <a:srgbClr val="DDEBCF"/>
              </a:gs>
              <a:gs pos="50000">
                <a:srgbClr val="9CB86E"/>
              </a:gs>
              <a:gs pos="100000">
                <a:srgbClr val="156B13"/>
              </a:gs>
            </a:gsLst>
            <a:path path="shap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9091112">
            <a:off x="5566312" y="2696498"/>
            <a:ext cx="1655928" cy="1681443"/>
          </a:xfrm>
          <a:prstGeom prst="teardrop">
            <a:avLst>
              <a:gd name="adj" fmla="val 154875"/>
            </a:avLst>
          </a:prstGeom>
          <a:gradFill flip="none" rotWithShape="1">
            <a:gsLst>
              <a:gs pos="55000">
                <a:srgbClr val="DDEBCF"/>
              </a:gs>
              <a:gs pos="50000">
                <a:srgbClr val="9CB86E"/>
              </a:gs>
              <a:gs pos="100000">
                <a:srgbClr val="156B13"/>
              </a:gs>
            </a:gsLst>
            <a:path path="shap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19220283">
            <a:off x="2207138" y="3552681"/>
            <a:ext cx="1655928" cy="1681443"/>
          </a:xfrm>
          <a:prstGeom prst="teardrop">
            <a:avLst>
              <a:gd name="adj" fmla="val 154875"/>
            </a:avLst>
          </a:prstGeom>
          <a:gradFill flip="none" rotWithShape="1">
            <a:gsLst>
              <a:gs pos="55000">
                <a:srgbClr val="DDEBCF"/>
              </a:gs>
              <a:gs pos="50000">
                <a:srgbClr val="9CB86E"/>
              </a:gs>
              <a:gs pos="100000">
                <a:srgbClr val="156B13"/>
              </a:gs>
            </a:gsLst>
            <a:path path="shap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19226788">
            <a:off x="5492615" y="3552165"/>
            <a:ext cx="1655928" cy="1681443"/>
          </a:xfrm>
          <a:prstGeom prst="teardrop">
            <a:avLst>
              <a:gd name="adj" fmla="val 154875"/>
            </a:avLst>
          </a:prstGeom>
          <a:gradFill flip="none" rotWithShape="1">
            <a:gsLst>
              <a:gs pos="55000">
                <a:srgbClr val="DDEBCF"/>
              </a:gs>
              <a:gs pos="50000">
                <a:srgbClr val="9CB86E"/>
              </a:gs>
              <a:gs pos="100000">
                <a:srgbClr val="156B13"/>
              </a:gs>
            </a:gsLst>
            <a:path path="shap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rot="19294866">
            <a:off x="2131936" y="4478320"/>
            <a:ext cx="1655928" cy="1681443"/>
          </a:xfrm>
          <a:prstGeom prst="teardrop">
            <a:avLst>
              <a:gd name="adj" fmla="val 154875"/>
            </a:avLst>
          </a:prstGeom>
          <a:gradFill flip="none" rotWithShape="1">
            <a:gsLst>
              <a:gs pos="55000">
                <a:srgbClr val="DDEBCF"/>
              </a:gs>
              <a:gs pos="50000">
                <a:srgbClr val="9CB86E"/>
              </a:gs>
              <a:gs pos="100000">
                <a:srgbClr val="156B13"/>
              </a:gs>
            </a:gsLst>
            <a:path path="shap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19052864">
            <a:off x="5565350" y="4410394"/>
            <a:ext cx="1655928" cy="1681443"/>
          </a:xfrm>
          <a:prstGeom prst="teardrop">
            <a:avLst>
              <a:gd name="adj" fmla="val 154875"/>
            </a:avLst>
          </a:prstGeom>
          <a:gradFill flip="none" rotWithShape="1">
            <a:gsLst>
              <a:gs pos="55000">
                <a:srgbClr val="DDEBCF"/>
              </a:gs>
              <a:gs pos="50000">
                <a:srgbClr val="9CB86E"/>
              </a:gs>
              <a:gs pos="100000">
                <a:srgbClr val="156B13"/>
              </a:gs>
            </a:gsLst>
            <a:path path="shap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ágrima"/>
          <p:cNvSpPr/>
          <p:nvPr/>
        </p:nvSpPr>
        <p:spPr>
          <a:xfrm rot="19309172">
            <a:off x="2060498" y="5192700"/>
            <a:ext cx="1655928" cy="1681443"/>
          </a:xfrm>
          <a:prstGeom prst="teardrop">
            <a:avLst>
              <a:gd name="adj" fmla="val 154875"/>
            </a:avLst>
          </a:prstGeom>
          <a:gradFill flip="none" rotWithShape="1">
            <a:gsLst>
              <a:gs pos="55000">
                <a:srgbClr val="DDEBCF"/>
              </a:gs>
              <a:gs pos="50000">
                <a:srgbClr val="9CB86E"/>
              </a:gs>
              <a:gs pos="100000">
                <a:srgbClr val="156B13"/>
              </a:gs>
            </a:gsLst>
            <a:path path="shap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ágrima"/>
          <p:cNvSpPr/>
          <p:nvPr/>
        </p:nvSpPr>
        <p:spPr>
          <a:xfrm rot="19018916">
            <a:off x="5560733" y="5192507"/>
            <a:ext cx="1655928" cy="1681443"/>
          </a:xfrm>
          <a:prstGeom prst="teardrop">
            <a:avLst>
              <a:gd name="adj" fmla="val 154875"/>
            </a:avLst>
          </a:prstGeom>
          <a:gradFill flip="none" rotWithShape="1">
            <a:gsLst>
              <a:gs pos="55000">
                <a:srgbClr val="DDEBCF"/>
              </a:gs>
              <a:gs pos="50000">
                <a:srgbClr val="9CB86E"/>
              </a:gs>
              <a:gs pos="100000">
                <a:srgbClr val="156B13"/>
              </a:gs>
            </a:gsLst>
            <a:path path="shap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357222" y="0"/>
            <a:ext cx="9501222"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6"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circle(in)">
                                      <p:cBhvr>
                                        <p:cTn id="10" dur="3000"/>
                                        <p:tgtEl>
                                          <p:spTgt spid="5"/>
                                        </p:tgtEl>
                                      </p:cBhvr>
                                    </p:animEffect>
                                  </p:childTnLst>
                                </p:cTn>
                              </p:par>
                              <p:par>
                                <p:cTn id="11" presetID="6" presetClass="entr" presetSubtype="16"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circle(in)">
                                      <p:cBhvr>
                                        <p:cTn id="13" dur="3000"/>
                                        <p:tgtEl>
                                          <p:spTgt spid="6"/>
                                        </p:tgtEl>
                                      </p:cBhvr>
                                    </p:animEffect>
                                  </p:childTnLst>
                                </p:cTn>
                              </p:par>
                              <p:par>
                                <p:cTn id="14" presetID="6" presetClass="entr" presetSubtype="16"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circle(in)">
                                      <p:cBhvr>
                                        <p:cTn id="16" dur="3000"/>
                                        <p:tgtEl>
                                          <p:spTgt spid="7"/>
                                        </p:tgtEl>
                                      </p:cBhvr>
                                    </p:animEffect>
                                  </p:childTnLst>
                                </p:cTn>
                              </p:par>
                              <p:par>
                                <p:cTn id="17" presetID="6" presetClass="entr" presetSubtype="16"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circle(in)">
                                      <p:cBhvr>
                                        <p:cTn id="19" dur="3000"/>
                                        <p:tgtEl>
                                          <p:spTgt spid="8"/>
                                        </p:tgtEl>
                                      </p:cBhvr>
                                    </p:animEffect>
                                  </p:childTnLst>
                                </p:cTn>
                              </p:par>
                              <p:par>
                                <p:cTn id="20" presetID="6" presetClass="entr" presetSubtype="16"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circle(in)">
                                      <p:cBhvr>
                                        <p:cTn id="22" dur="3000"/>
                                        <p:tgtEl>
                                          <p:spTgt spid="9"/>
                                        </p:tgtEl>
                                      </p:cBhvr>
                                    </p:animEffect>
                                  </p:childTnLst>
                                </p:cTn>
                              </p:par>
                              <p:par>
                                <p:cTn id="23" presetID="6" presetClass="entr" presetSubtype="16"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circle(in)">
                                      <p:cBhvr>
                                        <p:cTn id="25" dur="3000"/>
                                        <p:tgtEl>
                                          <p:spTgt spid="10"/>
                                        </p:tgtEl>
                                      </p:cBhvr>
                                    </p:animEffect>
                                  </p:childTnLst>
                                </p:cTn>
                              </p:par>
                              <p:par>
                                <p:cTn id="26" presetID="6" presetClass="entr" presetSubtype="16"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circle(in)">
                                      <p:cBhvr>
                                        <p:cTn id="28" dur="3000"/>
                                        <p:tgtEl>
                                          <p:spTgt spid="11"/>
                                        </p:tgtEl>
                                      </p:cBhvr>
                                    </p:animEffect>
                                  </p:childTnLst>
                                </p:cTn>
                              </p:par>
                              <p:par>
                                <p:cTn id="29" presetID="6" presetClass="entr" presetSubtype="16"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circle(in)">
                                      <p:cBhvr>
                                        <p:cTn id="31" dur="3000"/>
                                        <p:tgtEl>
                                          <p:spTgt spid="12"/>
                                        </p:tgtEl>
                                      </p:cBhvr>
                                    </p:animEffect>
                                  </p:childTnLst>
                                </p:cTn>
                              </p:par>
                              <p:par>
                                <p:cTn id="32" presetID="6" presetClass="entr" presetSubtype="16"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circle(in)">
                                      <p:cBhvr>
                                        <p:cTn id="34" dur="3000"/>
                                        <p:tgtEl>
                                          <p:spTgt spid="13"/>
                                        </p:tgtEl>
                                      </p:cBhvr>
                                    </p:animEffect>
                                  </p:childTnLst>
                                </p:cTn>
                              </p:par>
                              <p:par>
                                <p:cTn id="35" presetID="6" presetClass="entr" presetSubtype="16"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circle(in)">
                                      <p:cBhvr>
                                        <p:cTn id="37" dur="3000"/>
                                        <p:tgtEl>
                                          <p:spTgt spid="14"/>
                                        </p:tgtEl>
                                      </p:cBhvr>
                                    </p:animEffect>
                                  </p:childTnLst>
                                </p:cTn>
                              </p:par>
                              <p:par>
                                <p:cTn id="38" presetID="6" presetClass="entr" presetSubtype="16" fill="hold" grpId="0" nodeType="with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circle(in)">
                                      <p:cBhvr>
                                        <p:cTn id="40" dur="3000"/>
                                        <p:tgtEl>
                                          <p:spTgt spid="15"/>
                                        </p:tgtEl>
                                      </p:cBhvr>
                                    </p:animEffect>
                                  </p:childTnLst>
                                </p:cTn>
                              </p:par>
                              <p:par>
                                <p:cTn id="41" presetID="6" presetClass="entr" presetSubtype="16" fill="hold" grpId="0" nodeType="with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circle(in)">
                                      <p:cBhvr>
                                        <p:cTn id="43" dur="3000"/>
                                        <p:tgtEl>
                                          <p:spTgt spid="16"/>
                                        </p:tgtEl>
                                      </p:cBhvr>
                                    </p:animEffect>
                                  </p:childTnLst>
                                </p:cTn>
                              </p:par>
                              <p:par>
                                <p:cTn id="44" presetID="8" presetClass="emph" presetSubtype="0" fill="hold" grpId="1" nodeType="withEffect">
                                  <p:stCondLst>
                                    <p:cond delay="0"/>
                                  </p:stCondLst>
                                  <p:childTnLst>
                                    <p:animRot by="21600000">
                                      <p:cBhvr>
                                        <p:cTn id="45" dur="3000" fill="hold"/>
                                        <p:tgtEl>
                                          <p:spTgt spid="5"/>
                                        </p:tgtEl>
                                        <p:attrNameLst>
                                          <p:attrName>r</p:attrName>
                                        </p:attrNameLst>
                                      </p:cBhvr>
                                    </p:animRot>
                                  </p:childTnLst>
                                </p:cTn>
                              </p:par>
                              <p:par>
                                <p:cTn id="46" presetID="8" presetClass="emph" presetSubtype="0" fill="hold" grpId="1" nodeType="withEffect">
                                  <p:stCondLst>
                                    <p:cond delay="0"/>
                                  </p:stCondLst>
                                  <p:childTnLst>
                                    <p:animRot by="21600000">
                                      <p:cBhvr>
                                        <p:cTn id="47" dur="3000" fill="hold"/>
                                        <p:tgtEl>
                                          <p:spTgt spid="6"/>
                                        </p:tgtEl>
                                        <p:attrNameLst>
                                          <p:attrName>r</p:attrName>
                                        </p:attrNameLst>
                                      </p:cBhvr>
                                    </p:animRot>
                                  </p:childTnLst>
                                </p:cTn>
                              </p:par>
                              <p:par>
                                <p:cTn id="48" presetID="8" presetClass="emph" presetSubtype="0" fill="hold" grpId="1" nodeType="withEffect">
                                  <p:stCondLst>
                                    <p:cond delay="0"/>
                                  </p:stCondLst>
                                  <p:childTnLst>
                                    <p:animRot by="21600000">
                                      <p:cBhvr>
                                        <p:cTn id="49" dur="3000" fill="hold"/>
                                        <p:tgtEl>
                                          <p:spTgt spid="7"/>
                                        </p:tgtEl>
                                        <p:attrNameLst>
                                          <p:attrName>r</p:attrName>
                                        </p:attrNameLst>
                                      </p:cBhvr>
                                    </p:animRot>
                                  </p:childTnLst>
                                </p:cTn>
                              </p:par>
                              <p:par>
                                <p:cTn id="50" presetID="8" presetClass="emph" presetSubtype="0" fill="hold" grpId="1" nodeType="withEffect">
                                  <p:stCondLst>
                                    <p:cond delay="0"/>
                                  </p:stCondLst>
                                  <p:childTnLst>
                                    <p:animRot by="21600000">
                                      <p:cBhvr>
                                        <p:cTn id="51" dur="3000" fill="hold"/>
                                        <p:tgtEl>
                                          <p:spTgt spid="8"/>
                                        </p:tgtEl>
                                        <p:attrNameLst>
                                          <p:attrName>r</p:attrName>
                                        </p:attrNameLst>
                                      </p:cBhvr>
                                    </p:animRot>
                                  </p:childTnLst>
                                </p:cTn>
                              </p:par>
                              <p:par>
                                <p:cTn id="52" presetID="8" presetClass="emph" presetSubtype="0" fill="hold" grpId="1" nodeType="withEffect">
                                  <p:stCondLst>
                                    <p:cond delay="0"/>
                                  </p:stCondLst>
                                  <p:childTnLst>
                                    <p:animRot by="21600000">
                                      <p:cBhvr>
                                        <p:cTn id="53" dur="3000" fill="hold"/>
                                        <p:tgtEl>
                                          <p:spTgt spid="9"/>
                                        </p:tgtEl>
                                        <p:attrNameLst>
                                          <p:attrName>r</p:attrName>
                                        </p:attrNameLst>
                                      </p:cBhvr>
                                    </p:animRot>
                                  </p:childTnLst>
                                </p:cTn>
                              </p:par>
                              <p:par>
                                <p:cTn id="54" presetID="8" presetClass="emph" presetSubtype="0" fill="hold" grpId="1" nodeType="withEffect">
                                  <p:stCondLst>
                                    <p:cond delay="0"/>
                                  </p:stCondLst>
                                  <p:childTnLst>
                                    <p:animRot by="21600000">
                                      <p:cBhvr>
                                        <p:cTn id="55" dur="3000" fill="hold"/>
                                        <p:tgtEl>
                                          <p:spTgt spid="10"/>
                                        </p:tgtEl>
                                        <p:attrNameLst>
                                          <p:attrName>r</p:attrName>
                                        </p:attrNameLst>
                                      </p:cBhvr>
                                    </p:animRot>
                                  </p:childTnLst>
                                </p:cTn>
                              </p:par>
                              <p:par>
                                <p:cTn id="56" presetID="8" presetClass="emph" presetSubtype="0" fill="hold" grpId="1" nodeType="withEffect">
                                  <p:stCondLst>
                                    <p:cond delay="0"/>
                                  </p:stCondLst>
                                  <p:childTnLst>
                                    <p:animRot by="21600000">
                                      <p:cBhvr>
                                        <p:cTn id="57" dur="3000" fill="hold"/>
                                        <p:tgtEl>
                                          <p:spTgt spid="11"/>
                                        </p:tgtEl>
                                        <p:attrNameLst>
                                          <p:attrName>r</p:attrName>
                                        </p:attrNameLst>
                                      </p:cBhvr>
                                    </p:animRot>
                                  </p:childTnLst>
                                </p:cTn>
                              </p:par>
                              <p:par>
                                <p:cTn id="58" presetID="8" presetClass="emph" presetSubtype="0" fill="hold" grpId="1" nodeType="withEffect">
                                  <p:stCondLst>
                                    <p:cond delay="0"/>
                                  </p:stCondLst>
                                  <p:childTnLst>
                                    <p:animRot by="21600000">
                                      <p:cBhvr>
                                        <p:cTn id="59" dur="3000" fill="hold"/>
                                        <p:tgtEl>
                                          <p:spTgt spid="12"/>
                                        </p:tgtEl>
                                        <p:attrNameLst>
                                          <p:attrName>r</p:attrName>
                                        </p:attrNameLst>
                                      </p:cBhvr>
                                    </p:animRot>
                                  </p:childTnLst>
                                </p:cTn>
                              </p:par>
                              <p:par>
                                <p:cTn id="60" presetID="8" presetClass="emph" presetSubtype="0" fill="hold" grpId="1" nodeType="withEffect">
                                  <p:stCondLst>
                                    <p:cond delay="0"/>
                                  </p:stCondLst>
                                  <p:childTnLst>
                                    <p:animRot by="21600000">
                                      <p:cBhvr>
                                        <p:cTn id="61" dur="3000" fill="hold"/>
                                        <p:tgtEl>
                                          <p:spTgt spid="13"/>
                                        </p:tgtEl>
                                        <p:attrNameLst>
                                          <p:attrName>r</p:attrName>
                                        </p:attrNameLst>
                                      </p:cBhvr>
                                    </p:animRot>
                                  </p:childTnLst>
                                </p:cTn>
                              </p:par>
                              <p:par>
                                <p:cTn id="62" presetID="8" presetClass="emph" presetSubtype="0" fill="hold" grpId="1" nodeType="withEffect">
                                  <p:stCondLst>
                                    <p:cond delay="0"/>
                                  </p:stCondLst>
                                  <p:childTnLst>
                                    <p:animRot by="21600000">
                                      <p:cBhvr>
                                        <p:cTn id="63" dur="3000" fill="hold"/>
                                        <p:tgtEl>
                                          <p:spTgt spid="14"/>
                                        </p:tgtEl>
                                        <p:attrNameLst>
                                          <p:attrName>r</p:attrName>
                                        </p:attrNameLst>
                                      </p:cBhvr>
                                    </p:animRot>
                                  </p:childTnLst>
                                </p:cTn>
                              </p:par>
                              <p:par>
                                <p:cTn id="64" presetID="8" presetClass="emph" presetSubtype="0" fill="hold" grpId="1" nodeType="withEffect">
                                  <p:stCondLst>
                                    <p:cond delay="0"/>
                                  </p:stCondLst>
                                  <p:childTnLst>
                                    <p:animRot by="21600000">
                                      <p:cBhvr>
                                        <p:cTn id="65" dur="3000" fill="hold"/>
                                        <p:tgtEl>
                                          <p:spTgt spid="15"/>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16"/>
                                        </p:tgtEl>
                                        <p:attrNameLst>
                                          <p:attrName>r</p:attrName>
                                        </p:attrNameLst>
                                      </p:cBhvr>
                                    </p:animRot>
                                  </p:childTnLst>
                                </p:cTn>
                              </p:par>
                            </p:childTnLst>
                          </p:cTn>
                        </p:par>
                        <p:par>
                          <p:cTn id="68" fill="hold">
                            <p:stCondLst>
                              <p:cond delay="3000"/>
                            </p:stCondLst>
                            <p:childTnLst>
                              <p:par>
                                <p:cTn id="69" presetID="2" presetClass="exit" presetSubtype="4" fill="hold" grpId="2" nodeType="afterEffect">
                                  <p:stCondLst>
                                    <p:cond delay="0"/>
                                  </p:stCondLst>
                                  <p:childTnLst>
                                    <p:anim calcmode="lin" valueType="num">
                                      <p:cBhvr additive="base">
                                        <p:cTn id="70" dur="3000"/>
                                        <p:tgtEl>
                                          <p:spTgt spid="5"/>
                                        </p:tgtEl>
                                        <p:attrNameLst>
                                          <p:attrName>ppt_x</p:attrName>
                                        </p:attrNameLst>
                                      </p:cBhvr>
                                      <p:tavLst>
                                        <p:tav tm="0">
                                          <p:val>
                                            <p:strVal val="ppt_x"/>
                                          </p:val>
                                        </p:tav>
                                        <p:tav tm="100000">
                                          <p:val>
                                            <p:strVal val="ppt_x"/>
                                          </p:val>
                                        </p:tav>
                                      </p:tavLst>
                                    </p:anim>
                                    <p:anim calcmode="lin" valueType="num">
                                      <p:cBhvr additive="base">
                                        <p:cTn id="71" dur="3000"/>
                                        <p:tgtEl>
                                          <p:spTgt spid="5"/>
                                        </p:tgtEl>
                                        <p:attrNameLst>
                                          <p:attrName>ppt_y</p:attrName>
                                        </p:attrNameLst>
                                      </p:cBhvr>
                                      <p:tavLst>
                                        <p:tav tm="0">
                                          <p:val>
                                            <p:strVal val="ppt_y"/>
                                          </p:val>
                                        </p:tav>
                                        <p:tav tm="100000">
                                          <p:val>
                                            <p:strVal val="1+ppt_h/2"/>
                                          </p:val>
                                        </p:tav>
                                      </p:tavLst>
                                    </p:anim>
                                    <p:set>
                                      <p:cBhvr>
                                        <p:cTn id="72" dur="1" fill="hold">
                                          <p:stCondLst>
                                            <p:cond delay="2999"/>
                                          </p:stCondLst>
                                        </p:cTn>
                                        <p:tgtEl>
                                          <p:spTgt spid="5"/>
                                        </p:tgtEl>
                                        <p:attrNameLst>
                                          <p:attrName>style.visibility</p:attrName>
                                        </p:attrNameLst>
                                      </p:cBhvr>
                                      <p:to>
                                        <p:strVal val="hidden"/>
                                      </p:to>
                                    </p:set>
                                  </p:childTnLst>
                                </p:cTn>
                              </p:par>
                              <p:par>
                                <p:cTn id="73" presetID="2" presetClass="exit" presetSubtype="4" fill="hold" grpId="2" nodeType="withEffect">
                                  <p:stCondLst>
                                    <p:cond delay="0"/>
                                  </p:stCondLst>
                                  <p:childTnLst>
                                    <p:anim calcmode="lin" valueType="num">
                                      <p:cBhvr additive="base">
                                        <p:cTn id="74" dur="3000"/>
                                        <p:tgtEl>
                                          <p:spTgt spid="6"/>
                                        </p:tgtEl>
                                        <p:attrNameLst>
                                          <p:attrName>ppt_x</p:attrName>
                                        </p:attrNameLst>
                                      </p:cBhvr>
                                      <p:tavLst>
                                        <p:tav tm="0">
                                          <p:val>
                                            <p:strVal val="ppt_x"/>
                                          </p:val>
                                        </p:tav>
                                        <p:tav tm="100000">
                                          <p:val>
                                            <p:strVal val="ppt_x"/>
                                          </p:val>
                                        </p:tav>
                                      </p:tavLst>
                                    </p:anim>
                                    <p:anim calcmode="lin" valueType="num">
                                      <p:cBhvr additive="base">
                                        <p:cTn id="75" dur="3000"/>
                                        <p:tgtEl>
                                          <p:spTgt spid="6"/>
                                        </p:tgtEl>
                                        <p:attrNameLst>
                                          <p:attrName>ppt_y</p:attrName>
                                        </p:attrNameLst>
                                      </p:cBhvr>
                                      <p:tavLst>
                                        <p:tav tm="0">
                                          <p:val>
                                            <p:strVal val="ppt_y"/>
                                          </p:val>
                                        </p:tav>
                                        <p:tav tm="100000">
                                          <p:val>
                                            <p:strVal val="1+ppt_h/2"/>
                                          </p:val>
                                        </p:tav>
                                      </p:tavLst>
                                    </p:anim>
                                    <p:set>
                                      <p:cBhvr>
                                        <p:cTn id="76" dur="1" fill="hold">
                                          <p:stCondLst>
                                            <p:cond delay="2999"/>
                                          </p:stCondLst>
                                        </p:cTn>
                                        <p:tgtEl>
                                          <p:spTgt spid="6"/>
                                        </p:tgtEl>
                                        <p:attrNameLst>
                                          <p:attrName>style.visibility</p:attrName>
                                        </p:attrNameLst>
                                      </p:cBhvr>
                                      <p:to>
                                        <p:strVal val="hidden"/>
                                      </p:to>
                                    </p:set>
                                  </p:childTnLst>
                                </p:cTn>
                              </p:par>
                              <p:par>
                                <p:cTn id="77" presetID="2" presetClass="exit" presetSubtype="4" fill="hold" grpId="2" nodeType="withEffect">
                                  <p:stCondLst>
                                    <p:cond delay="0"/>
                                  </p:stCondLst>
                                  <p:childTnLst>
                                    <p:anim calcmode="lin" valueType="num">
                                      <p:cBhvr additive="base">
                                        <p:cTn id="78" dur="3000"/>
                                        <p:tgtEl>
                                          <p:spTgt spid="7"/>
                                        </p:tgtEl>
                                        <p:attrNameLst>
                                          <p:attrName>ppt_x</p:attrName>
                                        </p:attrNameLst>
                                      </p:cBhvr>
                                      <p:tavLst>
                                        <p:tav tm="0">
                                          <p:val>
                                            <p:strVal val="ppt_x"/>
                                          </p:val>
                                        </p:tav>
                                        <p:tav tm="100000">
                                          <p:val>
                                            <p:strVal val="ppt_x"/>
                                          </p:val>
                                        </p:tav>
                                      </p:tavLst>
                                    </p:anim>
                                    <p:anim calcmode="lin" valueType="num">
                                      <p:cBhvr additive="base">
                                        <p:cTn id="79" dur="3000"/>
                                        <p:tgtEl>
                                          <p:spTgt spid="7"/>
                                        </p:tgtEl>
                                        <p:attrNameLst>
                                          <p:attrName>ppt_y</p:attrName>
                                        </p:attrNameLst>
                                      </p:cBhvr>
                                      <p:tavLst>
                                        <p:tav tm="0">
                                          <p:val>
                                            <p:strVal val="ppt_y"/>
                                          </p:val>
                                        </p:tav>
                                        <p:tav tm="100000">
                                          <p:val>
                                            <p:strVal val="1+ppt_h/2"/>
                                          </p:val>
                                        </p:tav>
                                      </p:tavLst>
                                    </p:anim>
                                    <p:set>
                                      <p:cBhvr>
                                        <p:cTn id="80" dur="1" fill="hold">
                                          <p:stCondLst>
                                            <p:cond delay="2999"/>
                                          </p:stCondLst>
                                        </p:cTn>
                                        <p:tgtEl>
                                          <p:spTgt spid="7"/>
                                        </p:tgtEl>
                                        <p:attrNameLst>
                                          <p:attrName>style.visibility</p:attrName>
                                        </p:attrNameLst>
                                      </p:cBhvr>
                                      <p:to>
                                        <p:strVal val="hidden"/>
                                      </p:to>
                                    </p:set>
                                  </p:childTnLst>
                                </p:cTn>
                              </p:par>
                              <p:par>
                                <p:cTn id="81" presetID="2" presetClass="exit" presetSubtype="4" fill="hold" grpId="2" nodeType="withEffect">
                                  <p:stCondLst>
                                    <p:cond delay="0"/>
                                  </p:stCondLst>
                                  <p:childTnLst>
                                    <p:anim calcmode="lin" valueType="num">
                                      <p:cBhvr additive="base">
                                        <p:cTn id="82" dur="3000"/>
                                        <p:tgtEl>
                                          <p:spTgt spid="8"/>
                                        </p:tgtEl>
                                        <p:attrNameLst>
                                          <p:attrName>ppt_x</p:attrName>
                                        </p:attrNameLst>
                                      </p:cBhvr>
                                      <p:tavLst>
                                        <p:tav tm="0">
                                          <p:val>
                                            <p:strVal val="ppt_x"/>
                                          </p:val>
                                        </p:tav>
                                        <p:tav tm="100000">
                                          <p:val>
                                            <p:strVal val="ppt_x"/>
                                          </p:val>
                                        </p:tav>
                                      </p:tavLst>
                                    </p:anim>
                                    <p:anim calcmode="lin" valueType="num">
                                      <p:cBhvr additive="base">
                                        <p:cTn id="83" dur="3000"/>
                                        <p:tgtEl>
                                          <p:spTgt spid="8"/>
                                        </p:tgtEl>
                                        <p:attrNameLst>
                                          <p:attrName>ppt_y</p:attrName>
                                        </p:attrNameLst>
                                      </p:cBhvr>
                                      <p:tavLst>
                                        <p:tav tm="0">
                                          <p:val>
                                            <p:strVal val="ppt_y"/>
                                          </p:val>
                                        </p:tav>
                                        <p:tav tm="100000">
                                          <p:val>
                                            <p:strVal val="1+ppt_h/2"/>
                                          </p:val>
                                        </p:tav>
                                      </p:tavLst>
                                    </p:anim>
                                    <p:set>
                                      <p:cBhvr>
                                        <p:cTn id="84" dur="1" fill="hold">
                                          <p:stCondLst>
                                            <p:cond delay="2999"/>
                                          </p:stCondLst>
                                        </p:cTn>
                                        <p:tgtEl>
                                          <p:spTgt spid="8"/>
                                        </p:tgtEl>
                                        <p:attrNameLst>
                                          <p:attrName>style.visibility</p:attrName>
                                        </p:attrNameLst>
                                      </p:cBhvr>
                                      <p:to>
                                        <p:strVal val="hidden"/>
                                      </p:to>
                                    </p:set>
                                  </p:childTnLst>
                                </p:cTn>
                              </p:par>
                              <p:par>
                                <p:cTn id="85" presetID="2" presetClass="exit" presetSubtype="4" fill="hold" grpId="2" nodeType="withEffect">
                                  <p:stCondLst>
                                    <p:cond delay="0"/>
                                  </p:stCondLst>
                                  <p:childTnLst>
                                    <p:anim calcmode="lin" valueType="num">
                                      <p:cBhvr additive="base">
                                        <p:cTn id="86" dur="3000"/>
                                        <p:tgtEl>
                                          <p:spTgt spid="9"/>
                                        </p:tgtEl>
                                        <p:attrNameLst>
                                          <p:attrName>ppt_x</p:attrName>
                                        </p:attrNameLst>
                                      </p:cBhvr>
                                      <p:tavLst>
                                        <p:tav tm="0">
                                          <p:val>
                                            <p:strVal val="ppt_x"/>
                                          </p:val>
                                        </p:tav>
                                        <p:tav tm="100000">
                                          <p:val>
                                            <p:strVal val="ppt_x"/>
                                          </p:val>
                                        </p:tav>
                                      </p:tavLst>
                                    </p:anim>
                                    <p:anim calcmode="lin" valueType="num">
                                      <p:cBhvr additive="base">
                                        <p:cTn id="87" dur="3000"/>
                                        <p:tgtEl>
                                          <p:spTgt spid="9"/>
                                        </p:tgtEl>
                                        <p:attrNameLst>
                                          <p:attrName>ppt_y</p:attrName>
                                        </p:attrNameLst>
                                      </p:cBhvr>
                                      <p:tavLst>
                                        <p:tav tm="0">
                                          <p:val>
                                            <p:strVal val="ppt_y"/>
                                          </p:val>
                                        </p:tav>
                                        <p:tav tm="100000">
                                          <p:val>
                                            <p:strVal val="1+ppt_h/2"/>
                                          </p:val>
                                        </p:tav>
                                      </p:tavLst>
                                    </p:anim>
                                    <p:set>
                                      <p:cBhvr>
                                        <p:cTn id="88" dur="1" fill="hold">
                                          <p:stCondLst>
                                            <p:cond delay="2999"/>
                                          </p:stCondLst>
                                        </p:cTn>
                                        <p:tgtEl>
                                          <p:spTgt spid="9"/>
                                        </p:tgtEl>
                                        <p:attrNameLst>
                                          <p:attrName>style.visibility</p:attrName>
                                        </p:attrNameLst>
                                      </p:cBhvr>
                                      <p:to>
                                        <p:strVal val="hidden"/>
                                      </p:to>
                                    </p:set>
                                  </p:childTnLst>
                                </p:cTn>
                              </p:par>
                              <p:par>
                                <p:cTn id="89" presetID="2" presetClass="exit" presetSubtype="4" fill="hold" grpId="2" nodeType="withEffect">
                                  <p:stCondLst>
                                    <p:cond delay="0"/>
                                  </p:stCondLst>
                                  <p:childTnLst>
                                    <p:anim calcmode="lin" valueType="num">
                                      <p:cBhvr additive="base">
                                        <p:cTn id="90" dur="3000"/>
                                        <p:tgtEl>
                                          <p:spTgt spid="10"/>
                                        </p:tgtEl>
                                        <p:attrNameLst>
                                          <p:attrName>ppt_x</p:attrName>
                                        </p:attrNameLst>
                                      </p:cBhvr>
                                      <p:tavLst>
                                        <p:tav tm="0">
                                          <p:val>
                                            <p:strVal val="ppt_x"/>
                                          </p:val>
                                        </p:tav>
                                        <p:tav tm="100000">
                                          <p:val>
                                            <p:strVal val="ppt_x"/>
                                          </p:val>
                                        </p:tav>
                                      </p:tavLst>
                                    </p:anim>
                                    <p:anim calcmode="lin" valueType="num">
                                      <p:cBhvr additive="base">
                                        <p:cTn id="91" dur="3000"/>
                                        <p:tgtEl>
                                          <p:spTgt spid="10"/>
                                        </p:tgtEl>
                                        <p:attrNameLst>
                                          <p:attrName>ppt_y</p:attrName>
                                        </p:attrNameLst>
                                      </p:cBhvr>
                                      <p:tavLst>
                                        <p:tav tm="0">
                                          <p:val>
                                            <p:strVal val="ppt_y"/>
                                          </p:val>
                                        </p:tav>
                                        <p:tav tm="100000">
                                          <p:val>
                                            <p:strVal val="1+ppt_h/2"/>
                                          </p:val>
                                        </p:tav>
                                      </p:tavLst>
                                    </p:anim>
                                    <p:set>
                                      <p:cBhvr>
                                        <p:cTn id="92" dur="1" fill="hold">
                                          <p:stCondLst>
                                            <p:cond delay="2999"/>
                                          </p:stCondLst>
                                        </p:cTn>
                                        <p:tgtEl>
                                          <p:spTgt spid="10"/>
                                        </p:tgtEl>
                                        <p:attrNameLst>
                                          <p:attrName>style.visibility</p:attrName>
                                        </p:attrNameLst>
                                      </p:cBhvr>
                                      <p:to>
                                        <p:strVal val="hidden"/>
                                      </p:to>
                                    </p:set>
                                  </p:childTnLst>
                                </p:cTn>
                              </p:par>
                              <p:par>
                                <p:cTn id="93" presetID="2" presetClass="exit" presetSubtype="4" fill="hold" grpId="2" nodeType="withEffect">
                                  <p:stCondLst>
                                    <p:cond delay="0"/>
                                  </p:stCondLst>
                                  <p:childTnLst>
                                    <p:anim calcmode="lin" valueType="num">
                                      <p:cBhvr additive="base">
                                        <p:cTn id="94" dur="3000"/>
                                        <p:tgtEl>
                                          <p:spTgt spid="11"/>
                                        </p:tgtEl>
                                        <p:attrNameLst>
                                          <p:attrName>ppt_x</p:attrName>
                                        </p:attrNameLst>
                                      </p:cBhvr>
                                      <p:tavLst>
                                        <p:tav tm="0">
                                          <p:val>
                                            <p:strVal val="ppt_x"/>
                                          </p:val>
                                        </p:tav>
                                        <p:tav tm="100000">
                                          <p:val>
                                            <p:strVal val="ppt_x"/>
                                          </p:val>
                                        </p:tav>
                                      </p:tavLst>
                                    </p:anim>
                                    <p:anim calcmode="lin" valueType="num">
                                      <p:cBhvr additive="base">
                                        <p:cTn id="95" dur="3000"/>
                                        <p:tgtEl>
                                          <p:spTgt spid="11"/>
                                        </p:tgtEl>
                                        <p:attrNameLst>
                                          <p:attrName>ppt_y</p:attrName>
                                        </p:attrNameLst>
                                      </p:cBhvr>
                                      <p:tavLst>
                                        <p:tav tm="0">
                                          <p:val>
                                            <p:strVal val="ppt_y"/>
                                          </p:val>
                                        </p:tav>
                                        <p:tav tm="100000">
                                          <p:val>
                                            <p:strVal val="1+ppt_h/2"/>
                                          </p:val>
                                        </p:tav>
                                      </p:tavLst>
                                    </p:anim>
                                    <p:set>
                                      <p:cBhvr>
                                        <p:cTn id="96" dur="1" fill="hold">
                                          <p:stCondLst>
                                            <p:cond delay="2999"/>
                                          </p:stCondLst>
                                        </p:cTn>
                                        <p:tgtEl>
                                          <p:spTgt spid="11"/>
                                        </p:tgtEl>
                                        <p:attrNameLst>
                                          <p:attrName>style.visibility</p:attrName>
                                        </p:attrNameLst>
                                      </p:cBhvr>
                                      <p:to>
                                        <p:strVal val="hidden"/>
                                      </p:to>
                                    </p:set>
                                  </p:childTnLst>
                                </p:cTn>
                              </p:par>
                              <p:par>
                                <p:cTn id="97" presetID="2" presetClass="exit" presetSubtype="4" fill="hold" grpId="2" nodeType="withEffect">
                                  <p:stCondLst>
                                    <p:cond delay="0"/>
                                  </p:stCondLst>
                                  <p:childTnLst>
                                    <p:anim calcmode="lin" valueType="num">
                                      <p:cBhvr additive="base">
                                        <p:cTn id="98" dur="3000"/>
                                        <p:tgtEl>
                                          <p:spTgt spid="12"/>
                                        </p:tgtEl>
                                        <p:attrNameLst>
                                          <p:attrName>ppt_x</p:attrName>
                                        </p:attrNameLst>
                                      </p:cBhvr>
                                      <p:tavLst>
                                        <p:tav tm="0">
                                          <p:val>
                                            <p:strVal val="ppt_x"/>
                                          </p:val>
                                        </p:tav>
                                        <p:tav tm="100000">
                                          <p:val>
                                            <p:strVal val="ppt_x"/>
                                          </p:val>
                                        </p:tav>
                                      </p:tavLst>
                                    </p:anim>
                                    <p:anim calcmode="lin" valueType="num">
                                      <p:cBhvr additive="base">
                                        <p:cTn id="99" dur="3000"/>
                                        <p:tgtEl>
                                          <p:spTgt spid="12"/>
                                        </p:tgtEl>
                                        <p:attrNameLst>
                                          <p:attrName>ppt_y</p:attrName>
                                        </p:attrNameLst>
                                      </p:cBhvr>
                                      <p:tavLst>
                                        <p:tav tm="0">
                                          <p:val>
                                            <p:strVal val="ppt_y"/>
                                          </p:val>
                                        </p:tav>
                                        <p:tav tm="100000">
                                          <p:val>
                                            <p:strVal val="1+ppt_h/2"/>
                                          </p:val>
                                        </p:tav>
                                      </p:tavLst>
                                    </p:anim>
                                    <p:set>
                                      <p:cBhvr>
                                        <p:cTn id="100" dur="1" fill="hold">
                                          <p:stCondLst>
                                            <p:cond delay="2999"/>
                                          </p:stCondLst>
                                        </p:cTn>
                                        <p:tgtEl>
                                          <p:spTgt spid="12"/>
                                        </p:tgtEl>
                                        <p:attrNameLst>
                                          <p:attrName>style.visibility</p:attrName>
                                        </p:attrNameLst>
                                      </p:cBhvr>
                                      <p:to>
                                        <p:strVal val="hidden"/>
                                      </p:to>
                                    </p:set>
                                  </p:childTnLst>
                                </p:cTn>
                              </p:par>
                              <p:par>
                                <p:cTn id="101" presetID="2" presetClass="exit" presetSubtype="4" fill="hold" grpId="2" nodeType="withEffect">
                                  <p:stCondLst>
                                    <p:cond delay="0"/>
                                  </p:stCondLst>
                                  <p:childTnLst>
                                    <p:anim calcmode="lin" valueType="num">
                                      <p:cBhvr additive="base">
                                        <p:cTn id="102" dur="3000"/>
                                        <p:tgtEl>
                                          <p:spTgt spid="13"/>
                                        </p:tgtEl>
                                        <p:attrNameLst>
                                          <p:attrName>ppt_x</p:attrName>
                                        </p:attrNameLst>
                                      </p:cBhvr>
                                      <p:tavLst>
                                        <p:tav tm="0">
                                          <p:val>
                                            <p:strVal val="ppt_x"/>
                                          </p:val>
                                        </p:tav>
                                        <p:tav tm="100000">
                                          <p:val>
                                            <p:strVal val="ppt_x"/>
                                          </p:val>
                                        </p:tav>
                                      </p:tavLst>
                                    </p:anim>
                                    <p:anim calcmode="lin" valueType="num">
                                      <p:cBhvr additive="base">
                                        <p:cTn id="103" dur="3000"/>
                                        <p:tgtEl>
                                          <p:spTgt spid="13"/>
                                        </p:tgtEl>
                                        <p:attrNameLst>
                                          <p:attrName>ppt_y</p:attrName>
                                        </p:attrNameLst>
                                      </p:cBhvr>
                                      <p:tavLst>
                                        <p:tav tm="0">
                                          <p:val>
                                            <p:strVal val="ppt_y"/>
                                          </p:val>
                                        </p:tav>
                                        <p:tav tm="100000">
                                          <p:val>
                                            <p:strVal val="1+ppt_h/2"/>
                                          </p:val>
                                        </p:tav>
                                      </p:tavLst>
                                    </p:anim>
                                    <p:set>
                                      <p:cBhvr>
                                        <p:cTn id="104" dur="1" fill="hold">
                                          <p:stCondLst>
                                            <p:cond delay="2999"/>
                                          </p:stCondLst>
                                        </p:cTn>
                                        <p:tgtEl>
                                          <p:spTgt spid="13"/>
                                        </p:tgtEl>
                                        <p:attrNameLst>
                                          <p:attrName>style.visibility</p:attrName>
                                        </p:attrNameLst>
                                      </p:cBhvr>
                                      <p:to>
                                        <p:strVal val="hidden"/>
                                      </p:to>
                                    </p:set>
                                  </p:childTnLst>
                                </p:cTn>
                              </p:par>
                              <p:par>
                                <p:cTn id="105" presetID="2" presetClass="exit" presetSubtype="4" fill="hold" grpId="2" nodeType="withEffect">
                                  <p:stCondLst>
                                    <p:cond delay="0"/>
                                  </p:stCondLst>
                                  <p:childTnLst>
                                    <p:anim calcmode="lin" valueType="num">
                                      <p:cBhvr additive="base">
                                        <p:cTn id="106" dur="3000"/>
                                        <p:tgtEl>
                                          <p:spTgt spid="14"/>
                                        </p:tgtEl>
                                        <p:attrNameLst>
                                          <p:attrName>ppt_x</p:attrName>
                                        </p:attrNameLst>
                                      </p:cBhvr>
                                      <p:tavLst>
                                        <p:tav tm="0">
                                          <p:val>
                                            <p:strVal val="ppt_x"/>
                                          </p:val>
                                        </p:tav>
                                        <p:tav tm="100000">
                                          <p:val>
                                            <p:strVal val="ppt_x"/>
                                          </p:val>
                                        </p:tav>
                                      </p:tavLst>
                                    </p:anim>
                                    <p:anim calcmode="lin" valueType="num">
                                      <p:cBhvr additive="base">
                                        <p:cTn id="107" dur="3000"/>
                                        <p:tgtEl>
                                          <p:spTgt spid="14"/>
                                        </p:tgtEl>
                                        <p:attrNameLst>
                                          <p:attrName>ppt_y</p:attrName>
                                        </p:attrNameLst>
                                      </p:cBhvr>
                                      <p:tavLst>
                                        <p:tav tm="0">
                                          <p:val>
                                            <p:strVal val="ppt_y"/>
                                          </p:val>
                                        </p:tav>
                                        <p:tav tm="100000">
                                          <p:val>
                                            <p:strVal val="1+ppt_h/2"/>
                                          </p:val>
                                        </p:tav>
                                      </p:tavLst>
                                    </p:anim>
                                    <p:set>
                                      <p:cBhvr>
                                        <p:cTn id="108" dur="1" fill="hold">
                                          <p:stCondLst>
                                            <p:cond delay="2999"/>
                                          </p:stCondLst>
                                        </p:cTn>
                                        <p:tgtEl>
                                          <p:spTgt spid="14"/>
                                        </p:tgtEl>
                                        <p:attrNameLst>
                                          <p:attrName>style.visibility</p:attrName>
                                        </p:attrNameLst>
                                      </p:cBhvr>
                                      <p:to>
                                        <p:strVal val="hidden"/>
                                      </p:to>
                                    </p:set>
                                  </p:childTnLst>
                                </p:cTn>
                              </p:par>
                              <p:par>
                                <p:cTn id="109" presetID="2" presetClass="exit" presetSubtype="4" fill="hold" grpId="2" nodeType="withEffect">
                                  <p:stCondLst>
                                    <p:cond delay="0"/>
                                  </p:stCondLst>
                                  <p:childTnLst>
                                    <p:anim calcmode="lin" valueType="num">
                                      <p:cBhvr additive="base">
                                        <p:cTn id="110" dur="3000"/>
                                        <p:tgtEl>
                                          <p:spTgt spid="15"/>
                                        </p:tgtEl>
                                        <p:attrNameLst>
                                          <p:attrName>ppt_x</p:attrName>
                                        </p:attrNameLst>
                                      </p:cBhvr>
                                      <p:tavLst>
                                        <p:tav tm="0">
                                          <p:val>
                                            <p:strVal val="ppt_x"/>
                                          </p:val>
                                        </p:tav>
                                        <p:tav tm="100000">
                                          <p:val>
                                            <p:strVal val="ppt_x"/>
                                          </p:val>
                                        </p:tav>
                                      </p:tavLst>
                                    </p:anim>
                                    <p:anim calcmode="lin" valueType="num">
                                      <p:cBhvr additive="base">
                                        <p:cTn id="111" dur="3000"/>
                                        <p:tgtEl>
                                          <p:spTgt spid="15"/>
                                        </p:tgtEl>
                                        <p:attrNameLst>
                                          <p:attrName>ppt_y</p:attrName>
                                        </p:attrNameLst>
                                      </p:cBhvr>
                                      <p:tavLst>
                                        <p:tav tm="0">
                                          <p:val>
                                            <p:strVal val="ppt_y"/>
                                          </p:val>
                                        </p:tav>
                                        <p:tav tm="100000">
                                          <p:val>
                                            <p:strVal val="1+ppt_h/2"/>
                                          </p:val>
                                        </p:tav>
                                      </p:tavLst>
                                    </p:anim>
                                    <p:set>
                                      <p:cBhvr>
                                        <p:cTn id="112" dur="1" fill="hold">
                                          <p:stCondLst>
                                            <p:cond delay="2999"/>
                                          </p:stCondLst>
                                        </p:cTn>
                                        <p:tgtEl>
                                          <p:spTgt spid="15"/>
                                        </p:tgtEl>
                                        <p:attrNameLst>
                                          <p:attrName>style.visibility</p:attrName>
                                        </p:attrNameLst>
                                      </p:cBhvr>
                                      <p:to>
                                        <p:strVal val="hidden"/>
                                      </p:to>
                                    </p:set>
                                  </p:childTnLst>
                                </p:cTn>
                              </p:par>
                              <p:par>
                                <p:cTn id="113" presetID="2" presetClass="exit" presetSubtype="4" fill="hold" grpId="2" nodeType="withEffect">
                                  <p:stCondLst>
                                    <p:cond delay="0"/>
                                  </p:stCondLst>
                                  <p:childTnLst>
                                    <p:anim calcmode="lin" valueType="num">
                                      <p:cBhvr additive="base">
                                        <p:cTn id="114" dur="3000"/>
                                        <p:tgtEl>
                                          <p:spTgt spid="16"/>
                                        </p:tgtEl>
                                        <p:attrNameLst>
                                          <p:attrName>ppt_x</p:attrName>
                                        </p:attrNameLst>
                                      </p:cBhvr>
                                      <p:tavLst>
                                        <p:tav tm="0">
                                          <p:val>
                                            <p:strVal val="ppt_x"/>
                                          </p:val>
                                        </p:tav>
                                        <p:tav tm="100000">
                                          <p:val>
                                            <p:strVal val="ppt_x"/>
                                          </p:val>
                                        </p:tav>
                                      </p:tavLst>
                                    </p:anim>
                                    <p:anim calcmode="lin" valueType="num">
                                      <p:cBhvr additive="base">
                                        <p:cTn id="115" dur="3000"/>
                                        <p:tgtEl>
                                          <p:spTgt spid="16"/>
                                        </p:tgtEl>
                                        <p:attrNameLst>
                                          <p:attrName>ppt_y</p:attrName>
                                        </p:attrNameLst>
                                      </p:cBhvr>
                                      <p:tavLst>
                                        <p:tav tm="0">
                                          <p:val>
                                            <p:strVal val="ppt_y"/>
                                          </p:val>
                                        </p:tav>
                                        <p:tav tm="100000">
                                          <p:val>
                                            <p:strVal val="1+ppt_h/2"/>
                                          </p:val>
                                        </p:tav>
                                      </p:tavLst>
                                    </p:anim>
                                    <p:set>
                                      <p:cBhvr>
                                        <p:cTn id="116" dur="1" fill="hold">
                                          <p:stCondLst>
                                            <p:cond delay="2999"/>
                                          </p:stCondLst>
                                        </p:cTn>
                                        <p:tgtEl>
                                          <p:spTgt spid="16"/>
                                        </p:tgtEl>
                                        <p:attrNameLst>
                                          <p:attrName>style.visibility</p:attrName>
                                        </p:attrNameLst>
                                      </p:cBhvr>
                                      <p:to>
                                        <p:strVal val="hidden"/>
                                      </p:to>
                                    </p:set>
                                  </p:childTnLst>
                                </p:cTn>
                              </p:par>
                              <p:par>
                                <p:cTn id="117" presetID="2" presetClass="entr" presetSubtype="1" fill="hold" nodeType="withEffect">
                                  <p:stCondLst>
                                    <p:cond delay="0"/>
                                  </p:stCondLst>
                                  <p:childTnLst>
                                    <p:set>
                                      <p:cBhvr>
                                        <p:cTn id="118" dur="1" fill="hold">
                                          <p:stCondLst>
                                            <p:cond delay="0"/>
                                          </p:stCondLst>
                                        </p:cTn>
                                        <p:tgtEl>
                                          <p:spTgt spid="4"/>
                                        </p:tgtEl>
                                        <p:attrNameLst>
                                          <p:attrName>style.visibility</p:attrName>
                                        </p:attrNameLst>
                                      </p:cBhvr>
                                      <p:to>
                                        <p:strVal val="visible"/>
                                      </p:to>
                                    </p:set>
                                    <p:anim calcmode="lin" valueType="num">
                                      <p:cBhvr additive="base">
                                        <p:cTn id="119" dur="3000" fill="hold"/>
                                        <p:tgtEl>
                                          <p:spTgt spid="4"/>
                                        </p:tgtEl>
                                        <p:attrNameLst>
                                          <p:attrName>ppt_x</p:attrName>
                                        </p:attrNameLst>
                                      </p:cBhvr>
                                      <p:tavLst>
                                        <p:tav tm="0">
                                          <p:val>
                                            <p:strVal val="#ppt_x"/>
                                          </p:val>
                                        </p:tav>
                                        <p:tav tm="100000">
                                          <p:val>
                                            <p:strVal val="#ppt_x"/>
                                          </p:val>
                                        </p:tav>
                                      </p:tavLst>
                                    </p:anim>
                                    <p:anim calcmode="lin" valueType="num">
                                      <p:cBhvr additive="base">
                                        <p:cTn id="120" dur="3000" fill="hold"/>
                                        <p:tgtEl>
                                          <p:spTgt spid="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sp>
        <p:nvSpPr>
          <p:cNvPr id="5" name="4 Rectángulo"/>
          <p:cNvSpPr/>
          <p:nvPr/>
        </p:nvSpPr>
        <p:spPr>
          <a:xfrm>
            <a:off x="0" y="0"/>
            <a:ext cx="9144000" cy="6858000"/>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Marco"/>
          <p:cNvSpPr/>
          <p:nvPr/>
        </p:nvSpPr>
        <p:spPr>
          <a:xfrm>
            <a:off x="0" y="0"/>
            <a:ext cx="9144000" cy="6858000"/>
          </a:xfrm>
          <a:prstGeom prst="frame">
            <a:avLst>
              <a:gd name="adj1" fmla="val 6263"/>
            </a:avLst>
          </a:prstGeom>
          <a:blipFill dpi="0" rotWithShape="1">
            <a:blip r:embed="rId2">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uadroTexto"/>
          <p:cNvSpPr txBox="1"/>
          <p:nvPr/>
        </p:nvSpPr>
        <p:spPr>
          <a:xfrm>
            <a:off x="928662" y="928670"/>
            <a:ext cx="7429552" cy="4708981"/>
          </a:xfrm>
          <a:prstGeom prst="rect">
            <a:avLst/>
          </a:prstGeom>
          <a:noFill/>
        </p:spPr>
        <p:txBody>
          <a:bodyPr wrap="square" rtlCol="0">
            <a:spAutoFit/>
          </a:bodyPr>
          <a:lstStyle/>
          <a:p>
            <a:r>
              <a:rPr lang="es-ES" sz="2000" b="1" dirty="0" smtClean="0">
                <a:blipFill>
                  <a:blip r:embed="rId3"/>
                  <a:stretch>
                    <a:fillRect/>
                  </a:stretch>
                </a:blipFill>
                <a:effectLst>
                  <a:outerShdw blurRad="38100" dist="38100" dir="2700000" algn="tl">
                    <a:srgbClr val="000000">
                      <a:alpha val="43137"/>
                    </a:srgbClr>
                  </a:outerShdw>
                </a:effectLst>
              </a:rPr>
              <a:t>Una vez se ha acabado de regar nunca se expondrá un bonsái al sol. (Las gotas sobre las hojas actúan de lupas, con lo cual se llegarían a quemar las hojas.) Si nuestro  árbol necesita con urgencia un vaso de agua y la intensidad del sol es considerable podemos optar por verter liquido sólo sobre el sustrato, y así evitaremos quemar las hojas.</a:t>
            </a:r>
          </a:p>
          <a:p>
            <a:endParaRPr lang="es-ES" sz="2000" b="1" dirty="0" smtClean="0">
              <a:blipFill>
                <a:blip r:embed="rId3"/>
                <a:stretch>
                  <a:fillRect/>
                </a:stretch>
              </a:blipFill>
              <a:effectLst>
                <a:outerShdw blurRad="38100" dist="38100" dir="2700000" algn="tl">
                  <a:srgbClr val="000000">
                    <a:alpha val="43137"/>
                  </a:srgbClr>
                </a:outerShdw>
              </a:effectLst>
            </a:endParaRPr>
          </a:p>
          <a:p>
            <a:r>
              <a:rPr lang="es-ES" sz="2000" b="1" dirty="0" smtClean="0">
                <a:blipFill>
                  <a:blip r:embed="rId3"/>
                  <a:stretch>
                    <a:fillRect/>
                  </a:stretch>
                </a:blipFill>
                <a:effectLst>
                  <a:outerShdw blurRad="38100" dist="38100" dir="2700000" algn="tl">
                    <a:srgbClr val="000000">
                      <a:alpha val="43137"/>
                    </a:srgbClr>
                  </a:outerShdw>
                </a:effectLst>
              </a:rPr>
              <a:t>Hay que tener en cuenta la hora del día. No es lo mismo regar por la mañana que por la noche. En el primer caso, nos encontramos que se evapora rápidamente toda el agua , mientras que por la noche podemos encontrarnos con una acumulación de liquido que puede llegar a causar hongos en los arboles.</a:t>
            </a:r>
            <a:br>
              <a:rPr lang="es-ES" sz="2000" b="1" dirty="0" smtClean="0">
                <a:blipFill>
                  <a:blip r:embed="rId3"/>
                  <a:stretch>
                    <a:fillRect/>
                  </a:stretch>
                </a:blipFill>
                <a:effectLst>
                  <a:outerShdw blurRad="38100" dist="38100" dir="2700000" algn="tl">
                    <a:srgbClr val="000000">
                      <a:alpha val="43137"/>
                    </a:srgbClr>
                  </a:outerShdw>
                </a:effectLst>
              </a:rPr>
            </a:br>
            <a:r>
              <a:rPr lang="es-ES" sz="2000" b="1" dirty="0" smtClean="0">
                <a:blipFill>
                  <a:blip r:embed="rId3"/>
                  <a:stretch>
                    <a:fillRect/>
                  </a:stretch>
                </a:blipFill>
                <a:effectLst>
                  <a:outerShdw blurRad="38100" dist="38100" dir="2700000" algn="tl">
                    <a:srgbClr val="000000">
                      <a:alpha val="43137"/>
                    </a:srgbClr>
                  </a:outerShdw>
                </a:effectLst>
              </a:rPr>
              <a:t>A mayor temperatura mayor humedad y a menor tamaño de maceta mayor frecuencia de regado.</a:t>
            </a:r>
          </a:p>
          <a:p>
            <a:endParaRPr lang="es-ES" sz="2000" b="1" dirty="0">
              <a:blipFill>
                <a:blip r:embed="rId3"/>
                <a:stretch>
                  <a:fillRect/>
                </a:stretch>
              </a:blipFill>
              <a:effectLst>
                <a:outerShdw blurRad="38100" dist="38100" dir="2700000" algn="tl">
                  <a:srgbClr val="000000">
                    <a:alpha val="43137"/>
                  </a:srgbClr>
                </a:outerShdw>
              </a:effectLst>
            </a:endParaRPr>
          </a:p>
        </p:txBody>
      </p:sp>
    </p:spTree>
  </p:cSld>
  <p:clrMapOvr>
    <a:masterClrMapping/>
  </p:clrMapOvr>
  <p:transition spd="slow" advTm="40000"/>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g037.jpg"/>
          <p:cNvPicPr>
            <a:picLocks noChangeAspect="1"/>
          </p:cNvPicPr>
          <p:nvPr/>
        </p:nvPicPr>
        <p:blipFill>
          <a:blip r:embed="rId3"/>
          <a:stretch>
            <a:fillRect/>
          </a:stretch>
        </p:blipFill>
        <p:spPr>
          <a:xfrm>
            <a:off x="0" y="22324"/>
            <a:ext cx="9144000" cy="6813352"/>
          </a:xfrm>
          <a:prstGeom prst="rect">
            <a:avLst/>
          </a:prstGeom>
        </p:spPr>
      </p:pic>
      <p:sp>
        <p:nvSpPr>
          <p:cNvPr id="6" name="5 Luna"/>
          <p:cNvSpPr/>
          <p:nvPr/>
        </p:nvSpPr>
        <p:spPr>
          <a:xfrm flipH="1">
            <a:off x="0" y="0"/>
            <a:ext cx="4500562" cy="6858000"/>
          </a:xfrm>
          <a:prstGeom prst="moon">
            <a:avLst>
              <a:gd name="adj" fmla="val 37321"/>
            </a:avLst>
          </a:prstGeom>
          <a:gradFill>
            <a:gsLst>
              <a:gs pos="0">
                <a:srgbClr val="D6B19C"/>
              </a:gs>
              <a:gs pos="30000">
                <a:srgbClr val="D49E6C"/>
              </a:gs>
              <a:gs pos="70000">
                <a:srgbClr val="A65528"/>
              </a:gs>
              <a:gs pos="100000">
                <a:srgbClr val="663012"/>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a:off x="4572000" y="0"/>
            <a:ext cx="4572000" cy="6858000"/>
          </a:xfrm>
          <a:prstGeom prst="moon">
            <a:avLst>
              <a:gd name="adj" fmla="val 40707"/>
            </a:avLst>
          </a:prstGeom>
          <a:gradFill>
            <a:gsLst>
              <a:gs pos="0">
                <a:srgbClr val="D6B19C"/>
              </a:gs>
              <a:gs pos="30000">
                <a:srgbClr val="D49E6C"/>
              </a:gs>
              <a:gs pos="70000">
                <a:srgbClr val="A65528"/>
              </a:gs>
              <a:gs pos="100000">
                <a:srgbClr val="663012"/>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flipH="1">
            <a:off x="0" y="1285860"/>
            <a:ext cx="2285952" cy="4286280"/>
          </a:xfrm>
          <a:prstGeom prst="moon">
            <a:avLst>
              <a:gd name="adj" fmla="val 47929"/>
            </a:avLst>
          </a:prstGeom>
          <a:gradFill>
            <a:gsLst>
              <a:gs pos="0">
                <a:srgbClr val="D6B19C"/>
              </a:gs>
              <a:gs pos="30000">
                <a:srgbClr val="D49E6C"/>
              </a:gs>
              <a:gs pos="70000">
                <a:srgbClr val="A65528"/>
              </a:gs>
              <a:gs pos="100000">
                <a:srgbClr val="663012"/>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a:off x="6858000" y="1214422"/>
            <a:ext cx="2286000" cy="4500594"/>
          </a:xfrm>
          <a:prstGeom prst="moon">
            <a:avLst>
              <a:gd name="adj" fmla="val 50707"/>
            </a:avLst>
          </a:prstGeom>
          <a:gradFill>
            <a:gsLst>
              <a:gs pos="0">
                <a:srgbClr val="D6B19C"/>
              </a:gs>
              <a:gs pos="30000">
                <a:srgbClr val="D49E6C"/>
              </a:gs>
              <a:gs pos="70000">
                <a:srgbClr val="A65528"/>
              </a:gs>
              <a:gs pos="100000">
                <a:srgbClr val="663012"/>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357222" y="0"/>
            <a:ext cx="9501222"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0"/>
                                        </p:tgtEl>
                                        <p:attrNameLst>
                                          <p:attrName>style.opacity</p:attrName>
                                        </p:attrNameLst>
                                      </p:cBhvr>
                                      <p:to>
                                        <p:strVal val="0"/>
                                      </p:to>
                                    </p:set>
                                    <p:animEffect filter="image" prLst="opacity: 0">
                                      <p:cBhvr rctx="IE">
                                        <p:cTn id="7" dur="indefinite"/>
                                        <p:tgtEl>
                                          <p:spTgt spid="10"/>
                                        </p:tgtEl>
                                      </p:cBhvr>
                                    </p:animEffect>
                                  </p:childTnLst>
                                </p:cTn>
                              </p:par>
                              <p:par>
                                <p:cTn id="8" presetID="2" presetClass="exit" presetSubtype="8" fill="hold" grpId="0" nodeType="withEffect">
                                  <p:stCondLst>
                                    <p:cond delay="0"/>
                                  </p:stCondLst>
                                  <p:childTnLst>
                                    <p:anim calcmode="lin" valueType="num">
                                      <p:cBhvr additive="base">
                                        <p:cTn id="9" dur="3000"/>
                                        <p:tgtEl>
                                          <p:spTgt spid="6"/>
                                        </p:tgtEl>
                                        <p:attrNameLst>
                                          <p:attrName>ppt_x</p:attrName>
                                        </p:attrNameLst>
                                      </p:cBhvr>
                                      <p:tavLst>
                                        <p:tav tm="0">
                                          <p:val>
                                            <p:strVal val="ppt_x"/>
                                          </p:val>
                                        </p:tav>
                                        <p:tav tm="100000">
                                          <p:val>
                                            <p:strVal val="0-ppt_w/2"/>
                                          </p:val>
                                        </p:tav>
                                      </p:tavLst>
                                    </p:anim>
                                    <p:anim calcmode="lin" valueType="num">
                                      <p:cBhvr additive="base">
                                        <p:cTn id="10" dur="3000"/>
                                        <p:tgtEl>
                                          <p:spTgt spid="6"/>
                                        </p:tgtEl>
                                        <p:attrNameLst>
                                          <p:attrName>ppt_y</p:attrName>
                                        </p:attrNameLst>
                                      </p:cBhvr>
                                      <p:tavLst>
                                        <p:tav tm="0">
                                          <p:val>
                                            <p:strVal val="ppt_y"/>
                                          </p:val>
                                        </p:tav>
                                        <p:tav tm="100000">
                                          <p:val>
                                            <p:strVal val="ppt_y"/>
                                          </p:val>
                                        </p:tav>
                                      </p:tavLst>
                                    </p:anim>
                                    <p:set>
                                      <p:cBhvr>
                                        <p:cTn id="11" dur="1" fill="hold">
                                          <p:stCondLst>
                                            <p:cond delay="2999"/>
                                          </p:stCondLst>
                                        </p:cTn>
                                        <p:tgtEl>
                                          <p:spTgt spid="6"/>
                                        </p:tgtEl>
                                        <p:attrNameLst>
                                          <p:attrName>style.visibility</p:attrName>
                                        </p:attrNameLst>
                                      </p:cBhvr>
                                      <p:to>
                                        <p:strVal val="hidden"/>
                                      </p:to>
                                    </p:set>
                                  </p:childTnLst>
                                </p:cTn>
                              </p:par>
                              <p:par>
                                <p:cTn id="12" presetID="2" presetClass="exit" presetSubtype="8" fill="hold" grpId="0" nodeType="withEffect">
                                  <p:stCondLst>
                                    <p:cond delay="0"/>
                                  </p:stCondLst>
                                  <p:childTnLst>
                                    <p:anim calcmode="lin" valueType="num">
                                      <p:cBhvr additive="base">
                                        <p:cTn id="13" dur="3000"/>
                                        <p:tgtEl>
                                          <p:spTgt spid="8"/>
                                        </p:tgtEl>
                                        <p:attrNameLst>
                                          <p:attrName>ppt_x</p:attrName>
                                        </p:attrNameLst>
                                      </p:cBhvr>
                                      <p:tavLst>
                                        <p:tav tm="0">
                                          <p:val>
                                            <p:strVal val="ppt_x"/>
                                          </p:val>
                                        </p:tav>
                                        <p:tav tm="100000">
                                          <p:val>
                                            <p:strVal val="0-ppt_w/2"/>
                                          </p:val>
                                        </p:tav>
                                      </p:tavLst>
                                    </p:anim>
                                    <p:anim calcmode="lin" valueType="num">
                                      <p:cBhvr additive="base">
                                        <p:cTn id="14" dur="3000"/>
                                        <p:tgtEl>
                                          <p:spTgt spid="8"/>
                                        </p:tgtEl>
                                        <p:attrNameLst>
                                          <p:attrName>ppt_y</p:attrName>
                                        </p:attrNameLst>
                                      </p:cBhvr>
                                      <p:tavLst>
                                        <p:tav tm="0">
                                          <p:val>
                                            <p:strVal val="ppt_y"/>
                                          </p:val>
                                        </p:tav>
                                        <p:tav tm="100000">
                                          <p:val>
                                            <p:strVal val="ppt_y"/>
                                          </p:val>
                                        </p:tav>
                                      </p:tavLst>
                                    </p:anim>
                                    <p:set>
                                      <p:cBhvr>
                                        <p:cTn id="15" dur="1" fill="hold">
                                          <p:stCondLst>
                                            <p:cond delay="2999"/>
                                          </p:stCondLst>
                                        </p:cTn>
                                        <p:tgtEl>
                                          <p:spTgt spid="8"/>
                                        </p:tgtEl>
                                        <p:attrNameLst>
                                          <p:attrName>style.visibility</p:attrName>
                                        </p:attrNameLst>
                                      </p:cBhvr>
                                      <p:to>
                                        <p:strVal val="hidden"/>
                                      </p:to>
                                    </p:set>
                                  </p:childTnLst>
                                </p:cTn>
                              </p:par>
                              <p:par>
                                <p:cTn id="16" presetID="5" presetClass="exit" presetSubtype="10" fill="hold" grpId="1" nodeType="withEffect">
                                  <p:stCondLst>
                                    <p:cond delay="0"/>
                                  </p:stCondLst>
                                  <p:childTnLst>
                                    <p:animEffect transition="out" filter="checkerboard(across)">
                                      <p:cBhvr>
                                        <p:cTn id="17" dur="3000"/>
                                        <p:tgtEl>
                                          <p:spTgt spid="6"/>
                                        </p:tgtEl>
                                      </p:cBhvr>
                                    </p:animEffect>
                                    <p:set>
                                      <p:cBhvr>
                                        <p:cTn id="18" dur="1" fill="hold">
                                          <p:stCondLst>
                                            <p:cond delay="2999"/>
                                          </p:stCondLst>
                                        </p:cTn>
                                        <p:tgtEl>
                                          <p:spTgt spid="6"/>
                                        </p:tgtEl>
                                        <p:attrNameLst>
                                          <p:attrName>style.visibility</p:attrName>
                                        </p:attrNameLst>
                                      </p:cBhvr>
                                      <p:to>
                                        <p:strVal val="hidden"/>
                                      </p:to>
                                    </p:set>
                                  </p:childTnLst>
                                </p:cTn>
                              </p:par>
                              <p:par>
                                <p:cTn id="19" presetID="5" presetClass="exit" presetSubtype="10" fill="hold" grpId="1" nodeType="withEffect">
                                  <p:stCondLst>
                                    <p:cond delay="0"/>
                                  </p:stCondLst>
                                  <p:childTnLst>
                                    <p:animEffect transition="out" filter="checkerboard(across)">
                                      <p:cBhvr>
                                        <p:cTn id="20" dur="3000"/>
                                        <p:tgtEl>
                                          <p:spTgt spid="8"/>
                                        </p:tgtEl>
                                      </p:cBhvr>
                                    </p:animEffect>
                                    <p:set>
                                      <p:cBhvr>
                                        <p:cTn id="21" dur="1" fill="hold">
                                          <p:stCondLst>
                                            <p:cond delay="2999"/>
                                          </p:stCondLst>
                                        </p:cTn>
                                        <p:tgtEl>
                                          <p:spTgt spid="8"/>
                                        </p:tgtEl>
                                        <p:attrNameLst>
                                          <p:attrName>style.visibility</p:attrName>
                                        </p:attrNameLst>
                                      </p:cBhvr>
                                      <p:to>
                                        <p:strVal val="hidden"/>
                                      </p:to>
                                    </p:set>
                                  </p:childTnLst>
                                </p:cTn>
                              </p:par>
                              <p:par>
                                <p:cTn id="22" presetID="2" presetClass="exit" presetSubtype="2" fill="hold" grpId="0" nodeType="withEffect">
                                  <p:stCondLst>
                                    <p:cond delay="0"/>
                                  </p:stCondLst>
                                  <p:childTnLst>
                                    <p:anim calcmode="lin" valueType="num">
                                      <p:cBhvr additive="base">
                                        <p:cTn id="23" dur="3000"/>
                                        <p:tgtEl>
                                          <p:spTgt spid="7"/>
                                        </p:tgtEl>
                                        <p:attrNameLst>
                                          <p:attrName>ppt_x</p:attrName>
                                        </p:attrNameLst>
                                      </p:cBhvr>
                                      <p:tavLst>
                                        <p:tav tm="0">
                                          <p:val>
                                            <p:strVal val="ppt_x"/>
                                          </p:val>
                                        </p:tav>
                                        <p:tav tm="100000">
                                          <p:val>
                                            <p:strVal val="1+ppt_w/2"/>
                                          </p:val>
                                        </p:tav>
                                      </p:tavLst>
                                    </p:anim>
                                    <p:anim calcmode="lin" valueType="num">
                                      <p:cBhvr additive="base">
                                        <p:cTn id="24" dur="3000"/>
                                        <p:tgtEl>
                                          <p:spTgt spid="7"/>
                                        </p:tgtEl>
                                        <p:attrNameLst>
                                          <p:attrName>ppt_y</p:attrName>
                                        </p:attrNameLst>
                                      </p:cBhvr>
                                      <p:tavLst>
                                        <p:tav tm="0">
                                          <p:val>
                                            <p:strVal val="ppt_y"/>
                                          </p:val>
                                        </p:tav>
                                        <p:tav tm="100000">
                                          <p:val>
                                            <p:strVal val="ppt_y"/>
                                          </p:val>
                                        </p:tav>
                                      </p:tavLst>
                                    </p:anim>
                                    <p:set>
                                      <p:cBhvr>
                                        <p:cTn id="25" dur="1" fill="hold">
                                          <p:stCondLst>
                                            <p:cond delay="2999"/>
                                          </p:stCondLst>
                                        </p:cTn>
                                        <p:tgtEl>
                                          <p:spTgt spid="7"/>
                                        </p:tgtEl>
                                        <p:attrNameLst>
                                          <p:attrName>style.visibility</p:attrName>
                                        </p:attrNameLst>
                                      </p:cBhvr>
                                      <p:to>
                                        <p:strVal val="hidden"/>
                                      </p:to>
                                    </p:set>
                                  </p:childTnLst>
                                </p:cTn>
                              </p:par>
                              <p:par>
                                <p:cTn id="26" presetID="2" presetClass="exit" presetSubtype="2" fill="hold" grpId="0" nodeType="withEffect">
                                  <p:stCondLst>
                                    <p:cond delay="0"/>
                                  </p:stCondLst>
                                  <p:childTnLst>
                                    <p:anim calcmode="lin" valueType="num">
                                      <p:cBhvr additive="base">
                                        <p:cTn id="27" dur="3000"/>
                                        <p:tgtEl>
                                          <p:spTgt spid="9"/>
                                        </p:tgtEl>
                                        <p:attrNameLst>
                                          <p:attrName>ppt_x</p:attrName>
                                        </p:attrNameLst>
                                      </p:cBhvr>
                                      <p:tavLst>
                                        <p:tav tm="0">
                                          <p:val>
                                            <p:strVal val="ppt_x"/>
                                          </p:val>
                                        </p:tav>
                                        <p:tav tm="100000">
                                          <p:val>
                                            <p:strVal val="1+ppt_w/2"/>
                                          </p:val>
                                        </p:tav>
                                      </p:tavLst>
                                    </p:anim>
                                    <p:anim calcmode="lin" valueType="num">
                                      <p:cBhvr additive="base">
                                        <p:cTn id="28" dur="3000"/>
                                        <p:tgtEl>
                                          <p:spTgt spid="9"/>
                                        </p:tgtEl>
                                        <p:attrNameLst>
                                          <p:attrName>ppt_y</p:attrName>
                                        </p:attrNameLst>
                                      </p:cBhvr>
                                      <p:tavLst>
                                        <p:tav tm="0">
                                          <p:val>
                                            <p:strVal val="ppt_y"/>
                                          </p:val>
                                        </p:tav>
                                        <p:tav tm="100000">
                                          <p:val>
                                            <p:strVal val="ppt_y"/>
                                          </p:val>
                                        </p:tav>
                                      </p:tavLst>
                                    </p:anim>
                                    <p:set>
                                      <p:cBhvr>
                                        <p:cTn id="29" dur="1" fill="hold">
                                          <p:stCondLst>
                                            <p:cond delay="2999"/>
                                          </p:stCondLst>
                                        </p:cTn>
                                        <p:tgtEl>
                                          <p:spTgt spid="9"/>
                                        </p:tgtEl>
                                        <p:attrNameLst>
                                          <p:attrName>style.visibility</p:attrName>
                                        </p:attrNameLst>
                                      </p:cBhvr>
                                      <p:to>
                                        <p:strVal val="hidden"/>
                                      </p:to>
                                    </p:set>
                                  </p:childTnLst>
                                </p:cTn>
                              </p:par>
                              <p:par>
                                <p:cTn id="30" presetID="5" presetClass="exit" presetSubtype="10" fill="hold" grpId="1" nodeType="withEffect">
                                  <p:stCondLst>
                                    <p:cond delay="0"/>
                                  </p:stCondLst>
                                  <p:childTnLst>
                                    <p:animEffect transition="out" filter="checkerboard(across)">
                                      <p:cBhvr>
                                        <p:cTn id="31" dur="3000"/>
                                        <p:tgtEl>
                                          <p:spTgt spid="7"/>
                                        </p:tgtEl>
                                      </p:cBhvr>
                                    </p:animEffect>
                                    <p:set>
                                      <p:cBhvr>
                                        <p:cTn id="32" dur="1" fill="hold">
                                          <p:stCondLst>
                                            <p:cond delay="2999"/>
                                          </p:stCondLst>
                                        </p:cTn>
                                        <p:tgtEl>
                                          <p:spTgt spid="7"/>
                                        </p:tgtEl>
                                        <p:attrNameLst>
                                          <p:attrName>style.visibility</p:attrName>
                                        </p:attrNameLst>
                                      </p:cBhvr>
                                      <p:to>
                                        <p:strVal val="hidden"/>
                                      </p:to>
                                    </p:set>
                                  </p:childTnLst>
                                </p:cTn>
                              </p:par>
                              <p:par>
                                <p:cTn id="33" presetID="5" presetClass="exit" presetSubtype="10" fill="hold" grpId="1" nodeType="withEffect">
                                  <p:stCondLst>
                                    <p:cond delay="0"/>
                                  </p:stCondLst>
                                  <p:childTnLst>
                                    <p:animEffect transition="out" filter="checkerboard(across)">
                                      <p:cBhvr>
                                        <p:cTn id="34" dur="3000"/>
                                        <p:tgtEl>
                                          <p:spTgt spid="9"/>
                                        </p:tgtEl>
                                      </p:cBhvr>
                                    </p:animEffect>
                                    <p:set>
                                      <p:cBhvr>
                                        <p:cTn id="35" dur="1" fill="hold">
                                          <p:stCondLst>
                                            <p:cond delay="2999"/>
                                          </p:stCondLst>
                                        </p:cTn>
                                        <p:tgtEl>
                                          <p:spTgt spid="9"/>
                                        </p:tgtEl>
                                        <p:attrNameLst>
                                          <p:attrName>style.visibility</p:attrName>
                                        </p:attrNameLst>
                                      </p:cBhvr>
                                      <p:to>
                                        <p:strVal val="hidden"/>
                                      </p:to>
                                    </p:set>
                                  </p:childTnLst>
                                </p:cTn>
                              </p:par>
                              <p:par>
                                <p:cTn id="36" presetID="23" presetClass="entr" presetSubtype="272" fill="hold" nodeType="withEffect">
                                  <p:stCondLst>
                                    <p:cond delay="0"/>
                                  </p:stCondLst>
                                  <p:childTnLst>
                                    <p:set>
                                      <p:cBhvr>
                                        <p:cTn id="37" dur="1" fill="hold">
                                          <p:stCondLst>
                                            <p:cond delay="0"/>
                                          </p:stCondLst>
                                        </p:cTn>
                                        <p:tgtEl>
                                          <p:spTgt spid="4"/>
                                        </p:tgtEl>
                                        <p:attrNameLst>
                                          <p:attrName>style.visibility</p:attrName>
                                        </p:attrNameLst>
                                      </p:cBhvr>
                                      <p:to>
                                        <p:strVal val="visible"/>
                                      </p:to>
                                    </p:set>
                                    <p:anim calcmode="lin" valueType="num">
                                      <p:cBhvr>
                                        <p:cTn id="38" dur="3000" fill="hold"/>
                                        <p:tgtEl>
                                          <p:spTgt spid="4"/>
                                        </p:tgtEl>
                                        <p:attrNameLst>
                                          <p:attrName>ppt_w</p:attrName>
                                        </p:attrNameLst>
                                      </p:cBhvr>
                                      <p:tavLst>
                                        <p:tav tm="0">
                                          <p:val>
                                            <p:strVal val="2/3*#ppt_w"/>
                                          </p:val>
                                        </p:tav>
                                        <p:tav tm="100000">
                                          <p:val>
                                            <p:strVal val="#ppt_w"/>
                                          </p:val>
                                        </p:tav>
                                      </p:tavLst>
                                    </p:anim>
                                    <p:anim calcmode="lin" valueType="num">
                                      <p:cBhvr>
                                        <p:cTn id="39" dur="3000" fill="hold"/>
                                        <p:tgtEl>
                                          <p:spTgt spid="4"/>
                                        </p:tgtEl>
                                        <p:attrNameLst>
                                          <p:attrName>ppt_h</p:attrName>
                                        </p:attrNameLst>
                                      </p:cBhvr>
                                      <p:tavLst>
                                        <p:tav tm="0">
                                          <p:val>
                                            <p:strVal val="2/3*#ppt_h"/>
                                          </p:val>
                                        </p:tav>
                                        <p:tav tm="100000">
                                          <p:val>
                                            <p:strVal val="#ppt_h"/>
                                          </p:val>
                                        </p:tav>
                                      </p:tavLst>
                                    </p:anim>
                                  </p:childTnLst>
                                </p:cTn>
                              </p:par>
                              <p:par>
                                <p:cTn id="40" presetID="16" presetClass="entr" presetSubtype="37" fill="hold" nodeType="withEffect">
                                  <p:stCondLst>
                                    <p:cond delay="0"/>
                                  </p:stCondLst>
                                  <p:childTnLst>
                                    <p:set>
                                      <p:cBhvr>
                                        <p:cTn id="41" dur="1" fill="hold">
                                          <p:stCondLst>
                                            <p:cond delay="0"/>
                                          </p:stCondLst>
                                        </p:cTn>
                                        <p:tgtEl>
                                          <p:spTgt spid="4"/>
                                        </p:tgtEl>
                                        <p:attrNameLst>
                                          <p:attrName>style.visibility</p:attrName>
                                        </p:attrNameLst>
                                      </p:cBhvr>
                                      <p:to>
                                        <p:strVal val="visible"/>
                                      </p:to>
                                    </p:set>
                                    <p:animEffect transition="in" filter="barn(outVertical)">
                                      <p:cBhvr>
                                        <p:cTn id="4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P spid="8" grpId="0" animBg="1"/>
      <p:bldP spid="8" grpId="1" animBg="1"/>
      <p:bldP spid="9" grpId="0" animBg="1"/>
      <p:bldP spid="9" grpId="1" animBg="1"/>
      <p:bldP spid="10"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Bonsai_IMG_6424.jpg"/>
          <p:cNvPicPr>
            <a:picLocks noChangeAspect="1"/>
          </p:cNvPicPr>
          <p:nvPr/>
        </p:nvPicPr>
        <p:blipFill>
          <a:blip r:embed="rId2"/>
          <a:stretch>
            <a:fillRect/>
          </a:stretch>
        </p:blipFill>
        <p:spPr>
          <a:xfrm>
            <a:off x="0" y="0"/>
            <a:ext cx="9144000" cy="6858000"/>
          </a:xfrm>
          <a:prstGeom prst="rect">
            <a:avLst/>
          </a:prstGeom>
        </p:spPr>
      </p:pic>
      <p:sp>
        <p:nvSpPr>
          <p:cNvPr id="5" name="4 Lágrima"/>
          <p:cNvSpPr/>
          <p:nvPr/>
        </p:nvSpPr>
        <p:spPr>
          <a:xfrm rot="2600895">
            <a:off x="6440057" y="1579076"/>
            <a:ext cx="1767614" cy="1774298"/>
          </a:xfrm>
          <a:prstGeom prst="teardrop">
            <a:avLst>
              <a:gd name="adj" fmla="val 123336"/>
            </a:avLst>
          </a:prstGeom>
          <a:gradFill flip="none" rotWithShape="1">
            <a:gsLst>
              <a:gs pos="0">
                <a:srgbClr val="964B00">
                  <a:shade val="30000"/>
                  <a:satMod val="115000"/>
                  <a:alpha val="12000"/>
                </a:srgbClr>
              </a:gs>
              <a:gs pos="50000">
                <a:srgbClr val="964B00">
                  <a:shade val="67500"/>
                  <a:satMod val="115000"/>
                </a:srgbClr>
              </a:gs>
              <a:gs pos="100000">
                <a:srgbClr val="964B00">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2600895">
            <a:off x="6440058" y="3793654"/>
            <a:ext cx="1767614" cy="1774298"/>
          </a:xfrm>
          <a:prstGeom prst="teardrop">
            <a:avLst>
              <a:gd name="adj" fmla="val 130133"/>
            </a:avLst>
          </a:prstGeom>
          <a:gradFill flip="none" rotWithShape="1">
            <a:gsLst>
              <a:gs pos="0">
                <a:srgbClr val="964B00">
                  <a:shade val="30000"/>
                  <a:satMod val="115000"/>
                  <a:alpha val="12000"/>
                </a:srgbClr>
              </a:gs>
              <a:gs pos="50000">
                <a:srgbClr val="964B00">
                  <a:shade val="67500"/>
                  <a:satMod val="115000"/>
                </a:srgbClr>
              </a:gs>
              <a:gs pos="100000">
                <a:srgbClr val="964B00">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2600895">
            <a:off x="4725546" y="1579076"/>
            <a:ext cx="1767614" cy="1774298"/>
          </a:xfrm>
          <a:prstGeom prst="teardrop">
            <a:avLst>
              <a:gd name="adj" fmla="val 147023"/>
            </a:avLst>
          </a:prstGeom>
          <a:gradFill flip="none" rotWithShape="1">
            <a:gsLst>
              <a:gs pos="0">
                <a:srgbClr val="964B00">
                  <a:shade val="30000"/>
                  <a:satMod val="115000"/>
                  <a:alpha val="12000"/>
                </a:srgbClr>
              </a:gs>
              <a:gs pos="50000">
                <a:srgbClr val="964B00">
                  <a:shade val="67500"/>
                  <a:satMod val="115000"/>
                </a:srgbClr>
              </a:gs>
              <a:gs pos="100000">
                <a:srgbClr val="964B00">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2600895">
            <a:off x="4722512" y="3798031"/>
            <a:ext cx="1767614" cy="1774298"/>
          </a:xfrm>
          <a:prstGeom prst="teardrop">
            <a:avLst>
              <a:gd name="adj" fmla="val 143888"/>
            </a:avLst>
          </a:prstGeom>
          <a:gradFill flip="none" rotWithShape="1">
            <a:gsLst>
              <a:gs pos="0">
                <a:srgbClr val="964B00">
                  <a:shade val="30000"/>
                  <a:satMod val="115000"/>
                  <a:alpha val="12000"/>
                </a:srgbClr>
              </a:gs>
              <a:gs pos="50000">
                <a:srgbClr val="964B00">
                  <a:shade val="67500"/>
                  <a:satMod val="115000"/>
                </a:srgbClr>
              </a:gs>
              <a:gs pos="100000">
                <a:srgbClr val="964B00">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2600895">
            <a:off x="3511098" y="1650514"/>
            <a:ext cx="1767614" cy="1774298"/>
          </a:xfrm>
          <a:prstGeom prst="teardrop">
            <a:avLst>
              <a:gd name="adj" fmla="val 123336"/>
            </a:avLst>
          </a:prstGeom>
          <a:gradFill flip="none" rotWithShape="1">
            <a:gsLst>
              <a:gs pos="0">
                <a:srgbClr val="964B00">
                  <a:shade val="30000"/>
                  <a:satMod val="115000"/>
                  <a:alpha val="12000"/>
                </a:srgbClr>
              </a:gs>
              <a:gs pos="50000">
                <a:srgbClr val="964B00">
                  <a:shade val="67500"/>
                  <a:satMod val="115000"/>
                </a:srgbClr>
              </a:gs>
              <a:gs pos="100000">
                <a:srgbClr val="964B00">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2600895">
            <a:off x="3511099" y="3865092"/>
            <a:ext cx="1767614" cy="1774298"/>
          </a:xfrm>
          <a:prstGeom prst="teardrop">
            <a:avLst>
              <a:gd name="adj" fmla="val 130133"/>
            </a:avLst>
          </a:prstGeom>
          <a:gradFill flip="none" rotWithShape="1">
            <a:gsLst>
              <a:gs pos="0">
                <a:srgbClr val="964B00">
                  <a:shade val="30000"/>
                  <a:satMod val="115000"/>
                  <a:alpha val="12000"/>
                </a:srgbClr>
              </a:gs>
              <a:gs pos="50000">
                <a:srgbClr val="964B00">
                  <a:shade val="67500"/>
                  <a:satMod val="115000"/>
                </a:srgbClr>
              </a:gs>
              <a:gs pos="100000">
                <a:srgbClr val="964B0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2600895">
            <a:off x="1796587" y="1650514"/>
            <a:ext cx="1767614" cy="1774298"/>
          </a:xfrm>
          <a:prstGeom prst="teardrop">
            <a:avLst>
              <a:gd name="adj" fmla="val 147023"/>
            </a:avLst>
          </a:prstGeom>
          <a:gradFill flip="none" rotWithShape="1">
            <a:gsLst>
              <a:gs pos="0">
                <a:srgbClr val="964B00">
                  <a:shade val="30000"/>
                  <a:satMod val="115000"/>
                  <a:alpha val="12000"/>
                </a:srgbClr>
              </a:gs>
              <a:gs pos="50000">
                <a:srgbClr val="964B00">
                  <a:shade val="67500"/>
                  <a:satMod val="115000"/>
                </a:srgbClr>
              </a:gs>
              <a:gs pos="100000">
                <a:srgbClr val="964B00">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2600895">
            <a:off x="1793553" y="3869469"/>
            <a:ext cx="1767614" cy="1774298"/>
          </a:xfrm>
          <a:prstGeom prst="teardrop">
            <a:avLst>
              <a:gd name="adj" fmla="val 143888"/>
            </a:avLst>
          </a:prstGeom>
          <a:gradFill flip="none" rotWithShape="1">
            <a:gsLst>
              <a:gs pos="0">
                <a:srgbClr val="964B00">
                  <a:shade val="30000"/>
                  <a:satMod val="115000"/>
                  <a:alpha val="12000"/>
                </a:srgbClr>
              </a:gs>
              <a:gs pos="50000">
                <a:srgbClr val="964B00">
                  <a:shade val="67500"/>
                  <a:satMod val="115000"/>
                </a:srgbClr>
              </a:gs>
              <a:gs pos="100000">
                <a:srgbClr val="964B0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rot="2600895">
            <a:off x="82076" y="1650514"/>
            <a:ext cx="1767614" cy="1774298"/>
          </a:xfrm>
          <a:prstGeom prst="teardrop">
            <a:avLst>
              <a:gd name="adj" fmla="val 147023"/>
            </a:avLst>
          </a:prstGeom>
          <a:gradFill flip="none" rotWithShape="1">
            <a:gsLst>
              <a:gs pos="0">
                <a:srgbClr val="964B00">
                  <a:shade val="30000"/>
                  <a:satMod val="115000"/>
                  <a:alpha val="12000"/>
                </a:srgbClr>
              </a:gs>
              <a:gs pos="50000">
                <a:srgbClr val="964B00">
                  <a:shade val="67500"/>
                  <a:satMod val="115000"/>
                </a:srgbClr>
              </a:gs>
              <a:gs pos="100000">
                <a:srgbClr val="964B00">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2600895">
            <a:off x="79042" y="3869469"/>
            <a:ext cx="1767614" cy="1774298"/>
          </a:xfrm>
          <a:prstGeom prst="teardrop">
            <a:avLst>
              <a:gd name="adj" fmla="val 143888"/>
            </a:avLst>
          </a:prstGeom>
          <a:gradFill flip="none" rotWithShape="1">
            <a:gsLst>
              <a:gs pos="0">
                <a:srgbClr val="964B00">
                  <a:shade val="30000"/>
                  <a:satMod val="115000"/>
                  <a:alpha val="12000"/>
                </a:srgbClr>
              </a:gs>
              <a:gs pos="50000">
                <a:srgbClr val="964B00">
                  <a:shade val="67500"/>
                  <a:satMod val="115000"/>
                </a:srgbClr>
              </a:gs>
              <a:gs pos="100000">
                <a:srgbClr val="964B0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357222" y="0"/>
            <a:ext cx="9501222"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8" presetClass="emph" presetSubtype="0" fill="hold" grpId="0" nodeType="withEffect">
                                  <p:stCondLst>
                                    <p:cond delay="0"/>
                                  </p:stCondLst>
                                  <p:childTnLst>
                                    <p:animRot by="10800000">
                                      <p:cBhvr>
                                        <p:cTn id="9" dur="3000" fill="hold"/>
                                        <p:tgtEl>
                                          <p:spTgt spid="5"/>
                                        </p:tgtEl>
                                        <p:attrNameLst>
                                          <p:attrName>r</p:attrName>
                                        </p:attrNameLst>
                                      </p:cBhvr>
                                    </p:animRot>
                                  </p:childTnLst>
                                </p:cTn>
                              </p:par>
                              <p:par>
                                <p:cTn id="10" presetID="16" presetClass="entr" presetSubtype="26" fill="hold" grpId="1"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arn(inHorizontal)">
                                      <p:cBhvr>
                                        <p:cTn id="12" dur="3000"/>
                                        <p:tgtEl>
                                          <p:spTgt spid="5"/>
                                        </p:tgtEl>
                                      </p:cBhvr>
                                    </p:animEffect>
                                  </p:childTnLst>
                                </p:cTn>
                              </p:par>
                              <p:par>
                                <p:cTn id="13" presetID="8" presetClass="emph" presetSubtype="0" fill="hold" grpId="0" nodeType="withEffect">
                                  <p:stCondLst>
                                    <p:cond delay="0"/>
                                  </p:stCondLst>
                                  <p:childTnLst>
                                    <p:animRot by="10800000">
                                      <p:cBhvr>
                                        <p:cTn id="14" dur="3000" fill="hold"/>
                                        <p:tgtEl>
                                          <p:spTgt spid="6"/>
                                        </p:tgtEl>
                                        <p:attrNameLst>
                                          <p:attrName>r</p:attrName>
                                        </p:attrNameLst>
                                      </p:cBhvr>
                                    </p:animRot>
                                  </p:childTnLst>
                                </p:cTn>
                              </p:par>
                              <p:par>
                                <p:cTn id="15" presetID="16" presetClass="entr" presetSubtype="26" fill="hold" grpId="1" nodeType="with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barn(inHorizontal)">
                                      <p:cBhvr>
                                        <p:cTn id="17" dur="3000"/>
                                        <p:tgtEl>
                                          <p:spTgt spid="6"/>
                                        </p:tgtEl>
                                      </p:cBhvr>
                                    </p:animEffect>
                                  </p:childTnLst>
                                </p:cTn>
                              </p:par>
                              <p:par>
                                <p:cTn id="18" presetID="8" presetClass="emph" presetSubtype="0" fill="hold" grpId="0" nodeType="withEffect">
                                  <p:stCondLst>
                                    <p:cond delay="0"/>
                                  </p:stCondLst>
                                  <p:childTnLst>
                                    <p:animRot by="10800000">
                                      <p:cBhvr>
                                        <p:cTn id="19" dur="3000" fill="hold"/>
                                        <p:tgtEl>
                                          <p:spTgt spid="7"/>
                                        </p:tgtEl>
                                        <p:attrNameLst>
                                          <p:attrName>r</p:attrName>
                                        </p:attrNameLst>
                                      </p:cBhvr>
                                    </p:animRot>
                                  </p:childTnLst>
                                </p:cTn>
                              </p:par>
                              <p:par>
                                <p:cTn id="20" presetID="16" presetClass="entr" presetSubtype="26" fill="hold" grpId="1" nodeType="with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barn(inHorizontal)">
                                      <p:cBhvr>
                                        <p:cTn id="22" dur="3000"/>
                                        <p:tgtEl>
                                          <p:spTgt spid="7"/>
                                        </p:tgtEl>
                                      </p:cBhvr>
                                    </p:animEffect>
                                  </p:childTnLst>
                                </p:cTn>
                              </p:par>
                              <p:par>
                                <p:cTn id="23" presetID="8" presetClass="emph" presetSubtype="0" fill="hold" grpId="0" nodeType="withEffect">
                                  <p:stCondLst>
                                    <p:cond delay="0"/>
                                  </p:stCondLst>
                                  <p:childTnLst>
                                    <p:animRot by="10800000">
                                      <p:cBhvr>
                                        <p:cTn id="24" dur="3000" fill="hold"/>
                                        <p:tgtEl>
                                          <p:spTgt spid="8"/>
                                        </p:tgtEl>
                                        <p:attrNameLst>
                                          <p:attrName>r</p:attrName>
                                        </p:attrNameLst>
                                      </p:cBhvr>
                                    </p:animRot>
                                  </p:childTnLst>
                                </p:cTn>
                              </p:par>
                              <p:par>
                                <p:cTn id="25" presetID="16" presetClass="entr" presetSubtype="26" fill="hold" grpId="1" nodeType="with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barn(inHorizontal)">
                                      <p:cBhvr>
                                        <p:cTn id="27" dur="3000"/>
                                        <p:tgtEl>
                                          <p:spTgt spid="8"/>
                                        </p:tgtEl>
                                      </p:cBhvr>
                                    </p:animEffect>
                                  </p:childTnLst>
                                </p:cTn>
                              </p:par>
                              <p:par>
                                <p:cTn id="28" presetID="8" presetClass="emph" presetSubtype="0" fill="hold" grpId="0" nodeType="withEffect">
                                  <p:stCondLst>
                                    <p:cond delay="0"/>
                                  </p:stCondLst>
                                  <p:childTnLst>
                                    <p:animRot by="10800000">
                                      <p:cBhvr>
                                        <p:cTn id="29" dur="3000" fill="hold"/>
                                        <p:tgtEl>
                                          <p:spTgt spid="9"/>
                                        </p:tgtEl>
                                        <p:attrNameLst>
                                          <p:attrName>r</p:attrName>
                                        </p:attrNameLst>
                                      </p:cBhvr>
                                    </p:animRot>
                                  </p:childTnLst>
                                </p:cTn>
                              </p:par>
                              <p:par>
                                <p:cTn id="30" presetID="16" presetClass="entr" presetSubtype="26" fill="hold" grpId="1" nodeType="with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barn(inHorizontal)">
                                      <p:cBhvr>
                                        <p:cTn id="32" dur="3000"/>
                                        <p:tgtEl>
                                          <p:spTgt spid="9"/>
                                        </p:tgtEl>
                                      </p:cBhvr>
                                    </p:animEffect>
                                  </p:childTnLst>
                                </p:cTn>
                              </p:par>
                              <p:par>
                                <p:cTn id="33" presetID="8" presetClass="emph" presetSubtype="0" fill="hold" grpId="0" nodeType="withEffect">
                                  <p:stCondLst>
                                    <p:cond delay="0"/>
                                  </p:stCondLst>
                                  <p:childTnLst>
                                    <p:animRot by="10800000">
                                      <p:cBhvr>
                                        <p:cTn id="34" dur="3000" fill="hold"/>
                                        <p:tgtEl>
                                          <p:spTgt spid="10"/>
                                        </p:tgtEl>
                                        <p:attrNameLst>
                                          <p:attrName>r</p:attrName>
                                        </p:attrNameLst>
                                      </p:cBhvr>
                                    </p:animRot>
                                  </p:childTnLst>
                                </p:cTn>
                              </p:par>
                              <p:par>
                                <p:cTn id="35" presetID="16" presetClass="entr" presetSubtype="26" fill="hold" grpId="1" nodeType="with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barn(inHorizontal)">
                                      <p:cBhvr>
                                        <p:cTn id="37" dur="3000"/>
                                        <p:tgtEl>
                                          <p:spTgt spid="10"/>
                                        </p:tgtEl>
                                      </p:cBhvr>
                                    </p:animEffect>
                                  </p:childTnLst>
                                </p:cTn>
                              </p:par>
                              <p:par>
                                <p:cTn id="38" presetID="8" presetClass="emph" presetSubtype="0" fill="hold" grpId="0" nodeType="withEffect">
                                  <p:stCondLst>
                                    <p:cond delay="0"/>
                                  </p:stCondLst>
                                  <p:childTnLst>
                                    <p:animRot by="10800000">
                                      <p:cBhvr>
                                        <p:cTn id="39" dur="3000" fill="hold"/>
                                        <p:tgtEl>
                                          <p:spTgt spid="11"/>
                                        </p:tgtEl>
                                        <p:attrNameLst>
                                          <p:attrName>r</p:attrName>
                                        </p:attrNameLst>
                                      </p:cBhvr>
                                    </p:animRot>
                                  </p:childTnLst>
                                </p:cTn>
                              </p:par>
                              <p:par>
                                <p:cTn id="40" presetID="16" presetClass="entr" presetSubtype="26" fill="hold" grpId="1" nodeType="withEffect">
                                  <p:stCondLst>
                                    <p:cond delay="0"/>
                                  </p:stCondLst>
                                  <p:childTnLst>
                                    <p:set>
                                      <p:cBhvr>
                                        <p:cTn id="41" dur="1" fill="hold">
                                          <p:stCondLst>
                                            <p:cond delay="0"/>
                                          </p:stCondLst>
                                        </p:cTn>
                                        <p:tgtEl>
                                          <p:spTgt spid="11"/>
                                        </p:tgtEl>
                                        <p:attrNameLst>
                                          <p:attrName>style.visibility</p:attrName>
                                        </p:attrNameLst>
                                      </p:cBhvr>
                                      <p:to>
                                        <p:strVal val="visible"/>
                                      </p:to>
                                    </p:set>
                                    <p:animEffect transition="in" filter="barn(inHorizontal)">
                                      <p:cBhvr>
                                        <p:cTn id="42" dur="3000"/>
                                        <p:tgtEl>
                                          <p:spTgt spid="11"/>
                                        </p:tgtEl>
                                      </p:cBhvr>
                                    </p:animEffect>
                                  </p:childTnLst>
                                </p:cTn>
                              </p:par>
                              <p:par>
                                <p:cTn id="43" presetID="8" presetClass="emph" presetSubtype="0" fill="hold" grpId="0" nodeType="withEffect">
                                  <p:stCondLst>
                                    <p:cond delay="0"/>
                                  </p:stCondLst>
                                  <p:childTnLst>
                                    <p:animRot by="10800000">
                                      <p:cBhvr>
                                        <p:cTn id="44" dur="3000" fill="hold"/>
                                        <p:tgtEl>
                                          <p:spTgt spid="12"/>
                                        </p:tgtEl>
                                        <p:attrNameLst>
                                          <p:attrName>r</p:attrName>
                                        </p:attrNameLst>
                                      </p:cBhvr>
                                    </p:animRot>
                                  </p:childTnLst>
                                </p:cTn>
                              </p:par>
                              <p:par>
                                <p:cTn id="45" presetID="16" presetClass="entr" presetSubtype="26" fill="hold" grpId="1" nodeType="withEffect">
                                  <p:stCondLst>
                                    <p:cond delay="0"/>
                                  </p:stCondLst>
                                  <p:childTnLst>
                                    <p:set>
                                      <p:cBhvr>
                                        <p:cTn id="46" dur="1" fill="hold">
                                          <p:stCondLst>
                                            <p:cond delay="0"/>
                                          </p:stCondLst>
                                        </p:cTn>
                                        <p:tgtEl>
                                          <p:spTgt spid="12"/>
                                        </p:tgtEl>
                                        <p:attrNameLst>
                                          <p:attrName>style.visibility</p:attrName>
                                        </p:attrNameLst>
                                      </p:cBhvr>
                                      <p:to>
                                        <p:strVal val="visible"/>
                                      </p:to>
                                    </p:set>
                                    <p:animEffect transition="in" filter="barn(inHorizontal)">
                                      <p:cBhvr>
                                        <p:cTn id="47" dur="3000"/>
                                        <p:tgtEl>
                                          <p:spTgt spid="12"/>
                                        </p:tgtEl>
                                      </p:cBhvr>
                                    </p:animEffect>
                                  </p:childTnLst>
                                </p:cTn>
                              </p:par>
                              <p:par>
                                <p:cTn id="48" presetID="8" presetClass="emph" presetSubtype="0" fill="hold" grpId="0" nodeType="withEffect">
                                  <p:stCondLst>
                                    <p:cond delay="0"/>
                                  </p:stCondLst>
                                  <p:childTnLst>
                                    <p:animRot by="10800000">
                                      <p:cBhvr>
                                        <p:cTn id="49" dur="3000" fill="hold"/>
                                        <p:tgtEl>
                                          <p:spTgt spid="13"/>
                                        </p:tgtEl>
                                        <p:attrNameLst>
                                          <p:attrName>r</p:attrName>
                                        </p:attrNameLst>
                                      </p:cBhvr>
                                    </p:animRot>
                                  </p:childTnLst>
                                </p:cTn>
                              </p:par>
                              <p:par>
                                <p:cTn id="50" presetID="16" presetClass="entr" presetSubtype="26" fill="hold" grpId="1" nodeType="withEffect">
                                  <p:stCondLst>
                                    <p:cond delay="0"/>
                                  </p:stCondLst>
                                  <p:childTnLst>
                                    <p:set>
                                      <p:cBhvr>
                                        <p:cTn id="51" dur="1" fill="hold">
                                          <p:stCondLst>
                                            <p:cond delay="0"/>
                                          </p:stCondLst>
                                        </p:cTn>
                                        <p:tgtEl>
                                          <p:spTgt spid="13"/>
                                        </p:tgtEl>
                                        <p:attrNameLst>
                                          <p:attrName>style.visibility</p:attrName>
                                        </p:attrNameLst>
                                      </p:cBhvr>
                                      <p:to>
                                        <p:strVal val="visible"/>
                                      </p:to>
                                    </p:set>
                                    <p:animEffect transition="in" filter="barn(inHorizontal)">
                                      <p:cBhvr>
                                        <p:cTn id="52" dur="3000"/>
                                        <p:tgtEl>
                                          <p:spTgt spid="13"/>
                                        </p:tgtEl>
                                      </p:cBhvr>
                                    </p:animEffect>
                                  </p:childTnLst>
                                </p:cTn>
                              </p:par>
                              <p:par>
                                <p:cTn id="53" presetID="8" presetClass="emph" presetSubtype="0" fill="hold" grpId="0" nodeType="withEffect">
                                  <p:stCondLst>
                                    <p:cond delay="0"/>
                                  </p:stCondLst>
                                  <p:childTnLst>
                                    <p:animRot by="10800000">
                                      <p:cBhvr>
                                        <p:cTn id="54" dur="3000" fill="hold"/>
                                        <p:tgtEl>
                                          <p:spTgt spid="14"/>
                                        </p:tgtEl>
                                        <p:attrNameLst>
                                          <p:attrName>r</p:attrName>
                                        </p:attrNameLst>
                                      </p:cBhvr>
                                    </p:animRot>
                                  </p:childTnLst>
                                </p:cTn>
                              </p:par>
                              <p:par>
                                <p:cTn id="55" presetID="16" presetClass="entr" presetSubtype="26" fill="hold" grpId="1" nodeType="withEffect">
                                  <p:stCondLst>
                                    <p:cond delay="0"/>
                                  </p:stCondLst>
                                  <p:childTnLst>
                                    <p:set>
                                      <p:cBhvr>
                                        <p:cTn id="56" dur="1" fill="hold">
                                          <p:stCondLst>
                                            <p:cond delay="0"/>
                                          </p:stCondLst>
                                        </p:cTn>
                                        <p:tgtEl>
                                          <p:spTgt spid="14"/>
                                        </p:tgtEl>
                                        <p:attrNameLst>
                                          <p:attrName>style.visibility</p:attrName>
                                        </p:attrNameLst>
                                      </p:cBhvr>
                                      <p:to>
                                        <p:strVal val="visible"/>
                                      </p:to>
                                    </p:set>
                                    <p:animEffect transition="in" filter="barn(inHorizontal)">
                                      <p:cBhvr>
                                        <p:cTn id="57" dur="3000"/>
                                        <p:tgtEl>
                                          <p:spTgt spid="14"/>
                                        </p:tgtEl>
                                      </p:cBhvr>
                                    </p:animEffect>
                                  </p:childTnLst>
                                </p:cTn>
                              </p:par>
                            </p:childTnLst>
                          </p:cTn>
                        </p:par>
                        <p:par>
                          <p:cTn id="58" fill="hold">
                            <p:stCondLst>
                              <p:cond delay="3000"/>
                            </p:stCondLst>
                            <p:childTnLst>
                              <p:par>
                                <p:cTn id="59" presetID="2" presetClass="exit" presetSubtype="2" fill="hold" grpId="2" nodeType="afterEffect">
                                  <p:stCondLst>
                                    <p:cond delay="0"/>
                                  </p:stCondLst>
                                  <p:childTnLst>
                                    <p:anim calcmode="lin" valueType="num">
                                      <p:cBhvr additive="base">
                                        <p:cTn id="60" dur="3000"/>
                                        <p:tgtEl>
                                          <p:spTgt spid="5"/>
                                        </p:tgtEl>
                                        <p:attrNameLst>
                                          <p:attrName>ppt_x</p:attrName>
                                        </p:attrNameLst>
                                      </p:cBhvr>
                                      <p:tavLst>
                                        <p:tav tm="0">
                                          <p:val>
                                            <p:strVal val="ppt_x"/>
                                          </p:val>
                                        </p:tav>
                                        <p:tav tm="100000">
                                          <p:val>
                                            <p:strVal val="1+ppt_w/2"/>
                                          </p:val>
                                        </p:tav>
                                      </p:tavLst>
                                    </p:anim>
                                    <p:anim calcmode="lin" valueType="num">
                                      <p:cBhvr additive="base">
                                        <p:cTn id="61" dur="3000"/>
                                        <p:tgtEl>
                                          <p:spTgt spid="5"/>
                                        </p:tgtEl>
                                        <p:attrNameLst>
                                          <p:attrName>ppt_y</p:attrName>
                                        </p:attrNameLst>
                                      </p:cBhvr>
                                      <p:tavLst>
                                        <p:tav tm="0">
                                          <p:val>
                                            <p:strVal val="ppt_y"/>
                                          </p:val>
                                        </p:tav>
                                        <p:tav tm="100000">
                                          <p:val>
                                            <p:strVal val="ppt_y"/>
                                          </p:val>
                                        </p:tav>
                                      </p:tavLst>
                                    </p:anim>
                                    <p:set>
                                      <p:cBhvr>
                                        <p:cTn id="62" dur="1" fill="hold">
                                          <p:stCondLst>
                                            <p:cond delay="2999"/>
                                          </p:stCondLst>
                                        </p:cTn>
                                        <p:tgtEl>
                                          <p:spTgt spid="5"/>
                                        </p:tgtEl>
                                        <p:attrNameLst>
                                          <p:attrName>style.visibility</p:attrName>
                                        </p:attrNameLst>
                                      </p:cBhvr>
                                      <p:to>
                                        <p:strVal val="hidden"/>
                                      </p:to>
                                    </p:set>
                                  </p:childTnLst>
                                </p:cTn>
                              </p:par>
                              <p:par>
                                <p:cTn id="63" presetID="2" presetClass="exit" presetSubtype="2" fill="hold" grpId="2" nodeType="withEffect">
                                  <p:stCondLst>
                                    <p:cond delay="0"/>
                                  </p:stCondLst>
                                  <p:childTnLst>
                                    <p:anim calcmode="lin" valueType="num">
                                      <p:cBhvr additive="base">
                                        <p:cTn id="64" dur="3000"/>
                                        <p:tgtEl>
                                          <p:spTgt spid="6"/>
                                        </p:tgtEl>
                                        <p:attrNameLst>
                                          <p:attrName>ppt_x</p:attrName>
                                        </p:attrNameLst>
                                      </p:cBhvr>
                                      <p:tavLst>
                                        <p:tav tm="0">
                                          <p:val>
                                            <p:strVal val="ppt_x"/>
                                          </p:val>
                                        </p:tav>
                                        <p:tav tm="100000">
                                          <p:val>
                                            <p:strVal val="1+ppt_w/2"/>
                                          </p:val>
                                        </p:tav>
                                      </p:tavLst>
                                    </p:anim>
                                    <p:anim calcmode="lin" valueType="num">
                                      <p:cBhvr additive="base">
                                        <p:cTn id="65" dur="3000"/>
                                        <p:tgtEl>
                                          <p:spTgt spid="6"/>
                                        </p:tgtEl>
                                        <p:attrNameLst>
                                          <p:attrName>ppt_y</p:attrName>
                                        </p:attrNameLst>
                                      </p:cBhvr>
                                      <p:tavLst>
                                        <p:tav tm="0">
                                          <p:val>
                                            <p:strVal val="ppt_y"/>
                                          </p:val>
                                        </p:tav>
                                        <p:tav tm="100000">
                                          <p:val>
                                            <p:strVal val="ppt_y"/>
                                          </p:val>
                                        </p:tav>
                                      </p:tavLst>
                                    </p:anim>
                                    <p:set>
                                      <p:cBhvr>
                                        <p:cTn id="66" dur="1" fill="hold">
                                          <p:stCondLst>
                                            <p:cond delay="2999"/>
                                          </p:stCondLst>
                                        </p:cTn>
                                        <p:tgtEl>
                                          <p:spTgt spid="6"/>
                                        </p:tgtEl>
                                        <p:attrNameLst>
                                          <p:attrName>style.visibility</p:attrName>
                                        </p:attrNameLst>
                                      </p:cBhvr>
                                      <p:to>
                                        <p:strVal val="hidden"/>
                                      </p:to>
                                    </p:set>
                                  </p:childTnLst>
                                </p:cTn>
                              </p:par>
                              <p:par>
                                <p:cTn id="67" presetID="2" presetClass="exit" presetSubtype="2" fill="hold" grpId="2" nodeType="withEffect">
                                  <p:stCondLst>
                                    <p:cond delay="0"/>
                                  </p:stCondLst>
                                  <p:childTnLst>
                                    <p:anim calcmode="lin" valueType="num">
                                      <p:cBhvr additive="base">
                                        <p:cTn id="68" dur="3000"/>
                                        <p:tgtEl>
                                          <p:spTgt spid="7"/>
                                        </p:tgtEl>
                                        <p:attrNameLst>
                                          <p:attrName>ppt_x</p:attrName>
                                        </p:attrNameLst>
                                      </p:cBhvr>
                                      <p:tavLst>
                                        <p:tav tm="0">
                                          <p:val>
                                            <p:strVal val="ppt_x"/>
                                          </p:val>
                                        </p:tav>
                                        <p:tav tm="100000">
                                          <p:val>
                                            <p:strVal val="1+ppt_w/2"/>
                                          </p:val>
                                        </p:tav>
                                      </p:tavLst>
                                    </p:anim>
                                    <p:anim calcmode="lin" valueType="num">
                                      <p:cBhvr additive="base">
                                        <p:cTn id="69" dur="3000"/>
                                        <p:tgtEl>
                                          <p:spTgt spid="7"/>
                                        </p:tgtEl>
                                        <p:attrNameLst>
                                          <p:attrName>ppt_y</p:attrName>
                                        </p:attrNameLst>
                                      </p:cBhvr>
                                      <p:tavLst>
                                        <p:tav tm="0">
                                          <p:val>
                                            <p:strVal val="ppt_y"/>
                                          </p:val>
                                        </p:tav>
                                        <p:tav tm="100000">
                                          <p:val>
                                            <p:strVal val="ppt_y"/>
                                          </p:val>
                                        </p:tav>
                                      </p:tavLst>
                                    </p:anim>
                                    <p:set>
                                      <p:cBhvr>
                                        <p:cTn id="70" dur="1" fill="hold">
                                          <p:stCondLst>
                                            <p:cond delay="2999"/>
                                          </p:stCondLst>
                                        </p:cTn>
                                        <p:tgtEl>
                                          <p:spTgt spid="7"/>
                                        </p:tgtEl>
                                        <p:attrNameLst>
                                          <p:attrName>style.visibility</p:attrName>
                                        </p:attrNameLst>
                                      </p:cBhvr>
                                      <p:to>
                                        <p:strVal val="hidden"/>
                                      </p:to>
                                    </p:set>
                                  </p:childTnLst>
                                </p:cTn>
                              </p:par>
                              <p:par>
                                <p:cTn id="71" presetID="2" presetClass="exit" presetSubtype="2" fill="hold" grpId="2" nodeType="withEffect">
                                  <p:stCondLst>
                                    <p:cond delay="0"/>
                                  </p:stCondLst>
                                  <p:childTnLst>
                                    <p:anim calcmode="lin" valueType="num">
                                      <p:cBhvr additive="base">
                                        <p:cTn id="72" dur="3000"/>
                                        <p:tgtEl>
                                          <p:spTgt spid="8"/>
                                        </p:tgtEl>
                                        <p:attrNameLst>
                                          <p:attrName>ppt_x</p:attrName>
                                        </p:attrNameLst>
                                      </p:cBhvr>
                                      <p:tavLst>
                                        <p:tav tm="0">
                                          <p:val>
                                            <p:strVal val="ppt_x"/>
                                          </p:val>
                                        </p:tav>
                                        <p:tav tm="100000">
                                          <p:val>
                                            <p:strVal val="1+ppt_w/2"/>
                                          </p:val>
                                        </p:tav>
                                      </p:tavLst>
                                    </p:anim>
                                    <p:anim calcmode="lin" valueType="num">
                                      <p:cBhvr additive="base">
                                        <p:cTn id="73" dur="3000"/>
                                        <p:tgtEl>
                                          <p:spTgt spid="8"/>
                                        </p:tgtEl>
                                        <p:attrNameLst>
                                          <p:attrName>ppt_y</p:attrName>
                                        </p:attrNameLst>
                                      </p:cBhvr>
                                      <p:tavLst>
                                        <p:tav tm="0">
                                          <p:val>
                                            <p:strVal val="ppt_y"/>
                                          </p:val>
                                        </p:tav>
                                        <p:tav tm="100000">
                                          <p:val>
                                            <p:strVal val="ppt_y"/>
                                          </p:val>
                                        </p:tav>
                                      </p:tavLst>
                                    </p:anim>
                                    <p:set>
                                      <p:cBhvr>
                                        <p:cTn id="74" dur="1" fill="hold">
                                          <p:stCondLst>
                                            <p:cond delay="2999"/>
                                          </p:stCondLst>
                                        </p:cTn>
                                        <p:tgtEl>
                                          <p:spTgt spid="8"/>
                                        </p:tgtEl>
                                        <p:attrNameLst>
                                          <p:attrName>style.visibility</p:attrName>
                                        </p:attrNameLst>
                                      </p:cBhvr>
                                      <p:to>
                                        <p:strVal val="hidden"/>
                                      </p:to>
                                    </p:set>
                                  </p:childTnLst>
                                </p:cTn>
                              </p:par>
                              <p:par>
                                <p:cTn id="75" presetID="2" presetClass="exit" presetSubtype="2" fill="hold" grpId="2" nodeType="withEffect">
                                  <p:stCondLst>
                                    <p:cond delay="0"/>
                                  </p:stCondLst>
                                  <p:childTnLst>
                                    <p:anim calcmode="lin" valueType="num">
                                      <p:cBhvr additive="base">
                                        <p:cTn id="76" dur="3000"/>
                                        <p:tgtEl>
                                          <p:spTgt spid="9"/>
                                        </p:tgtEl>
                                        <p:attrNameLst>
                                          <p:attrName>ppt_x</p:attrName>
                                        </p:attrNameLst>
                                      </p:cBhvr>
                                      <p:tavLst>
                                        <p:tav tm="0">
                                          <p:val>
                                            <p:strVal val="ppt_x"/>
                                          </p:val>
                                        </p:tav>
                                        <p:tav tm="100000">
                                          <p:val>
                                            <p:strVal val="1+ppt_w/2"/>
                                          </p:val>
                                        </p:tav>
                                      </p:tavLst>
                                    </p:anim>
                                    <p:anim calcmode="lin" valueType="num">
                                      <p:cBhvr additive="base">
                                        <p:cTn id="77" dur="3000"/>
                                        <p:tgtEl>
                                          <p:spTgt spid="9"/>
                                        </p:tgtEl>
                                        <p:attrNameLst>
                                          <p:attrName>ppt_y</p:attrName>
                                        </p:attrNameLst>
                                      </p:cBhvr>
                                      <p:tavLst>
                                        <p:tav tm="0">
                                          <p:val>
                                            <p:strVal val="ppt_y"/>
                                          </p:val>
                                        </p:tav>
                                        <p:tav tm="100000">
                                          <p:val>
                                            <p:strVal val="ppt_y"/>
                                          </p:val>
                                        </p:tav>
                                      </p:tavLst>
                                    </p:anim>
                                    <p:set>
                                      <p:cBhvr>
                                        <p:cTn id="78" dur="1" fill="hold">
                                          <p:stCondLst>
                                            <p:cond delay="2999"/>
                                          </p:stCondLst>
                                        </p:cTn>
                                        <p:tgtEl>
                                          <p:spTgt spid="9"/>
                                        </p:tgtEl>
                                        <p:attrNameLst>
                                          <p:attrName>style.visibility</p:attrName>
                                        </p:attrNameLst>
                                      </p:cBhvr>
                                      <p:to>
                                        <p:strVal val="hidden"/>
                                      </p:to>
                                    </p:set>
                                  </p:childTnLst>
                                </p:cTn>
                              </p:par>
                              <p:par>
                                <p:cTn id="79" presetID="2" presetClass="exit" presetSubtype="2" fill="hold" grpId="2" nodeType="withEffect">
                                  <p:stCondLst>
                                    <p:cond delay="0"/>
                                  </p:stCondLst>
                                  <p:childTnLst>
                                    <p:anim calcmode="lin" valueType="num">
                                      <p:cBhvr additive="base">
                                        <p:cTn id="80" dur="3000"/>
                                        <p:tgtEl>
                                          <p:spTgt spid="10"/>
                                        </p:tgtEl>
                                        <p:attrNameLst>
                                          <p:attrName>ppt_x</p:attrName>
                                        </p:attrNameLst>
                                      </p:cBhvr>
                                      <p:tavLst>
                                        <p:tav tm="0">
                                          <p:val>
                                            <p:strVal val="ppt_x"/>
                                          </p:val>
                                        </p:tav>
                                        <p:tav tm="100000">
                                          <p:val>
                                            <p:strVal val="1+ppt_w/2"/>
                                          </p:val>
                                        </p:tav>
                                      </p:tavLst>
                                    </p:anim>
                                    <p:anim calcmode="lin" valueType="num">
                                      <p:cBhvr additive="base">
                                        <p:cTn id="81" dur="3000"/>
                                        <p:tgtEl>
                                          <p:spTgt spid="10"/>
                                        </p:tgtEl>
                                        <p:attrNameLst>
                                          <p:attrName>ppt_y</p:attrName>
                                        </p:attrNameLst>
                                      </p:cBhvr>
                                      <p:tavLst>
                                        <p:tav tm="0">
                                          <p:val>
                                            <p:strVal val="ppt_y"/>
                                          </p:val>
                                        </p:tav>
                                        <p:tav tm="100000">
                                          <p:val>
                                            <p:strVal val="ppt_y"/>
                                          </p:val>
                                        </p:tav>
                                      </p:tavLst>
                                    </p:anim>
                                    <p:set>
                                      <p:cBhvr>
                                        <p:cTn id="82" dur="1" fill="hold">
                                          <p:stCondLst>
                                            <p:cond delay="2999"/>
                                          </p:stCondLst>
                                        </p:cTn>
                                        <p:tgtEl>
                                          <p:spTgt spid="10"/>
                                        </p:tgtEl>
                                        <p:attrNameLst>
                                          <p:attrName>style.visibility</p:attrName>
                                        </p:attrNameLst>
                                      </p:cBhvr>
                                      <p:to>
                                        <p:strVal val="hidden"/>
                                      </p:to>
                                    </p:set>
                                  </p:childTnLst>
                                </p:cTn>
                              </p:par>
                              <p:par>
                                <p:cTn id="83" presetID="2" presetClass="exit" presetSubtype="2" fill="hold" grpId="2" nodeType="withEffect">
                                  <p:stCondLst>
                                    <p:cond delay="0"/>
                                  </p:stCondLst>
                                  <p:childTnLst>
                                    <p:anim calcmode="lin" valueType="num">
                                      <p:cBhvr additive="base">
                                        <p:cTn id="84" dur="3000"/>
                                        <p:tgtEl>
                                          <p:spTgt spid="11"/>
                                        </p:tgtEl>
                                        <p:attrNameLst>
                                          <p:attrName>ppt_x</p:attrName>
                                        </p:attrNameLst>
                                      </p:cBhvr>
                                      <p:tavLst>
                                        <p:tav tm="0">
                                          <p:val>
                                            <p:strVal val="ppt_x"/>
                                          </p:val>
                                        </p:tav>
                                        <p:tav tm="100000">
                                          <p:val>
                                            <p:strVal val="1+ppt_w/2"/>
                                          </p:val>
                                        </p:tav>
                                      </p:tavLst>
                                    </p:anim>
                                    <p:anim calcmode="lin" valueType="num">
                                      <p:cBhvr additive="base">
                                        <p:cTn id="85" dur="3000"/>
                                        <p:tgtEl>
                                          <p:spTgt spid="11"/>
                                        </p:tgtEl>
                                        <p:attrNameLst>
                                          <p:attrName>ppt_y</p:attrName>
                                        </p:attrNameLst>
                                      </p:cBhvr>
                                      <p:tavLst>
                                        <p:tav tm="0">
                                          <p:val>
                                            <p:strVal val="ppt_y"/>
                                          </p:val>
                                        </p:tav>
                                        <p:tav tm="100000">
                                          <p:val>
                                            <p:strVal val="ppt_y"/>
                                          </p:val>
                                        </p:tav>
                                      </p:tavLst>
                                    </p:anim>
                                    <p:set>
                                      <p:cBhvr>
                                        <p:cTn id="86" dur="1" fill="hold">
                                          <p:stCondLst>
                                            <p:cond delay="2999"/>
                                          </p:stCondLst>
                                        </p:cTn>
                                        <p:tgtEl>
                                          <p:spTgt spid="11"/>
                                        </p:tgtEl>
                                        <p:attrNameLst>
                                          <p:attrName>style.visibility</p:attrName>
                                        </p:attrNameLst>
                                      </p:cBhvr>
                                      <p:to>
                                        <p:strVal val="hidden"/>
                                      </p:to>
                                    </p:set>
                                  </p:childTnLst>
                                </p:cTn>
                              </p:par>
                              <p:par>
                                <p:cTn id="87" presetID="2" presetClass="exit" presetSubtype="2" fill="hold" grpId="2" nodeType="withEffect">
                                  <p:stCondLst>
                                    <p:cond delay="0"/>
                                  </p:stCondLst>
                                  <p:childTnLst>
                                    <p:anim calcmode="lin" valueType="num">
                                      <p:cBhvr additive="base">
                                        <p:cTn id="88" dur="3000"/>
                                        <p:tgtEl>
                                          <p:spTgt spid="12"/>
                                        </p:tgtEl>
                                        <p:attrNameLst>
                                          <p:attrName>ppt_x</p:attrName>
                                        </p:attrNameLst>
                                      </p:cBhvr>
                                      <p:tavLst>
                                        <p:tav tm="0">
                                          <p:val>
                                            <p:strVal val="ppt_x"/>
                                          </p:val>
                                        </p:tav>
                                        <p:tav tm="100000">
                                          <p:val>
                                            <p:strVal val="1+ppt_w/2"/>
                                          </p:val>
                                        </p:tav>
                                      </p:tavLst>
                                    </p:anim>
                                    <p:anim calcmode="lin" valueType="num">
                                      <p:cBhvr additive="base">
                                        <p:cTn id="89" dur="3000"/>
                                        <p:tgtEl>
                                          <p:spTgt spid="12"/>
                                        </p:tgtEl>
                                        <p:attrNameLst>
                                          <p:attrName>ppt_y</p:attrName>
                                        </p:attrNameLst>
                                      </p:cBhvr>
                                      <p:tavLst>
                                        <p:tav tm="0">
                                          <p:val>
                                            <p:strVal val="ppt_y"/>
                                          </p:val>
                                        </p:tav>
                                        <p:tav tm="100000">
                                          <p:val>
                                            <p:strVal val="ppt_y"/>
                                          </p:val>
                                        </p:tav>
                                      </p:tavLst>
                                    </p:anim>
                                    <p:set>
                                      <p:cBhvr>
                                        <p:cTn id="90" dur="1" fill="hold">
                                          <p:stCondLst>
                                            <p:cond delay="2999"/>
                                          </p:stCondLst>
                                        </p:cTn>
                                        <p:tgtEl>
                                          <p:spTgt spid="12"/>
                                        </p:tgtEl>
                                        <p:attrNameLst>
                                          <p:attrName>style.visibility</p:attrName>
                                        </p:attrNameLst>
                                      </p:cBhvr>
                                      <p:to>
                                        <p:strVal val="hidden"/>
                                      </p:to>
                                    </p:set>
                                  </p:childTnLst>
                                </p:cTn>
                              </p:par>
                              <p:par>
                                <p:cTn id="91" presetID="2" presetClass="exit" presetSubtype="2" fill="hold" grpId="2" nodeType="withEffect">
                                  <p:stCondLst>
                                    <p:cond delay="0"/>
                                  </p:stCondLst>
                                  <p:childTnLst>
                                    <p:anim calcmode="lin" valueType="num">
                                      <p:cBhvr additive="base">
                                        <p:cTn id="92" dur="3000"/>
                                        <p:tgtEl>
                                          <p:spTgt spid="13"/>
                                        </p:tgtEl>
                                        <p:attrNameLst>
                                          <p:attrName>ppt_x</p:attrName>
                                        </p:attrNameLst>
                                      </p:cBhvr>
                                      <p:tavLst>
                                        <p:tav tm="0">
                                          <p:val>
                                            <p:strVal val="ppt_x"/>
                                          </p:val>
                                        </p:tav>
                                        <p:tav tm="100000">
                                          <p:val>
                                            <p:strVal val="1+ppt_w/2"/>
                                          </p:val>
                                        </p:tav>
                                      </p:tavLst>
                                    </p:anim>
                                    <p:anim calcmode="lin" valueType="num">
                                      <p:cBhvr additive="base">
                                        <p:cTn id="93" dur="3000"/>
                                        <p:tgtEl>
                                          <p:spTgt spid="13"/>
                                        </p:tgtEl>
                                        <p:attrNameLst>
                                          <p:attrName>ppt_y</p:attrName>
                                        </p:attrNameLst>
                                      </p:cBhvr>
                                      <p:tavLst>
                                        <p:tav tm="0">
                                          <p:val>
                                            <p:strVal val="ppt_y"/>
                                          </p:val>
                                        </p:tav>
                                        <p:tav tm="100000">
                                          <p:val>
                                            <p:strVal val="ppt_y"/>
                                          </p:val>
                                        </p:tav>
                                      </p:tavLst>
                                    </p:anim>
                                    <p:set>
                                      <p:cBhvr>
                                        <p:cTn id="94" dur="1" fill="hold">
                                          <p:stCondLst>
                                            <p:cond delay="2999"/>
                                          </p:stCondLst>
                                        </p:cTn>
                                        <p:tgtEl>
                                          <p:spTgt spid="13"/>
                                        </p:tgtEl>
                                        <p:attrNameLst>
                                          <p:attrName>style.visibility</p:attrName>
                                        </p:attrNameLst>
                                      </p:cBhvr>
                                      <p:to>
                                        <p:strVal val="hidden"/>
                                      </p:to>
                                    </p:set>
                                  </p:childTnLst>
                                </p:cTn>
                              </p:par>
                              <p:par>
                                <p:cTn id="95" presetID="2" presetClass="exit" presetSubtype="2" fill="hold" grpId="2" nodeType="withEffect">
                                  <p:stCondLst>
                                    <p:cond delay="0"/>
                                  </p:stCondLst>
                                  <p:childTnLst>
                                    <p:anim calcmode="lin" valueType="num">
                                      <p:cBhvr additive="base">
                                        <p:cTn id="96" dur="3000"/>
                                        <p:tgtEl>
                                          <p:spTgt spid="14"/>
                                        </p:tgtEl>
                                        <p:attrNameLst>
                                          <p:attrName>ppt_x</p:attrName>
                                        </p:attrNameLst>
                                      </p:cBhvr>
                                      <p:tavLst>
                                        <p:tav tm="0">
                                          <p:val>
                                            <p:strVal val="ppt_x"/>
                                          </p:val>
                                        </p:tav>
                                        <p:tav tm="100000">
                                          <p:val>
                                            <p:strVal val="1+ppt_w/2"/>
                                          </p:val>
                                        </p:tav>
                                      </p:tavLst>
                                    </p:anim>
                                    <p:anim calcmode="lin" valueType="num">
                                      <p:cBhvr additive="base">
                                        <p:cTn id="97" dur="3000"/>
                                        <p:tgtEl>
                                          <p:spTgt spid="14"/>
                                        </p:tgtEl>
                                        <p:attrNameLst>
                                          <p:attrName>ppt_y</p:attrName>
                                        </p:attrNameLst>
                                      </p:cBhvr>
                                      <p:tavLst>
                                        <p:tav tm="0">
                                          <p:val>
                                            <p:strVal val="ppt_y"/>
                                          </p:val>
                                        </p:tav>
                                        <p:tav tm="100000">
                                          <p:val>
                                            <p:strVal val="ppt_y"/>
                                          </p:val>
                                        </p:tav>
                                      </p:tavLst>
                                    </p:anim>
                                    <p:set>
                                      <p:cBhvr>
                                        <p:cTn id="98" dur="1" fill="hold">
                                          <p:stCondLst>
                                            <p:cond delay="2999"/>
                                          </p:stCondLst>
                                        </p:cTn>
                                        <p:tgtEl>
                                          <p:spTgt spid="14"/>
                                        </p:tgtEl>
                                        <p:attrNameLst>
                                          <p:attrName>style.visibility</p:attrName>
                                        </p:attrNameLst>
                                      </p:cBhvr>
                                      <p:to>
                                        <p:strVal val="hidden"/>
                                      </p:to>
                                    </p:set>
                                  </p:childTnLst>
                                </p:cTn>
                              </p:par>
                              <p:par>
                                <p:cTn id="99" presetID="2" presetClass="entr" presetSubtype="8" fill="hold" nodeType="withEffect">
                                  <p:stCondLst>
                                    <p:cond delay="0"/>
                                  </p:stCondLst>
                                  <p:childTnLst>
                                    <p:set>
                                      <p:cBhvr>
                                        <p:cTn id="100" dur="1" fill="hold">
                                          <p:stCondLst>
                                            <p:cond delay="0"/>
                                          </p:stCondLst>
                                        </p:cTn>
                                        <p:tgtEl>
                                          <p:spTgt spid="4"/>
                                        </p:tgtEl>
                                        <p:attrNameLst>
                                          <p:attrName>style.visibility</p:attrName>
                                        </p:attrNameLst>
                                      </p:cBhvr>
                                      <p:to>
                                        <p:strVal val="visible"/>
                                      </p:to>
                                    </p:set>
                                    <p:anim calcmode="lin" valueType="num">
                                      <p:cBhvr additive="base">
                                        <p:cTn id="101" dur="3000" fill="hold"/>
                                        <p:tgtEl>
                                          <p:spTgt spid="4"/>
                                        </p:tgtEl>
                                        <p:attrNameLst>
                                          <p:attrName>ppt_x</p:attrName>
                                        </p:attrNameLst>
                                      </p:cBhvr>
                                      <p:tavLst>
                                        <p:tav tm="0">
                                          <p:val>
                                            <p:strVal val="0-#ppt_w/2"/>
                                          </p:val>
                                        </p:tav>
                                        <p:tav tm="100000">
                                          <p:val>
                                            <p:strVal val="#ppt_x"/>
                                          </p:val>
                                        </p:tav>
                                      </p:tavLst>
                                    </p:anim>
                                    <p:anim calcmode="lin" valueType="num">
                                      <p:cBhvr additive="base">
                                        <p:cTn id="102" dur="3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g042.jpg"/>
          <p:cNvPicPr>
            <a:picLocks noChangeAspect="1"/>
          </p:cNvPicPr>
          <p:nvPr/>
        </p:nvPicPr>
        <p:blipFill>
          <a:blip r:embed="rId2"/>
          <a:stretch>
            <a:fillRect/>
          </a:stretch>
        </p:blipFill>
        <p:spPr>
          <a:xfrm>
            <a:off x="2338863" y="0"/>
            <a:ext cx="5090657" cy="6858000"/>
          </a:xfrm>
          <a:prstGeom prst="rect">
            <a:avLst/>
          </a:prstGeom>
        </p:spPr>
      </p:pic>
      <p:sp>
        <p:nvSpPr>
          <p:cNvPr id="5" name="4 Luna"/>
          <p:cNvSpPr/>
          <p:nvPr/>
        </p:nvSpPr>
        <p:spPr>
          <a:xfrm>
            <a:off x="1928794" y="0"/>
            <a:ext cx="4143404" cy="6858000"/>
          </a:xfrm>
          <a:prstGeom prst="moon">
            <a:avLst/>
          </a:prstGeom>
          <a:solidFill>
            <a:srgbClr val="29B21E"/>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flipH="1">
            <a:off x="3571868" y="0"/>
            <a:ext cx="3857652" cy="6858000"/>
          </a:xfrm>
          <a:prstGeom prst="moon">
            <a:avLst>
              <a:gd name="adj" fmla="val 56622"/>
            </a:avLst>
          </a:prstGeom>
          <a:solidFill>
            <a:srgbClr val="007434"/>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357222" y="0"/>
            <a:ext cx="9501222"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plus(in)">
                                      <p:cBhvr>
                                        <p:cTn id="10" dur="3000"/>
                                        <p:tgtEl>
                                          <p:spTgt spid="5"/>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plus(in)">
                                      <p:cBhvr>
                                        <p:cTn id="13" dur="3000"/>
                                        <p:tgtEl>
                                          <p:spTgt spid="6"/>
                                        </p:tgtEl>
                                      </p:cBhvr>
                                    </p:animEffect>
                                  </p:childTnLst>
                                </p:cTn>
                              </p:par>
                              <p:par>
                                <p:cTn id="14" presetID="8" presetClass="emph" presetSubtype="0" fill="hold" grpId="1" nodeType="withEffect">
                                  <p:stCondLst>
                                    <p:cond delay="0"/>
                                  </p:stCondLst>
                                  <p:childTnLst>
                                    <p:animRot by="21600000">
                                      <p:cBhvr>
                                        <p:cTn id="15" dur="3000" fill="hold"/>
                                        <p:tgtEl>
                                          <p:spTgt spid="5"/>
                                        </p:tgtEl>
                                        <p:attrNameLst>
                                          <p:attrName>r</p:attrName>
                                        </p:attrNameLst>
                                      </p:cBhvr>
                                    </p:animRot>
                                  </p:childTnLst>
                                </p:cTn>
                              </p:par>
                              <p:par>
                                <p:cTn id="16" presetID="8" presetClass="emph" presetSubtype="0" fill="hold" grpId="1" nodeType="withEffect">
                                  <p:stCondLst>
                                    <p:cond delay="0"/>
                                  </p:stCondLst>
                                  <p:childTnLst>
                                    <p:animRot by="21600000">
                                      <p:cBhvr>
                                        <p:cTn id="17" dur="3000" fill="hold"/>
                                        <p:tgtEl>
                                          <p:spTgt spid="6"/>
                                        </p:tgtEl>
                                        <p:attrNameLst>
                                          <p:attrName>r</p:attrName>
                                        </p:attrNameLst>
                                      </p:cBhvr>
                                    </p:animRot>
                                  </p:childTnLst>
                                </p:cTn>
                              </p:par>
                            </p:childTnLst>
                          </p:cTn>
                        </p:par>
                        <p:par>
                          <p:cTn id="18" fill="hold">
                            <p:stCondLst>
                              <p:cond delay="3000"/>
                            </p:stCondLst>
                            <p:childTnLst>
                              <p:par>
                                <p:cTn id="19" presetID="2" presetClass="exit" presetSubtype="2" fill="hold" grpId="2" nodeType="afterEffect">
                                  <p:stCondLst>
                                    <p:cond delay="0"/>
                                  </p:stCondLst>
                                  <p:childTnLst>
                                    <p:anim calcmode="lin" valueType="num">
                                      <p:cBhvr additive="base">
                                        <p:cTn id="20" dur="3000"/>
                                        <p:tgtEl>
                                          <p:spTgt spid="5"/>
                                        </p:tgtEl>
                                        <p:attrNameLst>
                                          <p:attrName>ppt_x</p:attrName>
                                        </p:attrNameLst>
                                      </p:cBhvr>
                                      <p:tavLst>
                                        <p:tav tm="0">
                                          <p:val>
                                            <p:strVal val="ppt_x"/>
                                          </p:val>
                                        </p:tav>
                                        <p:tav tm="100000">
                                          <p:val>
                                            <p:strVal val="1+ppt_w/2"/>
                                          </p:val>
                                        </p:tav>
                                      </p:tavLst>
                                    </p:anim>
                                    <p:anim calcmode="lin" valueType="num">
                                      <p:cBhvr additive="base">
                                        <p:cTn id="21" dur="3000"/>
                                        <p:tgtEl>
                                          <p:spTgt spid="5"/>
                                        </p:tgtEl>
                                        <p:attrNameLst>
                                          <p:attrName>ppt_y</p:attrName>
                                        </p:attrNameLst>
                                      </p:cBhvr>
                                      <p:tavLst>
                                        <p:tav tm="0">
                                          <p:val>
                                            <p:strVal val="ppt_y"/>
                                          </p:val>
                                        </p:tav>
                                        <p:tav tm="100000">
                                          <p:val>
                                            <p:strVal val="ppt_y"/>
                                          </p:val>
                                        </p:tav>
                                      </p:tavLst>
                                    </p:anim>
                                    <p:set>
                                      <p:cBhvr>
                                        <p:cTn id="22" dur="1" fill="hold">
                                          <p:stCondLst>
                                            <p:cond delay="2999"/>
                                          </p:stCondLst>
                                        </p:cTn>
                                        <p:tgtEl>
                                          <p:spTgt spid="5"/>
                                        </p:tgtEl>
                                        <p:attrNameLst>
                                          <p:attrName>style.visibility</p:attrName>
                                        </p:attrNameLst>
                                      </p:cBhvr>
                                      <p:to>
                                        <p:strVal val="hidden"/>
                                      </p:to>
                                    </p:set>
                                  </p:childTnLst>
                                </p:cTn>
                              </p:par>
                              <p:par>
                                <p:cTn id="23" presetID="2" presetClass="exit" presetSubtype="8" fill="hold" grpId="2" nodeType="withEffect">
                                  <p:stCondLst>
                                    <p:cond delay="0"/>
                                  </p:stCondLst>
                                  <p:childTnLst>
                                    <p:anim calcmode="lin" valueType="num">
                                      <p:cBhvr additive="base">
                                        <p:cTn id="24" dur="3000"/>
                                        <p:tgtEl>
                                          <p:spTgt spid="6"/>
                                        </p:tgtEl>
                                        <p:attrNameLst>
                                          <p:attrName>ppt_x</p:attrName>
                                        </p:attrNameLst>
                                      </p:cBhvr>
                                      <p:tavLst>
                                        <p:tav tm="0">
                                          <p:val>
                                            <p:strVal val="ppt_x"/>
                                          </p:val>
                                        </p:tav>
                                        <p:tav tm="100000">
                                          <p:val>
                                            <p:strVal val="0-ppt_w/2"/>
                                          </p:val>
                                        </p:tav>
                                      </p:tavLst>
                                    </p:anim>
                                    <p:anim calcmode="lin" valueType="num">
                                      <p:cBhvr additive="base">
                                        <p:cTn id="25" dur="3000"/>
                                        <p:tgtEl>
                                          <p:spTgt spid="6"/>
                                        </p:tgtEl>
                                        <p:attrNameLst>
                                          <p:attrName>ppt_y</p:attrName>
                                        </p:attrNameLst>
                                      </p:cBhvr>
                                      <p:tavLst>
                                        <p:tav tm="0">
                                          <p:val>
                                            <p:strVal val="ppt_y"/>
                                          </p:val>
                                        </p:tav>
                                        <p:tav tm="100000">
                                          <p:val>
                                            <p:strVal val="ppt_y"/>
                                          </p:val>
                                        </p:tav>
                                      </p:tavLst>
                                    </p:anim>
                                    <p:set>
                                      <p:cBhvr>
                                        <p:cTn id="26" dur="1" fill="hold">
                                          <p:stCondLst>
                                            <p:cond delay="2999"/>
                                          </p:stCondLst>
                                        </p:cTn>
                                        <p:tgtEl>
                                          <p:spTgt spid="6"/>
                                        </p:tgtEl>
                                        <p:attrNameLst>
                                          <p:attrName>style.visibility</p:attrName>
                                        </p:attrNameLst>
                                      </p:cBhvr>
                                      <p:to>
                                        <p:strVal val="hidden"/>
                                      </p:to>
                                    </p:set>
                                  </p:childTnLst>
                                </p:cTn>
                              </p:par>
                              <p:par>
                                <p:cTn id="27" presetID="16" presetClass="entr" presetSubtype="37"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barn(outVertical)">
                                      <p:cBhvr>
                                        <p:cTn id="2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bonsai_desktop_1536x1152_hd-wallpaper-562480.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32" y="1142984"/>
            <a:ext cx="714348" cy="1785950"/>
          </a:xfrm>
          <a:prstGeom prst="rect">
            <a:avLst/>
          </a:prstGeom>
          <a:solidFill>
            <a:srgbClr val="5028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785818" y="1142984"/>
            <a:ext cx="714348" cy="1785950"/>
          </a:xfrm>
          <a:prstGeom prst="rect">
            <a:avLst/>
          </a:prstGeom>
          <a:solidFill>
            <a:srgbClr val="5C2E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1571668" y="1142984"/>
            <a:ext cx="714348" cy="1785950"/>
          </a:xfrm>
          <a:prstGeom prst="rect">
            <a:avLst/>
          </a:prstGeom>
          <a:solidFill>
            <a:srgbClr val="6633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2357454" y="1142984"/>
            <a:ext cx="714348" cy="1785950"/>
          </a:xfrm>
          <a:prstGeom prst="rect">
            <a:avLst/>
          </a:prstGeom>
          <a:solidFill>
            <a:srgbClr val="9E4F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3143272" y="1142984"/>
            <a:ext cx="714348" cy="1785950"/>
          </a:xfrm>
          <a:prstGeom prst="rect">
            <a:avLst/>
          </a:prstGeom>
          <a:solidFill>
            <a:srgbClr val="BC5E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3929058" y="1142984"/>
            <a:ext cx="714348" cy="1785950"/>
          </a:xfrm>
          <a:prstGeom prst="rect">
            <a:avLst/>
          </a:prstGeom>
          <a:solidFill>
            <a:srgbClr val="C98D15"/>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4714908" y="1142984"/>
            <a:ext cx="714348" cy="1785950"/>
          </a:xfrm>
          <a:prstGeom prst="rect">
            <a:avLst/>
          </a:prstGeom>
          <a:solidFill>
            <a:srgbClr val="C98D15"/>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5500694" y="1142984"/>
            <a:ext cx="714348" cy="1785950"/>
          </a:xfrm>
          <a:prstGeom prst="rect">
            <a:avLst/>
          </a:prstGeom>
          <a:solidFill>
            <a:srgbClr val="BC5E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6215100" y="1142984"/>
            <a:ext cx="571478" cy="1785950"/>
          </a:xfrm>
          <a:prstGeom prst="rect">
            <a:avLst/>
          </a:prstGeom>
          <a:solidFill>
            <a:srgbClr val="9E4F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6858016" y="1142984"/>
            <a:ext cx="714348" cy="1785950"/>
          </a:xfrm>
          <a:prstGeom prst="rect">
            <a:avLst/>
          </a:prstGeom>
          <a:solidFill>
            <a:srgbClr val="6633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7643834" y="1142984"/>
            <a:ext cx="714348" cy="1785950"/>
          </a:xfrm>
          <a:prstGeom prst="rect">
            <a:avLst/>
          </a:prstGeom>
          <a:solidFill>
            <a:srgbClr val="5C2E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8429652" y="1142984"/>
            <a:ext cx="714348" cy="1785950"/>
          </a:xfrm>
          <a:prstGeom prst="rect">
            <a:avLst/>
          </a:prstGeom>
          <a:solidFill>
            <a:srgbClr val="5028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32" y="3286124"/>
            <a:ext cx="714348" cy="1785950"/>
          </a:xfrm>
          <a:prstGeom prst="rect">
            <a:avLst/>
          </a:prstGeom>
          <a:solidFill>
            <a:srgbClr val="5028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785818" y="3286124"/>
            <a:ext cx="714348" cy="1785950"/>
          </a:xfrm>
          <a:prstGeom prst="rect">
            <a:avLst/>
          </a:prstGeom>
          <a:solidFill>
            <a:srgbClr val="5C2E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1571668" y="3286124"/>
            <a:ext cx="714348" cy="1785950"/>
          </a:xfrm>
          <a:prstGeom prst="rect">
            <a:avLst/>
          </a:prstGeom>
          <a:solidFill>
            <a:srgbClr val="6633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2357454" y="3286124"/>
            <a:ext cx="714348" cy="1785950"/>
          </a:xfrm>
          <a:prstGeom prst="rect">
            <a:avLst/>
          </a:prstGeom>
          <a:solidFill>
            <a:srgbClr val="9E4F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3143272" y="3286124"/>
            <a:ext cx="714348" cy="1785950"/>
          </a:xfrm>
          <a:prstGeom prst="rect">
            <a:avLst/>
          </a:prstGeom>
          <a:solidFill>
            <a:srgbClr val="BC5E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3929058" y="3286124"/>
            <a:ext cx="714348" cy="1785950"/>
          </a:xfrm>
          <a:prstGeom prst="rect">
            <a:avLst/>
          </a:prstGeom>
          <a:solidFill>
            <a:srgbClr val="C98D15"/>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4714908" y="3286124"/>
            <a:ext cx="714348" cy="1785950"/>
          </a:xfrm>
          <a:prstGeom prst="rect">
            <a:avLst/>
          </a:prstGeom>
          <a:solidFill>
            <a:srgbClr val="C98D15"/>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5500694" y="3286124"/>
            <a:ext cx="714348" cy="1785950"/>
          </a:xfrm>
          <a:prstGeom prst="rect">
            <a:avLst/>
          </a:prstGeom>
          <a:solidFill>
            <a:srgbClr val="BC5E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6215100" y="3286124"/>
            <a:ext cx="571478" cy="1785950"/>
          </a:xfrm>
          <a:prstGeom prst="rect">
            <a:avLst/>
          </a:prstGeom>
          <a:solidFill>
            <a:srgbClr val="9E4F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6858016" y="3286124"/>
            <a:ext cx="714348" cy="1785950"/>
          </a:xfrm>
          <a:prstGeom prst="rect">
            <a:avLst/>
          </a:prstGeom>
          <a:solidFill>
            <a:srgbClr val="6633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7643834" y="3286124"/>
            <a:ext cx="714348" cy="1785950"/>
          </a:xfrm>
          <a:prstGeom prst="rect">
            <a:avLst/>
          </a:prstGeom>
          <a:solidFill>
            <a:srgbClr val="5C2E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8429652" y="3286124"/>
            <a:ext cx="714348" cy="1785950"/>
          </a:xfrm>
          <a:prstGeom prst="rect">
            <a:avLst/>
          </a:prstGeom>
          <a:solidFill>
            <a:srgbClr val="5028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357222" y="0"/>
            <a:ext cx="9501222"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9"/>
                                        </p:tgtEl>
                                        <p:attrNameLst>
                                          <p:attrName>style.opacity</p:attrName>
                                        </p:attrNameLst>
                                      </p:cBhvr>
                                      <p:to>
                                        <p:strVal val="0"/>
                                      </p:to>
                                    </p:set>
                                    <p:animEffect filter="image" prLst="opacity: 0">
                                      <p:cBhvr rctx="IE">
                                        <p:cTn id="7" dur="indefinite"/>
                                        <p:tgtEl>
                                          <p:spTgt spid="29"/>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plus(in)">
                                      <p:cBhvr>
                                        <p:cTn id="10" dur="3000"/>
                                        <p:tgtEl>
                                          <p:spTgt spid="5"/>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plus(in)">
                                      <p:cBhvr>
                                        <p:cTn id="13" dur="3000"/>
                                        <p:tgtEl>
                                          <p:spTgt spid="6"/>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plus(in)">
                                      <p:cBhvr>
                                        <p:cTn id="16" dur="3000"/>
                                        <p:tgtEl>
                                          <p:spTgt spid="7"/>
                                        </p:tgtEl>
                                      </p:cBhvr>
                                    </p:animEffect>
                                  </p:childTnLst>
                                </p:cTn>
                              </p:par>
                              <p:par>
                                <p:cTn id="17" presetID="13" presetClass="entr" presetSubtype="16"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plus(in)">
                                      <p:cBhvr>
                                        <p:cTn id="19" dur="3000"/>
                                        <p:tgtEl>
                                          <p:spTgt spid="8"/>
                                        </p:tgtEl>
                                      </p:cBhvr>
                                    </p:animEffect>
                                  </p:childTnLst>
                                </p:cTn>
                              </p:par>
                              <p:par>
                                <p:cTn id="20" presetID="13" presetClass="entr" presetSubtype="16"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plus(in)">
                                      <p:cBhvr>
                                        <p:cTn id="22" dur="3000"/>
                                        <p:tgtEl>
                                          <p:spTgt spid="9"/>
                                        </p:tgtEl>
                                      </p:cBhvr>
                                    </p:animEffect>
                                  </p:childTnLst>
                                </p:cTn>
                              </p:par>
                              <p:par>
                                <p:cTn id="23" presetID="13" presetClass="entr" presetSubtype="16"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plus(in)">
                                      <p:cBhvr>
                                        <p:cTn id="25" dur="3000"/>
                                        <p:tgtEl>
                                          <p:spTgt spid="10"/>
                                        </p:tgtEl>
                                      </p:cBhvr>
                                    </p:animEffect>
                                  </p:childTnLst>
                                </p:cTn>
                              </p:par>
                              <p:par>
                                <p:cTn id="26" presetID="13" presetClass="entr" presetSubtype="16"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plus(in)">
                                      <p:cBhvr>
                                        <p:cTn id="28" dur="3000"/>
                                        <p:tgtEl>
                                          <p:spTgt spid="11"/>
                                        </p:tgtEl>
                                      </p:cBhvr>
                                    </p:animEffect>
                                  </p:childTnLst>
                                </p:cTn>
                              </p:par>
                              <p:par>
                                <p:cTn id="29" presetID="13" presetClass="entr" presetSubtype="16"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plus(in)">
                                      <p:cBhvr>
                                        <p:cTn id="31" dur="3000"/>
                                        <p:tgtEl>
                                          <p:spTgt spid="12"/>
                                        </p:tgtEl>
                                      </p:cBhvr>
                                    </p:animEffect>
                                  </p:childTnLst>
                                </p:cTn>
                              </p:par>
                              <p:par>
                                <p:cTn id="32" presetID="13" presetClass="entr" presetSubtype="16"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plus(in)">
                                      <p:cBhvr>
                                        <p:cTn id="34" dur="3000"/>
                                        <p:tgtEl>
                                          <p:spTgt spid="13"/>
                                        </p:tgtEl>
                                      </p:cBhvr>
                                    </p:animEffect>
                                  </p:childTnLst>
                                </p:cTn>
                              </p:par>
                              <p:par>
                                <p:cTn id="35" presetID="13" presetClass="entr" presetSubtype="16"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plus(in)">
                                      <p:cBhvr>
                                        <p:cTn id="37" dur="3000"/>
                                        <p:tgtEl>
                                          <p:spTgt spid="14"/>
                                        </p:tgtEl>
                                      </p:cBhvr>
                                    </p:animEffect>
                                  </p:childTnLst>
                                </p:cTn>
                              </p:par>
                              <p:par>
                                <p:cTn id="38" presetID="13" presetClass="entr" presetSubtype="16" fill="hold" grpId="0" nodeType="with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plus(in)">
                                      <p:cBhvr>
                                        <p:cTn id="40" dur="3000"/>
                                        <p:tgtEl>
                                          <p:spTgt spid="15"/>
                                        </p:tgtEl>
                                      </p:cBhvr>
                                    </p:animEffect>
                                  </p:childTnLst>
                                </p:cTn>
                              </p:par>
                              <p:par>
                                <p:cTn id="41" presetID="13" presetClass="entr" presetSubtype="16" fill="hold" grpId="0" nodeType="with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plus(in)">
                                      <p:cBhvr>
                                        <p:cTn id="43" dur="3000"/>
                                        <p:tgtEl>
                                          <p:spTgt spid="16"/>
                                        </p:tgtEl>
                                      </p:cBhvr>
                                    </p:animEffect>
                                  </p:childTnLst>
                                </p:cTn>
                              </p:par>
                              <p:par>
                                <p:cTn id="44" presetID="8" presetClass="emph" presetSubtype="0" fill="hold" grpId="1" nodeType="withEffect">
                                  <p:stCondLst>
                                    <p:cond delay="0"/>
                                  </p:stCondLst>
                                  <p:childTnLst>
                                    <p:animRot by="21600000">
                                      <p:cBhvr>
                                        <p:cTn id="45" dur="3000" fill="hold"/>
                                        <p:tgtEl>
                                          <p:spTgt spid="5"/>
                                        </p:tgtEl>
                                        <p:attrNameLst>
                                          <p:attrName>r</p:attrName>
                                        </p:attrNameLst>
                                      </p:cBhvr>
                                    </p:animRot>
                                  </p:childTnLst>
                                </p:cTn>
                              </p:par>
                              <p:par>
                                <p:cTn id="46" presetID="8" presetClass="emph" presetSubtype="0" fill="hold" grpId="1" nodeType="withEffect">
                                  <p:stCondLst>
                                    <p:cond delay="0"/>
                                  </p:stCondLst>
                                  <p:childTnLst>
                                    <p:animRot by="21600000">
                                      <p:cBhvr>
                                        <p:cTn id="47" dur="3000" fill="hold"/>
                                        <p:tgtEl>
                                          <p:spTgt spid="6"/>
                                        </p:tgtEl>
                                        <p:attrNameLst>
                                          <p:attrName>r</p:attrName>
                                        </p:attrNameLst>
                                      </p:cBhvr>
                                    </p:animRot>
                                  </p:childTnLst>
                                </p:cTn>
                              </p:par>
                              <p:par>
                                <p:cTn id="48" presetID="8" presetClass="emph" presetSubtype="0" fill="hold" grpId="1" nodeType="withEffect">
                                  <p:stCondLst>
                                    <p:cond delay="0"/>
                                  </p:stCondLst>
                                  <p:childTnLst>
                                    <p:animRot by="21600000">
                                      <p:cBhvr>
                                        <p:cTn id="49" dur="3000" fill="hold"/>
                                        <p:tgtEl>
                                          <p:spTgt spid="7"/>
                                        </p:tgtEl>
                                        <p:attrNameLst>
                                          <p:attrName>r</p:attrName>
                                        </p:attrNameLst>
                                      </p:cBhvr>
                                    </p:animRot>
                                  </p:childTnLst>
                                </p:cTn>
                              </p:par>
                              <p:par>
                                <p:cTn id="50" presetID="8" presetClass="emph" presetSubtype="0" fill="hold" grpId="1" nodeType="withEffect">
                                  <p:stCondLst>
                                    <p:cond delay="0"/>
                                  </p:stCondLst>
                                  <p:childTnLst>
                                    <p:animRot by="21600000">
                                      <p:cBhvr>
                                        <p:cTn id="51" dur="3000" fill="hold"/>
                                        <p:tgtEl>
                                          <p:spTgt spid="8"/>
                                        </p:tgtEl>
                                        <p:attrNameLst>
                                          <p:attrName>r</p:attrName>
                                        </p:attrNameLst>
                                      </p:cBhvr>
                                    </p:animRot>
                                  </p:childTnLst>
                                </p:cTn>
                              </p:par>
                              <p:par>
                                <p:cTn id="52" presetID="8" presetClass="emph" presetSubtype="0" fill="hold" grpId="1" nodeType="withEffect">
                                  <p:stCondLst>
                                    <p:cond delay="0"/>
                                  </p:stCondLst>
                                  <p:childTnLst>
                                    <p:animRot by="21600000">
                                      <p:cBhvr>
                                        <p:cTn id="53" dur="3000" fill="hold"/>
                                        <p:tgtEl>
                                          <p:spTgt spid="9"/>
                                        </p:tgtEl>
                                        <p:attrNameLst>
                                          <p:attrName>r</p:attrName>
                                        </p:attrNameLst>
                                      </p:cBhvr>
                                    </p:animRot>
                                  </p:childTnLst>
                                </p:cTn>
                              </p:par>
                              <p:par>
                                <p:cTn id="54" presetID="8" presetClass="emph" presetSubtype="0" fill="hold" grpId="1" nodeType="withEffect">
                                  <p:stCondLst>
                                    <p:cond delay="0"/>
                                  </p:stCondLst>
                                  <p:childTnLst>
                                    <p:animRot by="21600000">
                                      <p:cBhvr>
                                        <p:cTn id="55" dur="3000" fill="hold"/>
                                        <p:tgtEl>
                                          <p:spTgt spid="10"/>
                                        </p:tgtEl>
                                        <p:attrNameLst>
                                          <p:attrName>r</p:attrName>
                                        </p:attrNameLst>
                                      </p:cBhvr>
                                    </p:animRot>
                                  </p:childTnLst>
                                </p:cTn>
                              </p:par>
                              <p:par>
                                <p:cTn id="56" presetID="8" presetClass="emph" presetSubtype="0" fill="hold" grpId="1" nodeType="withEffect">
                                  <p:stCondLst>
                                    <p:cond delay="0"/>
                                  </p:stCondLst>
                                  <p:childTnLst>
                                    <p:animRot by="21600000">
                                      <p:cBhvr>
                                        <p:cTn id="57" dur="3000" fill="hold"/>
                                        <p:tgtEl>
                                          <p:spTgt spid="11"/>
                                        </p:tgtEl>
                                        <p:attrNameLst>
                                          <p:attrName>r</p:attrName>
                                        </p:attrNameLst>
                                      </p:cBhvr>
                                    </p:animRot>
                                  </p:childTnLst>
                                </p:cTn>
                              </p:par>
                              <p:par>
                                <p:cTn id="58" presetID="8" presetClass="emph" presetSubtype="0" fill="hold" grpId="1" nodeType="withEffect">
                                  <p:stCondLst>
                                    <p:cond delay="0"/>
                                  </p:stCondLst>
                                  <p:childTnLst>
                                    <p:animRot by="21600000">
                                      <p:cBhvr>
                                        <p:cTn id="59" dur="3000" fill="hold"/>
                                        <p:tgtEl>
                                          <p:spTgt spid="12"/>
                                        </p:tgtEl>
                                        <p:attrNameLst>
                                          <p:attrName>r</p:attrName>
                                        </p:attrNameLst>
                                      </p:cBhvr>
                                    </p:animRot>
                                  </p:childTnLst>
                                </p:cTn>
                              </p:par>
                              <p:par>
                                <p:cTn id="60" presetID="8" presetClass="emph" presetSubtype="0" fill="hold" grpId="1" nodeType="withEffect">
                                  <p:stCondLst>
                                    <p:cond delay="0"/>
                                  </p:stCondLst>
                                  <p:childTnLst>
                                    <p:animRot by="21600000">
                                      <p:cBhvr>
                                        <p:cTn id="61" dur="3000" fill="hold"/>
                                        <p:tgtEl>
                                          <p:spTgt spid="13"/>
                                        </p:tgtEl>
                                        <p:attrNameLst>
                                          <p:attrName>r</p:attrName>
                                        </p:attrNameLst>
                                      </p:cBhvr>
                                    </p:animRot>
                                  </p:childTnLst>
                                </p:cTn>
                              </p:par>
                              <p:par>
                                <p:cTn id="62" presetID="8" presetClass="emph" presetSubtype="0" fill="hold" grpId="1" nodeType="withEffect">
                                  <p:stCondLst>
                                    <p:cond delay="0"/>
                                  </p:stCondLst>
                                  <p:childTnLst>
                                    <p:animRot by="21600000">
                                      <p:cBhvr>
                                        <p:cTn id="63" dur="3000" fill="hold"/>
                                        <p:tgtEl>
                                          <p:spTgt spid="14"/>
                                        </p:tgtEl>
                                        <p:attrNameLst>
                                          <p:attrName>r</p:attrName>
                                        </p:attrNameLst>
                                      </p:cBhvr>
                                    </p:animRot>
                                  </p:childTnLst>
                                </p:cTn>
                              </p:par>
                              <p:par>
                                <p:cTn id="64" presetID="8" presetClass="emph" presetSubtype="0" fill="hold" grpId="1" nodeType="withEffect">
                                  <p:stCondLst>
                                    <p:cond delay="0"/>
                                  </p:stCondLst>
                                  <p:childTnLst>
                                    <p:animRot by="21600000">
                                      <p:cBhvr>
                                        <p:cTn id="65" dur="3000" fill="hold"/>
                                        <p:tgtEl>
                                          <p:spTgt spid="15"/>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16"/>
                                        </p:tgtEl>
                                        <p:attrNameLst>
                                          <p:attrName>r</p:attrName>
                                        </p:attrNameLst>
                                      </p:cBhvr>
                                    </p:animRot>
                                  </p:childTnLst>
                                </p:cTn>
                              </p:par>
                              <p:par>
                                <p:cTn id="68" presetID="13" presetClass="entr" presetSubtype="16" fill="hold" grpId="0" nodeType="withEffect">
                                  <p:stCondLst>
                                    <p:cond delay="0"/>
                                  </p:stCondLst>
                                  <p:childTnLst>
                                    <p:set>
                                      <p:cBhvr>
                                        <p:cTn id="69" dur="1" fill="hold">
                                          <p:stCondLst>
                                            <p:cond delay="0"/>
                                          </p:stCondLst>
                                        </p:cTn>
                                        <p:tgtEl>
                                          <p:spTgt spid="17"/>
                                        </p:tgtEl>
                                        <p:attrNameLst>
                                          <p:attrName>style.visibility</p:attrName>
                                        </p:attrNameLst>
                                      </p:cBhvr>
                                      <p:to>
                                        <p:strVal val="visible"/>
                                      </p:to>
                                    </p:set>
                                    <p:animEffect transition="in" filter="plus(in)">
                                      <p:cBhvr>
                                        <p:cTn id="70" dur="3000"/>
                                        <p:tgtEl>
                                          <p:spTgt spid="17"/>
                                        </p:tgtEl>
                                      </p:cBhvr>
                                    </p:animEffect>
                                  </p:childTnLst>
                                </p:cTn>
                              </p:par>
                              <p:par>
                                <p:cTn id="71" presetID="13" presetClass="entr" presetSubtype="16" fill="hold" grpId="0" nodeType="withEffect">
                                  <p:stCondLst>
                                    <p:cond delay="0"/>
                                  </p:stCondLst>
                                  <p:childTnLst>
                                    <p:set>
                                      <p:cBhvr>
                                        <p:cTn id="72" dur="1" fill="hold">
                                          <p:stCondLst>
                                            <p:cond delay="0"/>
                                          </p:stCondLst>
                                        </p:cTn>
                                        <p:tgtEl>
                                          <p:spTgt spid="18"/>
                                        </p:tgtEl>
                                        <p:attrNameLst>
                                          <p:attrName>style.visibility</p:attrName>
                                        </p:attrNameLst>
                                      </p:cBhvr>
                                      <p:to>
                                        <p:strVal val="visible"/>
                                      </p:to>
                                    </p:set>
                                    <p:animEffect transition="in" filter="plus(in)">
                                      <p:cBhvr>
                                        <p:cTn id="73" dur="3000"/>
                                        <p:tgtEl>
                                          <p:spTgt spid="18"/>
                                        </p:tgtEl>
                                      </p:cBhvr>
                                    </p:animEffect>
                                  </p:childTnLst>
                                </p:cTn>
                              </p:par>
                              <p:par>
                                <p:cTn id="74" presetID="13" presetClass="entr" presetSubtype="16" fill="hold" grpId="0" nodeType="withEffect">
                                  <p:stCondLst>
                                    <p:cond delay="0"/>
                                  </p:stCondLst>
                                  <p:childTnLst>
                                    <p:set>
                                      <p:cBhvr>
                                        <p:cTn id="75" dur="1" fill="hold">
                                          <p:stCondLst>
                                            <p:cond delay="0"/>
                                          </p:stCondLst>
                                        </p:cTn>
                                        <p:tgtEl>
                                          <p:spTgt spid="19"/>
                                        </p:tgtEl>
                                        <p:attrNameLst>
                                          <p:attrName>style.visibility</p:attrName>
                                        </p:attrNameLst>
                                      </p:cBhvr>
                                      <p:to>
                                        <p:strVal val="visible"/>
                                      </p:to>
                                    </p:set>
                                    <p:animEffect transition="in" filter="plus(in)">
                                      <p:cBhvr>
                                        <p:cTn id="76" dur="3000"/>
                                        <p:tgtEl>
                                          <p:spTgt spid="19"/>
                                        </p:tgtEl>
                                      </p:cBhvr>
                                    </p:animEffect>
                                  </p:childTnLst>
                                </p:cTn>
                              </p:par>
                              <p:par>
                                <p:cTn id="77" presetID="13" presetClass="entr" presetSubtype="16" fill="hold" grpId="0" nodeType="withEffect">
                                  <p:stCondLst>
                                    <p:cond delay="0"/>
                                  </p:stCondLst>
                                  <p:childTnLst>
                                    <p:set>
                                      <p:cBhvr>
                                        <p:cTn id="78" dur="1" fill="hold">
                                          <p:stCondLst>
                                            <p:cond delay="0"/>
                                          </p:stCondLst>
                                        </p:cTn>
                                        <p:tgtEl>
                                          <p:spTgt spid="20"/>
                                        </p:tgtEl>
                                        <p:attrNameLst>
                                          <p:attrName>style.visibility</p:attrName>
                                        </p:attrNameLst>
                                      </p:cBhvr>
                                      <p:to>
                                        <p:strVal val="visible"/>
                                      </p:to>
                                    </p:set>
                                    <p:animEffect transition="in" filter="plus(in)">
                                      <p:cBhvr>
                                        <p:cTn id="79" dur="3000"/>
                                        <p:tgtEl>
                                          <p:spTgt spid="20"/>
                                        </p:tgtEl>
                                      </p:cBhvr>
                                    </p:animEffect>
                                  </p:childTnLst>
                                </p:cTn>
                              </p:par>
                              <p:par>
                                <p:cTn id="80" presetID="13" presetClass="entr" presetSubtype="16" fill="hold" grpId="0" nodeType="withEffect">
                                  <p:stCondLst>
                                    <p:cond delay="0"/>
                                  </p:stCondLst>
                                  <p:childTnLst>
                                    <p:set>
                                      <p:cBhvr>
                                        <p:cTn id="81" dur="1" fill="hold">
                                          <p:stCondLst>
                                            <p:cond delay="0"/>
                                          </p:stCondLst>
                                        </p:cTn>
                                        <p:tgtEl>
                                          <p:spTgt spid="21"/>
                                        </p:tgtEl>
                                        <p:attrNameLst>
                                          <p:attrName>style.visibility</p:attrName>
                                        </p:attrNameLst>
                                      </p:cBhvr>
                                      <p:to>
                                        <p:strVal val="visible"/>
                                      </p:to>
                                    </p:set>
                                    <p:animEffect transition="in" filter="plus(in)">
                                      <p:cBhvr>
                                        <p:cTn id="82" dur="3000"/>
                                        <p:tgtEl>
                                          <p:spTgt spid="21"/>
                                        </p:tgtEl>
                                      </p:cBhvr>
                                    </p:animEffect>
                                  </p:childTnLst>
                                </p:cTn>
                              </p:par>
                              <p:par>
                                <p:cTn id="83" presetID="13" presetClass="entr" presetSubtype="16" fill="hold" grpId="0" nodeType="withEffect">
                                  <p:stCondLst>
                                    <p:cond delay="0"/>
                                  </p:stCondLst>
                                  <p:childTnLst>
                                    <p:set>
                                      <p:cBhvr>
                                        <p:cTn id="84" dur="1" fill="hold">
                                          <p:stCondLst>
                                            <p:cond delay="0"/>
                                          </p:stCondLst>
                                        </p:cTn>
                                        <p:tgtEl>
                                          <p:spTgt spid="22"/>
                                        </p:tgtEl>
                                        <p:attrNameLst>
                                          <p:attrName>style.visibility</p:attrName>
                                        </p:attrNameLst>
                                      </p:cBhvr>
                                      <p:to>
                                        <p:strVal val="visible"/>
                                      </p:to>
                                    </p:set>
                                    <p:animEffect transition="in" filter="plus(in)">
                                      <p:cBhvr>
                                        <p:cTn id="85" dur="3000"/>
                                        <p:tgtEl>
                                          <p:spTgt spid="22"/>
                                        </p:tgtEl>
                                      </p:cBhvr>
                                    </p:animEffect>
                                  </p:childTnLst>
                                </p:cTn>
                              </p:par>
                              <p:par>
                                <p:cTn id="86" presetID="13" presetClass="entr" presetSubtype="16" fill="hold" grpId="0" nodeType="withEffect">
                                  <p:stCondLst>
                                    <p:cond delay="0"/>
                                  </p:stCondLst>
                                  <p:childTnLst>
                                    <p:set>
                                      <p:cBhvr>
                                        <p:cTn id="87" dur="1" fill="hold">
                                          <p:stCondLst>
                                            <p:cond delay="0"/>
                                          </p:stCondLst>
                                        </p:cTn>
                                        <p:tgtEl>
                                          <p:spTgt spid="23"/>
                                        </p:tgtEl>
                                        <p:attrNameLst>
                                          <p:attrName>style.visibility</p:attrName>
                                        </p:attrNameLst>
                                      </p:cBhvr>
                                      <p:to>
                                        <p:strVal val="visible"/>
                                      </p:to>
                                    </p:set>
                                    <p:animEffect transition="in" filter="plus(in)">
                                      <p:cBhvr>
                                        <p:cTn id="88" dur="3000"/>
                                        <p:tgtEl>
                                          <p:spTgt spid="23"/>
                                        </p:tgtEl>
                                      </p:cBhvr>
                                    </p:animEffect>
                                  </p:childTnLst>
                                </p:cTn>
                              </p:par>
                              <p:par>
                                <p:cTn id="89" presetID="13" presetClass="entr" presetSubtype="16" fill="hold" grpId="0" nodeType="withEffect">
                                  <p:stCondLst>
                                    <p:cond delay="0"/>
                                  </p:stCondLst>
                                  <p:childTnLst>
                                    <p:set>
                                      <p:cBhvr>
                                        <p:cTn id="90" dur="1" fill="hold">
                                          <p:stCondLst>
                                            <p:cond delay="0"/>
                                          </p:stCondLst>
                                        </p:cTn>
                                        <p:tgtEl>
                                          <p:spTgt spid="24"/>
                                        </p:tgtEl>
                                        <p:attrNameLst>
                                          <p:attrName>style.visibility</p:attrName>
                                        </p:attrNameLst>
                                      </p:cBhvr>
                                      <p:to>
                                        <p:strVal val="visible"/>
                                      </p:to>
                                    </p:set>
                                    <p:animEffect transition="in" filter="plus(in)">
                                      <p:cBhvr>
                                        <p:cTn id="91" dur="3000"/>
                                        <p:tgtEl>
                                          <p:spTgt spid="24"/>
                                        </p:tgtEl>
                                      </p:cBhvr>
                                    </p:animEffect>
                                  </p:childTnLst>
                                </p:cTn>
                              </p:par>
                              <p:par>
                                <p:cTn id="92" presetID="13" presetClass="entr" presetSubtype="16" fill="hold" grpId="0" nodeType="withEffect">
                                  <p:stCondLst>
                                    <p:cond delay="0"/>
                                  </p:stCondLst>
                                  <p:childTnLst>
                                    <p:set>
                                      <p:cBhvr>
                                        <p:cTn id="93" dur="1" fill="hold">
                                          <p:stCondLst>
                                            <p:cond delay="0"/>
                                          </p:stCondLst>
                                        </p:cTn>
                                        <p:tgtEl>
                                          <p:spTgt spid="25"/>
                                        </p:tgtEl>
                                        <p:attrNameLst>
                                          <p:attrName>style.visibility</p:attrName>
                                        </p:attrNameLst>
                                      </p:cBhvr>
                                      <p:to>
                                        <p:strVal val="visible"/>
                                      </p:to>
                                    </p:set>
                                    <p:animEffect transition="in" filter="plus(in)">
                                      <p:cBhvr>
                                        <p:cTn id="94" dur="3000"/>
                                        <p:tgtEl>
                                          <p:spTgt spid="25"/>
                                        </p:tgtEl>
                                      </p:cBhvr>
                                    </p:animEffect>
                                  </p:childTnLst>
                                </p:cTn>
                              </p:par>
                              <p:par>
                                <p:cTn id="95" presetID="13" presetClass="entr" presetSubtype="16" fill="hold" grpId="0" nodeType="withEffect">
                                  <p:stCondLst>
                                    <p:cond delay="0"/>
                                  </p:stCondLst>
                                  <p:childTnLst>
                                    <p:set>
                                      <p:cBhvr>
                                        <p:cTn id="96" dur="1" fill="hold">
                                          <p:stCondLst>
                                            <p:cond delay="0"/>
                                          </p:stCondLst>
                                        </p:cTn>
                                        <p:tgtEl>
                                          <p:spTgt spid="26"/>
                                        </p:tgtEl>
                                        <p:attrNameLst>
                                          <p:attrName>style.visibility</p:attrName>
                                        </p:attrNameLst>
                                      </p:cBhvr>
                                      <p:to>
                                        <p:strVal val="visible"/>
                                      </p:to>
                                    </p:set>
                                    <p:animEffect transition="in" filter="plus(in)">
                                      <p:cBhvr>
                                        <p:cTn id="97" dur="3000"/>
                                        <p:tgtEl>
                                          <p:spTgt spid="26"/>
                                        </p:tgtEl>
                                      </p:cBhvr>
                                    </p:animEffect>
                                  </p:childTnLst>
                                </p:cTn>
                              </p:par>
                              <p:par>
                                <p:cTn id="98" presetID="13" presetClass="entr" presetSubtype="16" fill="hold" grpId="0" nodeType="withEffect">
                                  <p:stCondLst>
                                    <p:cond delay="0"/>
                                  </p:stCondLst>
                                  <p:childTnLst>
                                    <p:set>
                                      <p:cBhvr>
                                        <p:cTn id="99" dur="1" fill="hold">
                                          <p:stCondLst>
                                            <p:cond delay="0"/>
                                          </p:stCondLst>
                                        </p:cTn>
                                        <p:tgtEl>
                                          <p:spTgt spid="27"/>
                                        </p:tgtEl>
                                        <p:attrNameLst>
                                          <p:attrName>style.visibility</p:attrName>
                                        </p:attrNameLst>
                                      </p:cBhvr>
                                      <p:to>
                                        <p:strVal val="visible"/>
                                      </p:to>
                                    </p:set>
                                    <p:animEffect transition="in" filter="plus(in)">
                                      <p:cBhvr>
                                        <p:cTn id="100" dur="3000"/>
                                        <p:tgtEl>
                                          <p:spTgt spid="27"/>
                                        </p:tgtEl>
                                      </p:cBhvr>
                                    </p:animEffect>
                                  </p:childTnLst>
                                </p:cTn>
                              </p:par>
                              <p:par>
                                <p:cTn id="101" presetID="13" presetClass="entr" presetSubtype="16" fill="hold" grpId="0" nodeType="withEffect">
                                  <p:stCondLst>
                                    <p:cond delay="0"/>
                                  </p:stCondLst>
                                  <p:childTnLst>
                                    <p:set>
                                      <p:cBhvr>
                                        <p:cTn id="102" dur="1" fill="hold">
                                          <p:stCondLst>
                                            <p:cond delay="0"/>
                                          </p:stCondLst>
                                        </p:cTn>
                                        <p:tgtEl>
                                          <p:spTgt spid="28"/>
                                        </p:tgtEl>
                                        <p:attrNameLst>
                                          <p:attrName>style.visibility</p:attrName>
                                        </p:attrNameLst>
                                      </p:cBhvr>
                                      <p:to>
                                        <p:strVal val="visible"/>
                                      </p:to>
                                    </p:set>
                                    <p:animEffect transition="in" filter="plus(in)">
                                      <p:cBhvr>
                                        <p:cTn id="103" dur="3000"/>
                                        <p:tgtEl>
                                          <p:spTgt spid="28"/>
                                        </p:tgtEl>
                                      </p:cBhvr>
                                    </p:animEffect>
                                  </p:childTnLst>
                                </p:cTn>
                              </p:par>
                              <p:par>
                                <p:cTn id="104" presetID="8" presetClass="emph" presetSubtype="0" fill="hold" grpId="1" nodeType="withEffect">
                                  <p:stCondLst>
                                    <p:cond delay="0"/>
                                  </p:stCondLst>
                                  <p:childTnLst>
                                    <p:animRot by="21600000">
                                      <p:cBhvr>
                                        <p:cTn id="105" dur="3000" fill="hold"/>
                                        <p:tgtEl>
                                          <p:spTgt spid="17"/>
                                        </p:tgtEl>
                                        <p:attrNameLst>
                                          <p:attrName>r</p:attrName>
                                        </p:attrNameLst>
                                      </p:cBhvr>
                                    </p:animRot>
                                  </p:childTnLst>
                                </p:cTn>
                              </p:par>
                              <p:par>
                                <p:cTn id="106" presetID="8" presetClass="emph" presetSubtype="0" fill="hold" grpId="1" nodeType="withEffect">
                                  <p:stCondLst>
                                    <p:cond delay="0"/>
                                  </p:stCondLst>
                                  <p:childTnLst>
                                    <p:animRot by="21600000">
                                      <p:cBhvr>
                                        <p:cTn id="107" dur="3000" fill="hold"/>
                                        <p:tgtEl>
                                          <p:spTgt spid="18"/>
                                        </p:tgtEl>
                                        <p:attrNameLst>
                                          <p:attrName>r</p:attrName>
                                        </p:attrNameLst>
                                      </p:cBhvr>
                                    </p:animRot>
                                  </p:childTnLst>
                                </p:cTn>
                              </p:par>
                              <p:par>
                                <p:cTn id="108" presetID="8" presetClass="emph" presetSubtype="0" fill="hold" grpId="1" nodeType="withEffect">
                                  <p:stCondLst>
                                    <p:cond delay="0"/>
                                  </p:stCondLst>
                                  <p:childTnLst>
                                    <p:animRot by="21600000">
                                      <p:cBhvr>
                                        <p:cTn id="109" dur="3000" fill="hold"/>
                                        <p:tgtEl>
                                          <p:spTgt spid="19"/>
                                        </p:tgtEl>
                                        <p:attrNameLst>
                                          <p:attrName>r</p:attrName>
                                        </p:attrNameLst>
                                      </p:cBhvr>
                                    </p:animRot>
                                  </p:childTnLst>
                                </p:cTn>
                              </p:par>
                              <p:par>
                                <p:cTn id="110" presetID="8" presetClass="emph" presetSubtype="0" fill="hold" grpId="1" nodeType="withEffect">
                                  <p:stCondLst>
                                    <p:cond delay="0"/>
                                  </p:stCondLst>
                                  <p:childTnLst>
                                    <p:animRot by="21600000">
                                      <p:cBhvr>
                                        <p:cTn id="111" dur="3000" fill="hold"/>
                                        <p:tgtEl>
                                          <p:spTgt spid="20"/>
                                        </p:tgtEl>
                                        <p:attrNameLst>
                                          <p:attrName>r</p:attrName>
                                        </p:attrNameLst>
                                      </p:cBhvr>
                                    </p:animRot>
                                  </p:childTnLst>
                                </p:cTn>
                              </p:par>
                              <p:par>
                                <p:cTn id="112" presetID="8" presetClass="emph" presetSubtype="0" fill="hold" grpId="1" nodeType="withEffect">
                                  <p:stCondLst>
                                    <p:cond delay="0"/>
                                  </p:stCondLst>
                                  <p:childTnLst>
                                    <p:animRot by="21600000">
                                      <p:cBhvr>
                                        <p:cTn id="113" dur="3000" fill="hold"/>
                                        <p:tgtEl>
                                          <p:spTgt spid="21"/>
                                        </p:tgtEl>
                                        <p:attrNameLst>
                                          <p:attrName>r</p:attrName>
                                        </p:attrNameLst>
                                      </p:cBhvr>
                                    </p:animRot>
                                  </p:childTnLst>
                                </p:cTn>
                              </p:par>
                              <p:par>
                                <p:cTn id="114" presetID="8" presetClass="emph" presetSubtype="0" fill="hold" grpId="1" nodeType="withEffect">
                                  <p:stCondLst>
                                    <p:cond delay="0"/>
                                  </p:stCondLst>
                                  <p:childTnLst>
                                    <p:animRot by="21600000">
                                      <p:cBhvr>
                                        <p:cTn id="115" dur="3000" fill="hold"/>
                                        <p:tgtEl>
                                          <p:spTgt spid="22"/>
                                        </p:tgtEl>
                                        <p:attrNameLst>
                                          <p:attrName>r</p:attrName>
                                        </p:attrNameLst>
                                      </p:cBhvr>
                                    </p:animRot>
                                  </p:childTnLst>
                                </p:cTn>
                              </p:par>
                              <p:par>
                                <p:cTn id="116" presetID="8" presetClass="emph" presetSubtype="0" fill="hold" grpId="1" nodeType="withEffect">
                                  <p:stCondLst>
                                    <p:cond delay="0"/>
                                  </p:stCondLst>
                                  <p:childTnLst>
                                    <p:animRot by="21600000">
                                      <p:cBhvr>
                                        <p:cTn id="117" dur="3000" fill="hold"/>
                                        <p:tgtEl>
                                          <p:spTgt spid="23"/>
                                        </p:tgtEl>
                                        <p:attrNameLst>
                                          <p:attrName>r</p:attrName>
                                        </p:attrNameLst>
                                      </p:cBhvr>
                                    </p:animRot>
                                  </p:childTnLst>
                                </p:cTn>
                              </p:par>
                              <p:par>
                                <p:cTn id="118" presetID="8" presetClass="emph" presetSubtype="0" fill="hold" grpId="1" nodeType="withEffect">
                                  <p:stCondLst>
                                    <p:cond delay="0"/>
                                  </p:stCondLst>
                                  <p:childTnLst>
                                    <p:animRot by="21600000">
                                      <p:cBhvr>
                                        <p:cTn id="119" dur="3000" fill="hold"/>
                                        <p:tgtEl>
                                          <p:spTgt spid="24"/>
                                        </p:tgtEl>
                                        <p:attrNameLst>
                                          <p:attrName>r</p:attrName>
                                        </p:attrNameLst>
                                      </p:cBhvr>
                                    </p:animRot>
                                  </p:childTnLst>
                                </p:cTn>
                              </p:par>
                              <p:par>
                                <p:cTn id="120" presetID="8" presetClass="emph" presetSubtype="0" fill="hold" grpId="1" nodeType="withEffect">
                                  <p:stCondLst>
                                    <p:cond delay="0"/>
                                  </p:stCondLst>
                                  <p:childTnLst>
                                    <p:animRot by="21600000">
                                      <p:cBhvr>
                                        <p:cTn id="121" dur="3000" fill="hold"/>
                                        <p:tgtEl>
                                          <p:spTgt spid="25"/>
                                        </p:tgtEl>
                                        <p:attrNameLst>
                                          <p:attrName>r</p:attrName>
                                        </p:attrNameLst>
                                      </p:cBhvr>
                                    </p:animRot>
                                  </p:childTnLst>
                                </p:cTn>
                              </p:par>
                              <p:par>
                                <p:cTn id="122" presetID="8" presetClass="emph" presetSubtype="0" fill="hold" grpId="1" nodeType="withEffect">
                                  <p:stCondLst>
                                    <p:cond delay="0"/>
                                  </p:stCondLst>
                                  <p:childTnLst>
                                    <p:animRot by="21600000">
                                      <p:cBhvr>
                                        <p:cTn id="123" dur="3000" fill="hold"/>
                                        <p:tgtEl>
                                          <p:spTgt spid="26"/>
                                        </p:tgtEl>
                                        <p:attrNameLst>
                                          <p:attrName>r</p:attrName>
                                        </p:attrNameLst>
                                      </p:cBhvr>
                                    </p:animRot>
                                  </p:childTnLst>
                                </p:cTn>
                              </p:par>
                              <p:par>
                                <p:cTn id="124" presetID="8" presetClass="emph" presetSubtype="0" fill="hold" grpId="1" nodeType="withEffect">
                                  <p:stCondLst>
                                    <p:cond delay="0"/>
                                  </p:stCondLst>
                                  <p:childTnLst>
                                    <p:animRot by="21600000">
                                      <p:cBhvr>
                                        <p:cTn id="125" dur="3000" fill="hold"/>
                                        <p:tgtEl>
                                          <p:spTgt spid="27"/>
                                        </p:tgtEl>
                                        <p:attrNameLst>
                                          <p:attrName>r</p:attrName>
                                        </p:attrNameLst>
                                      </p:cBhvr>
                                    </p:animRot>
                                  </p:childTnLst>
                                </p:cTn>
                              </p:par>
                              <p:par>
                                <p:cTn id="126" presetID="8" presetClass="emph" presetSubtype="0" fill="hold" grpId="1" nodeType="withEffect">
                                  <p:stCondLst>
                                    <p:cond delay="0"/>
                                  </p:stCondLst>
                                  <p:childTnLst>
                                    <p:animRot by="21600000">
                                      <p:cBhvr>
                                        <p:cTn id="127" dur="3000" fill="hold"/>
                                        <p:tgtEl>
                                          <p:spTgt spid="28"/>
                                        </p:tgtEl>
                                        <p:attrNameLst>
                                          <p:attrName>r</p:attrName>
                                        </p:attrNameLst>
                                      </p:cBhvr>
                                    </p:animRot>
                                  </p:childTnLst>
                                </p:cTn>
                              </p:par>
                            </p:childTnLst>
                          </p:cTn>
                        </p:par>
                        <p:par>
                          <p:cTn id="128" fill="hold">
                            <p:stCondLst>
                              <p:cond delay="3000"/>
                            </p:stCondLst>
                            <p:childTnLst>
                              <p:par>
                                <p:cTn id="129" presetID="2" presetClass="exit" presetSubtype="8" fill="hold" grpId="2" nodeType="afterEffect">
                                  <p:stCondLst>
                                    <p:cond delay="0"/>
                                  </p:stCondLst>
                                  <p:childTnLst>
                                    <p:anim calcmode="lin" valueType="num">
                                      <p:cBhvr additive="base">
                                        <p:cTn id="130" dur="3000"/>
                                        <p:tgtEl>
                                          <p:spTgt spid="5"/>
                                        </p:tgtEl>
                                        <p:attrNameLst>
                                          <p:attrName>ppt_x</p:attrName>
                                        </p:attrNameLst>
                                      </p:cBhvr>
                                      <p:tavLst>
                                        <p:tav tm="0">
                                          <p:val>
                                            <p:strVal val="ppt_x"/>
                                          </p:val>
                                        </p:tav>
                                        <p:tav tm="100000">
                                          <p:val>
                                            <p:strVal val="0-ppt_w/2"/>
                                          </p:val>
                                        </p:tav>
                                      </p:tavLst>
                                    </p:anim>
                                    <p:anim calcmode="lin" valueType="num">
                                      <p:cBhvr additive="base">
                                        <p:cTn id="131" dur="3000"/>
                                        <p:tgtEl>
                                          <p:spTgt spid="5"/>
                                        </p:tgtEl>
                                        <p:attrNameLst>
                                          <p:attrName>ppt_y</p:attrName>
                                        </p:attrNameLst>
                                      </p:cBhvr>
                                      <p:tavLst>
                                        <p:tav tm="0">
                                          <p:val>
                                            <p:strVal val="ppt_y"/>
                                          </p:val>
                                        </p:tav>
                                        <p:tav tm="100000">
                                          <p:val>
                                            <p:strVal val="ppt_y"/>
                                          </p:val>
                                        </p:tav>
                                      </p:tavLst>
                                    </p:anim>
                                    <p:set>
                                      <p:cBhvr>
                                        <p:cTn id="132" dur="1" fill="hold">
                                          <p:stCondLst>
                                            <p:cond delay="2999"/>
                                          </p:stCondLst>
                                        </p:cTn>
                                        <p:tgtEl>
                                          <p:spTgt spid="5"/>
                                        </p:tgtEl>
                                        <p:attrNameLst>
                                          <p:attrName>style.visibility</p:attrName>
                                        </p:attrNameLst>
                                      </p:cBhvr>
                                      <p:to>
                                        <p:strVal val="hidden"/>
                                      </p:to>
                                    </p:set>
                                  </p:childTnLst>
                                </p:cTn>
                              </p:par>
                              <p:par>
                                <p:cTn id="133" presetID="2" presetClass="exit" presetSubtype="8" fill="hold" grpId="2" nodeType="withEffect">
                                  <p:stCondLst>
                                    <p:cond delay="0"/>
                                  </p:stCondLst>
                                  <p:childTnLst>
                                    <p:anim calcmode="lin" valueType="num">
                                      <p:cBhvr additive="base">
                                        <p:cTn id="134" dur="3000"/>
                                        <p:tgtEl>
                                          <p:spTgt spid="6"/>
                                        </p:tgtEl>
                                        <p:attrNameLst>
                                          <p:attrName>ppt_x</p:attrName>
                                        </p:attrNameLst>
                                      </p:cBhvr>
                                      <p:tavLst>
                                        <p:tav tm="0">
                                          <p:val>
                                            <p:strVal val="ppt_x"/>
                                          </p:val>
                                        </p:tav>
                                        <p:tav tm="100000">
                                          <p:val>
                                            <p:strVal val="0-ppt_w/2"/>
                                          </p:val>
                                        </p:tav>
                                      </p:tavLst>
                                    </p:anim>
                                    <p:anim calcmode="lin" valueType="num">
                                      <p:cBhvr additive="base">
                                        <p:cTn id="135" dur="3000"/>
                                        <p:tgtEl>
                                          <p:spTgt spid="6"/>
                                        </p:tgtEl>
                                        <p:attrNameLst>
                                          <p:attrName>ppt_y</p:attrName>
                                        </p:attrNameLst>
                                      </p:cBhvr>
                                      <p:tavLst>
                                        <p:tav tm="0">
                                          <p:val>
                                            <p:strVal val="ppt_y"/>
                                          </p:val>
                                        </p:tav>
                                        <p:tav tm="100000">
                                          <p:val>
                                            <p:strVal val="ppt_y"/>
                                          </p:val>
                                        </p:tav>
                                      </p:tavLst>
                                    </p:anim>
                                    <p:set>
                                      <p:cBhvr>
                                        <p:cTn id="136" dur="1" fill="hold">
                                          <p:stCondLst>
                                            <p:cond delay="2999"/>
                                          </p:stCondLst>
                                        </p:cTn>
                                        <p:tgtEl>
                                          <p:spTgt spid="6"/>
                                        </p:tgtEl>
                                        <p:attrNameLst>
                                          <p:attrName>style.visibility</p:attrName>
                                        </p:attrNameLst>
                                      </p:cBhvr>
                                      <p:to>
                                        <p:strVal val="hidden"/>
                                      </p:to>
                                    </p:set>
                                  </p:childTnLst>
                                </p:cTn>
                              </p:par>
                              <p:par>
                                <p:cTn id="137" presetID="2" presetClass="exit" presetSubtype="8" fill="hold" grpId="2" nodeType="withEffect">
                                  <p:stCondLst>
                                    <p:cond delay="0"/>
                                  </p:stCondLst>
                                  <p:childTnLst>
                                    <p:anim calcmode="lin" valueType="num">
                                      <p:cBhvr additive="base">
                                        <p:cTn id="138" dur="3000"/>
                                        <p:tgtEl>
                                          <p:spTgt spid="7"/>
                                        </p:tgtEl>
                                        <p:attrNameLst>
                                          <p:attrName>ppt_x</p:attrName>
                                        </p:attrNameLst>
                                      </p:cBhvr>
                                      <p:tavLst>
                                        <p:tav tm="0">
                                          <p:val>
                                            <p:strVal val="ppt_x"/>
                                          </p:val>
                                        </p:tav>
                                        <p:tav tm="100000">
                                          <p:val>
                                            <p:strVal val="0-ppt_w/2"/>
                                          </p:val>
                                        </p:tav>
                                      </p:tavLst>
                                    </p:anim>
                                    <p:anim calcmode="lin" valueType="num">
                                      <p:cBhvr additive="base">
                                        <p:cTn id="139" dur="3000"/>
                                        <p:tgtEl>
                                          <p:spTgt spid="7"/>
                                        </p:tgtEl>
                                        <p:attrNameLst>
                                          <p:attrName>ppt_y</p:attrName>
                                        </p:attrNameLst>
                                      </p:cBhvr>
                                      <p:tavLst>
                                        <p:tav tm="0">
                                          <p:val>
                                            <p:strVal val="ppt_y"/>
                                          </p:val>
                                        </p:tav>
                                        <p:tav tm="100000">
                                          <p:val>
                                            <p:strVal val="ppt_y"/>
                                          </p:val>
                                        </p:tav>
                                      </p:tavLst>
                                    </p:anim>
                                    <p:set>
                                      <p:cBhvr>
                                        <p:cTn id="140" dur="1" fill="hold">
                                          <p:stCondLst>
                                            <p:cond delay="2999"/>
                                          </p:stCondLst>
                                        </p:cTn>
                                        <p:tgtEl>
                                          <p:spTgt spid="7"/>
                                        </p:tgtEl>
                                        <p:attrNameLst>
                                          <p:attrName>style.visibility</p:attrName>
                                        </p:attrNameLst>
                                      </p:cBhvr>
                                      <p:to>
                                        <p:strVal val="hidden"/>
                                      </p:to>
                                    </p:set>
                                  </p:childTnLst>
                                </p:cTn>
                              </p:par>
                              <p:par>
                                <p:cTn id="141" presetID="2" presetClass="exit" presetSubtype="8" fill="hold" grpId="2" nodeType="withEffect">
                                  <p:stCondLst>
                                    <p:cond delay="0"/>
                                  </p:stCondLst>
                                  <p:childTnLst>
                                    <p:anim calcmode="lin" valueType="num">
                                      <p:cBhvr additive="base">
                                        <p:cTn id="142" dur="3000"/>
                                        <p:tgtEl>
                                          <p:spTgt spid="8"/>
                                        </p:tgtEl>
                                        <p:attrNameLst>
                                          <p:attrName>ppt_x</p:attrName>
                                        </p:attrNameLst>
                                      </p:cBhvr>
                                      <p:tavLst>
                                        <p:tav tm="0">
                                          <p:val>
                                            <p:strVal val="ppt_x"/>
                                          </p:val>
                                        </p:tav>
                                        <p:tav tm="100000">
                                          <p:val>
                                            <p:strVal val="0-ppt_w/2"/>
                                          </p:val>
                                        </p:tav>
                                      </p:tavLst>
                                    </p:anim>
                                    <p:anim calcmode="lin" valueType="num">
                                      <p:cBhvr additive="base">
                                        <p:cTn id="143" dur="3000"/>
                                        <p:tgtEl>
                                          <p:spTgt spid="8"/>
                                        </p:tgtEl>
                                        <p:attrNameLst>
                                          <p:attrName>ppt_y</p:attrName>
                                        </p:attrNameLst>
                                      </p:cBhvr>
                                      <p:tavLst>
                                        <p:tav tm="0">
                                          <p:val>
                                            <p:strVal val="ppt_y"/>
                                          </p:val>
                                        </p:tav>
                                        <p:tav tm="100000">
                                          <p:val>
                                            <p:strVal val="ppt_y"/>
                                          </p:val>
                                        </p:tav>
                                      </p:tavLst>
                                    </p:anim>
                                    <p:set>
                                      <p:cBhvr>
                                        <p:cTn id="144" dur="1" fill="hold">
                                          <p:stCondLst>
                                            <p:cond delay="2999"/>
                                          </p:stCondLst>
                                        </p:cTn>
                                        <p:tgtEl>
                                          <p:spTgt spid="8"/>
                                        </p:tgtEl>
                                        <p:attrNameLst>
                                          <p:attrName>style.visibility</p:attrName>
                                        </p:attrNameLst>
                                      </p:cBhvr>
                                      <p:to>
                                        <p:strVal val="hidden"/>
                                      </p:to>
                                    </p:set>
                                  </p:childTnLst>
                                </p:cTn>
                              </p:par>
                              <p:par>
                                <p:cTn id="145" presetID="2" presetClass="exit" presetSubtype="8" fill="hold" grpId="2" nodeType="withEffect">
                                  <p:stCondLst>
                                    <p:cond delay="0"/>
                                  </p:stCondLst>
                                  <p:childTnLst>
                                    <p:anim calcmode="lin" valueType="num">
                                      <p:cBhvr additive="base">
                                        <p:cTn id="146" dur="3000"/>
                                        <p:tgtEl>
                                          <p:spTgt spid="9"/>
                                        </p:tgtEl>
                                        <p:attrNameLst>
                                          <p:attrName>ppt_x</p:attrName>
                                        </p:attrNameLst>
                                      </p:cBhvr>
                                      <p:tavLst>
                                        <p:tav tm="0">
                                          <p:val>
                                            <p:strVal val="ppt_x"/>
                                          </p:val>
                                        </p:tav>
                                        <p:tav tm="100000">
                                          <p:val>
                                            <p:strVal val="0-ppt_w/2"/>
                                          </p:val>
                                        </p:tav>
                                      </p:tavLst>
                                    </p:anim>
                                    <p:anim calcmode="lin" valueType="num">
                                      <p:cBhvr additive="base">
                                        <p:cTn id="147" dur="3000"/>
                                        <p:tgtEl>
                                          <p:spTgt spid="9"/>
                                        </p:tgtEl>
                                        <p:attrNameLst>
                                          <p:attrName>ppt_y</p:attrName>
                                        </p:attrNameLst>
                                      </p:cBhvr>
                                      <p:tavLst>
                                        <p:tav tm="0">
                                          <p:val>
                                            <p:strVal val="ppt_y"/>
                                          </p:val>
                                        </p:tav>
                                        <p:tav tm="100000">
                                          <p:val>
                                            <p:strVal val="ppt_y"/>
                                          </p:val>
                                        </p:tav>
                                      </p:tavLst>
                                    </p:anim>
                                    <p:set>
                                      <p:cBhvr>
                                        <p:cTn id="148" dur="1" fill="hold">
                                          <p:stCondLst>
                                            <p:cond delay="2999"/>
                                          </p:stCondLst>
                                        </p:cTn>
                                        <p:tgtEl>
                                          <p:spTgt spid="9"/>
                                        </p:tgtEl>
                                        <p:attrNameLst>
                                          <p:attrName>style.visibility</p:attrName>
                                        </p:attrNameLst>
                                      </p:cBhvr>
                                      <p:to>
                                        <p:strVal val="hidden"/>
                                      </p:to>
                                    </p:set>
                                  </p:childTnLst>
                                </p:cTn>
                              </p:par>
                              <p:par>
                                <p:cTn id="149" presetID="2" presetClass="exit" presetSubtype="8" fill="hold" grpId="2" nodeType="withEffect">
                                  <p:stCondLst>
                                    <p:cond delay="0"/>
                                  </p:stCondLst>
                                  <p:childTnLst>
                                    <p:anim calcmode="lin" valueType="num">
                                      <p:cBhvr additive="base">
                                        <p:cTn id="150" dur="3000"/>
                                        <p:tgtEl>
                                          <p:spTgt spid="10"/>
                                        </p:tgtEl>
                                        <p:attrNameLst>
                                          <p:attrName>ppt_x</p:attrName>
                                        </p:attrNameLst>
                                      </p:cBhvr>
                                      <p:tavLst>
                                        <p:tav tm="0">
                                          <p:val>
                                            <p:strVal val="ppt_x"/>
                                          </p:val>
                                        </p:tav>
                                        <p:tav tm="100000">
                                          <p:val>
                                            <p:strVal val="0-ppt_w/2"/>
                                          </p:val>
                                        </p:tav>
                                      </p:tavLst>
                                    </p:anim>
                                    <p:anim calcmode="lin" valueType="num">
                                      <p:cBhvr additive="base">
                                        <p:cTn id="151" dur="3000"/>
                                        <p:tgtEl>
                                          <p:spTgt spid="10"/>
                                        </p:tgtEl>
                                        <p:attrNameLst>
                                          <p:attrName>ppt_y</p:attrName>
                                        </p:attrNameLst>
                                      </p:cBhvr>
                                      <p:tavLst>
                                        <p:tav tm="0">
                                          <p:val>
                                            <p:strVal val="ppt_y"/>
                                          </p:val>
                                        </p:tav>
                                        <p:tav tm="100000">
                                          <p:val>
                                            <p:strVal val="ppt_y"/>
                                          </p:val>
                                        </p:tav>
                                      </p:tavLst>
                                    </p:anim>
                                    <p:set>
                                      <p:cBhvr>
                                        <p:cTn id="152" dur="1" fill="hold">
                                          <p:stCondLst>
                                            <p:cond delay="2999"/>
                                          </p:stCondLst>
                                        </p:cTn>
                                        <p:tgtEl>
                                          <p:spTgt spid="10"/>
                                        </p:tgtEl>
                                        <p:attrNameLst>
                                          <p:attrName>style.visibility</p:attrName>
                                        </p:attrNameLst>
                                      </p:cBhvr>
                                      <p:to>
                                        <p:strVal val="hidden"/>
                                      </p:to>
                                    </p:set>
                                  </p:childTnLst>
                                </p:cTn>
                              </p:par>
                              <p:par>
                                <p:cTn id="153" presetID="2" presetClass="exit" presetSubtype="8" fill="hold" grpId="2" nodeType="withEffect">
                                  <p:stCondLst>
                                    <p:cond delay="0"/>
                                  </p:stCondLst>
                                  <p:childTnLst>
                                    <p:anim calcmode="lin" valueType="num">
                                      <p:cBhvr additive="base">
                                        <p:cTn id="154" dur="3000"/>
                                        <p:tgtEl>
                                          <p:spTgt spid="11"/>
                                        </p:tgtEl>
                                        <p:attrNameLst>
                                          <p:attrName>ppt_x</p:attrName>
                                        </p:attrNameLst>
                                      </p:cBhvr>
                                      <p:tavLst>
                                        <p:tav tm="0">
                                          <p:val>
                                            <p:strVal val="ppt_x"/>
                                          </p:val>
                                        </p:tav>
                                        <p:tav tm="100000">
                                          <p:val>
                                            <p:strVal val="0-ppt_w/2"/>
                                          </p:val>
                                        </p:tav>
                                      </p:tavLst>
                                    </p:anim>
                                    <p:anim calcmode="lin" valueType="num">
                                      <p:cBhvr additive="base">
                                        <p:cTn id="155" dur="3000"/>
                                        <p:tgtEl>
                                          <p:spTgt spid="11"/>
                                        </p:tgtEl>
                                        <p:attrNameLst>
                                          <p:attrName>ppt_y</p:attrName>
                                        </p:attrNameLst>
                                      </p:cBhvr>
                                      <p:tavLst>
                                        <p:tav tm="0">
                                          <p:val>
                                            <p:strVal val="ppt_y"/>
                                          </p:val>
                                        </p:tav>
                                        <p:tav tm="100000">
                                          <p:val>
                                            <p:strVal val="ppt_y"/>
                                          </p:val>
                                        </p:tav>
                                      </p:tavLst>
                                    </p:anim>
                                    <p:set>
                                      <p:cBhvr>
                                        <p:cTn id="156" dur="1" fill="hold">
                                          <p:stCondLst>
                                            <p:cond delay="2999"/>
                                          </p:stCondLst>
                                        </p:cTn>
                                        <p:tgtEl>
                                          <p:spTgt spid="11"/>
                                        </p:tgtEl>
                                        <p:attrNameLst>
                                          <p:attrName>style.visibility</p:attrName>
                                        </p:attrNameLst>
                                      </p:cBhvr>
                                      <p:to>
                                        <p:strVal val="hidden"/>
                                      </p:to>
                                    </p:set>
                                  </p:childTnLst>
                                </p:cTn>
                              </p:par>
                              <p:par>
                                <p:cTn id="157" presetID="2" presetClass="exit" presetSubtype="8" fill="hold" grpId="2" nodeType="withEffect">
                                  <p:stCondLst>
                                    <p:cond delay="0"/>
                                  </p:stCondLst>
                                  <p:childTnLst>
                                    <p:anim calcmode="lin" valueType="num">
                                      <p:cBhvr additive="base">
                                        <p:cTn id="158" dur="3000"/>
                                        <p:tgtEl>
                                          <p:spTgt spid="12"/>
                                        </p:tgtEl>
                                        <p:attrNameLst>
                                          <p:attrName>ppt_x</p:attrName>
                                        </p:attrNameLst>
                                      </p:cBhvr>
                                      <p:tavLst>
                                        <p:tav tm="0">
                                          <p:val>
                                            <p:strVal val="ppt_x"/>
                                          </p:val>
                                        </p:tav>
                                        <p:tav tm="100000">
                                          <p:val>
                                            <p:strVal val="0-ppt_w/2"/>
                                          </p:val>
                                        </p:tav>
                                      </p:tavLst>
                                    </p:anim>
                                    <p:anim calcmode="lin" valueType="num">
                                      <p:cBhvr additive="base">
                                        <p:cTn id="159" dur="3000"/>
                                        <p:tgtEl>
                                          <p:spTgt spid="12"/>
                                        </p:tgtEl>
                                        <p:attrNameLst>
                                          <p:attrName>ppt_y</p:attrName>
                                        </p:attrNameLst>
                                      </p:cBhvr>
                                      <p:tavLst>
                                        <p:tav tm="0">
                                          <p:val>
                                            <p:strVal val="ppt_y"/>
                                          </p:val>
                                        </p:tav>
                                        <p:tav tm="100000">
                                          <p:val>
                                            <p:strVal val="ppt_y"/>
                                          </p:val>
                                        </p:tav>
                                      </p:tavLst>
                                    </p:anim>
                                    <p:set>
                                      <p:cBhvr>
                                        <p:cTn id="160" dur="1" fill="hold">
                                          <p:stCondLst>
                                            <p:cond delay="2999"/>
                                          </p:stCondLst>
                                        </p:cTn>
                                        <p:tgtEl>
                                          <p:spTgt spid="12"/>
                                        </p:tgtEl>
                                        <p:attrNameLst>
                                          <p:attrName>style.visibility</p:attrName>
                                        </p:attrNameLst>
                                      </p:cBhvr>
                                      <p:to>
                                        <p:strVal val="hidden"/>
                                      </p:to>
                                    </p:set>
                                  </p:childTnLst>
                                </p:cTn>
                              </p:par>
                              <p:par>
                                <p:cTn id="161" presetID="2" presetClass="exit" presetSubtype="8" fill="hold" grpId="2" nodeType="withEffect">
                                  <p:stCondLst>
                                    <p:cond delay="0"/>
                                  </p:stCondLst>
                                  <p:childTnLst>
                                    <p:anim calcmode="lin" valueType="num">
                                      <p:cBhvr additive="base">
                                        <p:cTn id="162" dur="3000"/>
                                        <p:tgtEl>
                                          <p:spTgt spid="13"/>
                                        </p:tgtEl>
                                        <p:attrNameLst>
                                          <p:attrName>ppt_x</p:attrName>
                                        </p:attrNameLst>
                                      </p:cBhvr>
                                      <p:tavLst>
                                        <p:tav tm="0">
                                          <p:val>
                                            <p:strVal val="ppt_x"/>
                                          </p:val>
                                        </p:tav>
                                        <p:tav tm="100000">
                                          <p:val>
                                            <p:strVal val="0-ppt_w/2"/>
                                          </p:val>
                                        </p:tav>
                                      </p:tavLst>
                                    </p:anim>
                                    <p:anim calcmode="lin" valueType="num">
                                      <p:cBhvr additive="base">
                                        <p:cTn id="163" dur="3000"/>
                                        <p:tgtEl>
                                          <p:spTgt spid="13"/>
                                        </p:tgtEl>
                                        <p:attrNameLst>
                                          <p:attrName>ppt_y</p:attrName>
                                        </p:attrNameLst>
                                      </p:cBhvr>
                                      <p:tavLst>
                                        <p:tav tm="0">
                                          <p:val>
                                            <p:strVal val="ppt_y"/>
                                          </p:val>
                                        </p:tav>
                                        <p:tav tm="100000">
                                          <p:val>
                                            <p:strVal val="ppt_y"/>
                                          </p:val>
                                        </p:tav>
                                      </p:tavLst>
                                    </p:anim>
                                    <p:set>
                                      <p:cBhvr>
                                        <p:cTn id="164" dur="1" fill="hold">
                                          <p:stCondLst>
                                            <p:cond delay="2999"/>
                                          </p:stCondLst>
                                        </p:cTn>
                                        <p:tgtEl>
                                          <p:spTgt spid="13"/>
                                        </p:tgtEl>
                                        <p:attrNameLst>
                                          <p:attrName>style.visibility</p:attrName>
                                        </p:attrNameLst>
                                      </p:cBhvr>
                                      <p:to>
                                        <p:strVal val="hidden"/>
                                      </p:to>
                                    </p:set>
                                  </p:childTnLst>
                                </p:cTn>
                              </p:par>
                              <p:par>
                                <p:cTn id="165" presetID="2" presetClass="exit" presetSubtype="8" fill="hold" grpId="2" nodeType="withEffect">
                                  <p:stCondLst>
                                    <p:cond delay="0"/>
                                  </p:stCondLst>
                                  <p:childTnLst>
                                    <p:anim calcmode="lin" valueType="num">
                                      <p:cBhvr additive="base">
                                        <p:cTn id="166" dur="3000"/>
                                        <p:tgtEl>
                                          <p:spTgt spid="14"/>
                                        </p:tgtEl>
                                        <p:attrNameLst>
                                          <p:attrName>ppt_x</p:attrName>
                                        </p:attrNameLst>
                                      </p:cBhvr>
                                      <p:tavLst>
                                        <p:tav tm="0">
                                          <p:val>
                                            <p:strVal val="ppt_x"/>
                                          </p:val>
                                        </p:tav>
                                        <p:tav tm="100000">
                                          <p:val>
                                            <p:strVal val="0-ppt_w/2"/>
                                          </p:val>
                                        </p:tav>
                                      </p:tavLst>
                                    </p:anim>
                                    <p:anim calcmode="lin" valueType="num">
                                      <p:cBhvr additive="base">
                                        <p:cTn id="167" dur="3000"/>
                                        <p:tgtEl>
                                          <p:spTgt spid="14"/>
                                        </p:tgtEl>
                                        <p:attrNameLst>
                                          <p:attrName>ppt_y</p:attrName>
                                        </p:attrNameLst>
                                      </p:cBhvr>
                                      <p:tavLst>
                                        <p:tav tm="0">
                                          <p:val>
                                            <p:strVal val="ppt_y"/>
                                          </p:val>
                                        </p:tav>
                                        <p:tav tm="100000">
                                          <p:val>
                                            <p:strVal val="ppt_y"/>
                                          </p:val>
                                        </p:tav>
                                      </p:tavLst>
                                    </p:anim>
                                    <p:set>
                                      <p:cBhvr>
                                        <p:cTn id="168" dur="1" fill="hold">
                                          <p:stCondLst>
                                            <p:cond delay="2999"/>
                                          </p:stCondLst>
                                        </p:cTn>
                                        <p:tgtEl>
                                          <p:spTgt spid="14"/>
                                        </p:tgtEl>
                                        <p:attrNameLst>
                                          <p:attrName>style.visibility</p:attrName>
                                        </p:attrNameLst>
                                      </p:cBhvr>
                                      <p:to>
                                        <p:strVal val="hidden"/>
                                      </p:to>
                                    </p:set>
                                  </p:childTnLst>
                                </p:cTn>
                              </p:par>
                              <p:par>
                                <p:cTn id="169" presetID="2" presetClass="exit" presetSubtype="8" fill="hold" grpId="2" nodeType="withEffect">
                                  <p:stCondLst>
                                    <p:cond delay="0"/>
                                  </p:stCondLst>
                                  <p:childTnLst>
                                    <p:anim calcmode="lin" valueType="num">
                                      <p:cBhvr additive="base">
                                        <p:cTn id="170" dur="3000"/>
                                        <p:tgtEl>
                                          <p:spTgt spid="15"/>
                                        </p:tgtEl>
                                        <p:attrNameLst>
                                          <p:attrName>ppt_x</p:attrName>
                                        </p:attrNameLst>
                                      </p:cBhvr>
                                      <p:tavLst>
                                        <p:tav tm="0">
                                          <p:val>
                                            <p:strVal val="ppt_x"/>
                                          </p:val>
                                        </p:tav>
                                        <p:tav tm="100000">
                                          <p:val>
                                            <p:strVal val="0-ppt_w/2"/>
                                          </p:val>
                                        </p:tav>
                                      </p:tavLst>
                                    </p:anim>
                                    <p:anim calcmode="lin" valueType="num">
                                      <p:cBhvr additive="base">
                                        <p:cTn id="171" dur="3000"/>
                                        <p:tgtEl>
                                          <p:spTgt spid="15"/>
                                        </p:tgtEl>
                                        <p:attrNameLst>
                                          <p:attrName>ppt_y</p:attrName>
                                        </p:attrNameLst>
                                      </p:cBhvr>
                                      <p:tavLst>
                                        <p:tav tm="0">
                                          <p:val>
                                            <p:strVal val="ppt_y"/>
                                          </p:val>
                                        </p:tav>
                                        <p:tav tm="100000">
                                          <p:val>
                                            <p:strVal val="ppt_y"/>
                                          </p:val>
                                        </p:tav>
                                      </p:tavLst>
                                    </p:anim>
                                    <p:set>
                                      <p:cBhvr>
                                        <p:cTn id="172" dur="1" fill="hold">
                                          <p:stCondLst>
                                            <p:cond delay="2999"/>
                                          </p:stCondLst>
                                        </p:cTn>
                                        <p:tgtEl>
                                          <p:spTgt spid="15"/>
                                        </p:tgtEl>
                                        <p:attrNameLst>
                                          <p:attrName>style.visibility</p:attrName>
                                        </p:attrNameLst>
                                      </p:cBhvr>
                                      <p:to>
                                        <p:strVal val="hidden"/>
                                      </p:to>
                                    </p:set>
                                  </p:childTnLst>
                                </p:cTn>
                              </p:par>
                              <p:par>
                                <p:cTn id="173" presetID="2" presetClass="exit" presetSubtype="8" fill="hold" grpId="2" nodeType="withEffect">
                                  <p:stCondLst>
                                    <p:cond delay="0"/>
                                  </p:stCondLst>
                                  <p:childTnLst>
                                    <p:anim calcmode="lin" valueType="num">
                                      <p:cBhvr additive="base">
                                        <p:cTn id="174" dur="3000"/>
                                        <p:tgtEl>
                                          <p:spTgt spid="16"/>
                                        </p:tgtEl>
                                        <p:attrNameLst>
                                          <p:attrName>ppt_x</p:attrName>
                                        </p:attrNameLst>
                                      </p:cBhvr>
                                      <p:tavLst>
                                        <p:tav tm="0">
                                          <p:val>
                                            <p:strVal val="ppt_x"/>
                                          </p:val>
                                        </p:tav>
                                        <p:tav tm="100000">
                                          <p:val>
                                            <p:strVal val="0-ppt_w/2"/>
                                          </p:val>
                                        </p:tav>
                                      </p:tavLst>
                                    </p:anim>
                                    <p:anim calcmode="lin" valueType="num">
                                      <p:cBhvr additive="base">
                                        <p:cTn id="175" dur="3000"/>
                                        <p:tgtEl>
                                          <p:spTgt spid="16"/>
                                        </p:tgtEl>
                                        <p:attrNameLst>
                                          <p:attrName>ppt_y</p:attrName>
                                        </p:attrNameLst>
                                      </p:cBhvr>
                                      <p:tavLst>
                                        <p:tav tm="0">
                                          <p:val>
                                            <p:strVal val="ppt_y"/>
                                          </p:val>
                                        </p:tav>
                                        <p:tav tm="100000">
                                          <p:val>
                                            <p:strVal val="ppt_y"/>
                                          </p:val>
                                        </p:tav>
                                      </p:tavLst>
                                    </p:anim>
                                    <p:set>
                                      <p:cBhvr>
                                        <p:cTn id="176" dur="1" fill="hold">
                                          <p:stCondLst>
                                            <p:cond delay="2999"/>
                                          </p:stCondLst>
                                        </p:cTn>
                                        <p:tgtEl>
                                          <p:spTgt spid="16"/>
                                        </p:tgtEl>
                                        <p:attrNameLst>
                                          <p:attrName>style.visibility</p:attrName>
                                        </p:attrNameLst>
                                      </p:cBhvr>
                                      <p:to>
                                        <p:strVal val="hidden"/>
                                      </p:to>
                                    </p:set>
                                  </p:childTnLst>
                                </p:cTn>
                              </p:par>
                              <p:par>
                                <p:cTn id="177" presetID="2" presetClass="exit" presetSubtype="8" fill="hold" grpId="2" nodeType="withEffect">
                                  <p:stCondLst>
                                    <p:cond delay="0"/>
                                  </p:stCondLst>
                                  <p:childTnLst>
                                    <p:anim calcmode="lin" valueType="num">
                                      <p:cBhvr additive="base">
                                        <p:cTn id="178" dur="3000"/>
                                        <p:tgtEl>
                                          <p:spTgt spid="17"/>
                                        </p:tgtEl>
                                        <p:attrNameLst>
                                          <p:attrName>ppt_x</p:attrName>
                                        </p:attrNameLst>
                                      </p:cBhvr>
                                      <p:tavLst>
                                        <p:tav tm="0">
                                          <p:val>
                                            <p:strVal val="ppt_x"/>
                                          </p:val>
                                        </p:tav>
                                        <p:tav tm="100000">
                                          <p:val>
                                            <p:strVal val="0-ppt_w/2"/>
                                          </p:val>
                                        </p:tav>
                                      </p:tavLst>
                                    </p:anim>
                                    <p:anim calcmode="lin" valueType="num">
                                      <p:cBhvr additive="base">
                                        <p:cTn id="179" dur="3000"/>
                                        <p:tgtEl>
                                          <p:spTgt spid="17"/>
                                        </p:tgtEl>
                                        <p:attrNameLst>
                                          <p:attrName>ppt_y</p:attrName>
                                        </p:attrNameLst>
                                      </p:cBhvr>
                                      <p:tavLst>
                                        <p:tav tm="0">
                                          <p:val>
                                            <p:strVal val="ppt_y"/>
                                          </p:val>
                                        </p:tav>
                                        <p:tav tm="100000">
                                          <p:val>
                                            <p:strVal val="ppt_y"/>
                                          </p:val>
                                        </p:tav>
                                      </p:tavLst>
                                    </p:anim>
                                    <p:set>
                                      <p:cBhvr>
                                        <p:cTn id="180" dur="1" fill="hold">
                                          <p:stCondLst>
                                            <p:cond delay="2999"/>
                                          </p:stCondLst>
                                        </p:cTn>
                                        <p:tgtEl>
                                          <p:spTgt spid="17"/>
                                        </p:tgtEl>
                                        <p:attrNameLst>
                                          <p:attrName>style.visibility</p:attrName>
                                        </p:attrNameLst>
                                      </p:cBhvr>
                                      <p:to>
                                        <p:strVal val="hidden"/>
                                      </p:to>
                                    </p:set>
                                  </p:childTnLst>
                                </p:cTn>
                              </p:par>
                              <p:par>
                                <p:cTn id="181" presetID="2" presetClass="exit" presetSubtype="8" fill="hold" grpId="2" nodeType="withEffect">
                                  <p:stCondLst>
                                    <p:cond delay="0"/>
                                  </p:stCondLst>
                                  <p:childTnLst>
                                    <p:anim calcmode="lin" valueType="num">
                                      <p:cBhvr additive="base">
                                        <p:cTn id="182" dur="3000"/>
                                        <p:tgtEl>
                                          <p:spTgt spid="18"/>
                                        </p:tgtEl>
                                        <p:attrNameLst>
                                          <p:attrName>ppt_x</p:attrName>
                                        </p:attrNameLst>
                                      </p:cBhvr>
                                      <p:tavLst>
                                        <p:tav tm="0">
                                          <p:val>
                                            <p:strVal val="ppt_x"/>
                                          </p:val>
                                        </p:tav>
                                        <p:tav tm="100000">
                                          <p:val>
                                            <p:strVal val="0-ppt_w/2"/>
                                          </p:val>
                                        </p:tav>
                                      </p:tavLst>
                                    </p:anim>
                                    <p:anim calcmode="lin" valueType="num">
                                      <p:cBhvr additive="base">
                                        <p:cTn id="183" dur="3000"/>
                                        <p:tgtEl>
                                          <p:spTgt spid="18"/>
                                        </p:tgtEl>
                                        <p:attrNameLst>
                                          <p:attrName>ppt_y</p:attrName>
                                        </p:attrNameLst>
                                      </p:cBhvr>
                                      <p:tavLst>
                                        <p:tav tm="0">
                                          <p:val>
                                            <p:strVal val="ppt_y"/>
                                          </p:val>
                                        </p:tav>
                                        <p:tav tm="100000">
                                          <p:val>
                                            <p:strVal val="ppt_y"/>
                                          </p:val>
                                        </p:tav>
                                      </p:tavLst>
                                    </p:anim>
                                    <p:set>
                                      <p:cBhvr>
                                        <p:cTn id="184" dur="1" fill="hold">
                                          <p:stCondLst>
                                            <p:cond delay="2999"/>
                                          </p:stCondLst>
                                        </p:cTn>
                                        <p:tgtEl>
                                          <p:spTgt spid="18"/>
                                        </p:tgtEl>
                                        <p:attrNameLst>
                                          <p:attrName>style.visibility</p:attrName>
                                        </p:attrNameLst>
                                      </p:cBhvr>
                                      <p:to>
                                        <p:strVal val="hidden"/>
                                      </p:to>
                                    </p:set>
                                  </p:childTnLst>
                                </p:cTn>
                              </p:par>
                              <p:par>
                                <p:cTn id="185" presetID="2" presetClass="exit" presetSubtype="8" fill="hold" grpId="2" nodeType="withEffect">
                                  <p:stCondLst>
                                    <p:cond delay="0"/>
                                  </p:stCondLst>
                                  <p:childTnLst>
                                    <p:anim calcmode="lin" valueType="num">
                                      <p:cBhvr additive="base">
                                        <p:cTn id="186" dur="3000"/>
                                        <p:tgtEl>
                                          <p:spTgt spid="19"/>
                                        </p:tgtEl>
                                        <p:attrNameLst>
                                          <p:attrName>ppt_x</p:attrName>
                                        </p:attrNameLst>
                                      </p:cBhvr>
                                      <p:tavLst>
                                        <p:tav tm="0">
                                          <p:val>
                                            <p:strVal val="ppt_x"/>
                                          </p:val>
                                        </p:tav>
                                        <p:tav tm="100000">
                                          <p:val>
                                            <p:strVal val="0-ppt_w/2"/>
                                          </p:val>
                                        </p:tav>
                                      </p:tavLst>
                                    </p:anim>
                                    <p:anim calcmode="lin" valueType="num">
                                      <p:cBhvr additive="base">
                                        <p:cTn id="187" dur="3000"/>
                                        <p:tgtEl>
                                          <p:spTgt spid="19"/>
                                        </p:tgtEl>
                                        <p:attrNameLst>
                                          <p:attrName>ppt_y</p:attrName>
                                        </p:attrNameLst>
                                      </p:cBhvr>
                                      <p:tavLst>
                                        <p:tav tm="0">
                                          <p:val>
                                            <p:strVal val="ppt_y"/>
                                          </p:val>
                                        </p:tav>
                                        <p:tav tm="100000">
                                          <p:val>
                                            <p:strVal val="ppt_y"/>
                                          </p:val>
                                        </p:tav>
                                      </p:tavLst>
                                    </p:anim>
                                    <p:set>
                                      <p:cBhvr>
                                        <p:cTn id="188" dur="1" fill="hold">
                                          <p:stCondLst>
                                            <p:cond delay="2999"/>
                                          </p:stCondLst>
                                        </p:cTn>
                                        <p:tgtEl>
                                          <p:spTgt spid="19"/>
                                        </p:tgtEl>
                                        <p:attrNameLst>
                                          <p:attrName>style.visibility</p:attrName>
                                        </p:attrNameLst>
                                      </p:cBhvr>
                                      <p:to>
                                        <p:strVal val="hidden"/>
                                      </p:to>
                                    </p:set>
                                  </p:childTnLst>
                                </p:cTn>
                              </p:par>
                              <p:par>
                                <p:cTn id="189" presetID="2" presetClass="exit" presetSubtype="8" fill="hold" grpId="2" nodeType="withEffect">
                                  <p:stCondLst>
                                    <p:cond delay="0"/>
                                  </p:stCondLst>
                                  <p:childTnLst>
                                    <p:anim calcmode="lin" valueType="num">
                                      <p:cBhvr additive="base">
                                        <p:cTn id="190" dur="3000"/>
                                        <p:tgtEl>
                                          <p:spTgt spid="20"/>
                                        </p:tgtEl>
                                        <p:attrNameLst>
                                          <p:attrName>ppt_x</p:attrName>
                                        </p:attrNameLst>
                                      </p:cBhvr>
                                      <p:tavLst>
                                        <p:tav tm="0">
                                          <p:val>
                                            <p:strVal val="ppt_x"/>
                                          </p:val>
                                        </p:tav>
                                        <p:tav tm="100000">
                                          <p:val>
                                            <p:strVal val="0-ppt_w/2"/>
                                          </p:val>
                                        </p:tav>
                                      </p:tavLst>
                                    </p:anim>
                                    <p:anim calcmode="lin" valueType="num">
                                      <p:cBhvr additive="base">
                                        <p:cTn id="191" dur="3000"/>
                                        <p:tgtEl>
                                          <p:spTgt spid="20"/>
                                        </p:tgtEl>
                                        <p:attrNameLst>
                                          <p:attrName>ppt_y</p:attrName>
                                        </p:attrNameLst>
                                      </p:cBhvr>
                                      <p:tavLst>
                                        <p:tav tm="0">
                                          <p:val>
                                            <p:strVal val="ppt_y"/>
                                          </p:val>
                                        </p:tav>
                                        <p:tav tm="100000">
                                          <p:val>
                                            <p:strVal val="ppt_y"/>
                                          </p:val>
                                        </p:tav>
                                      </p:tavLst>
                                    </p:anim>
                                    <p:set>
                                      <p:cBhvr>
                                        <p:cTn id="192" dur="1" fill="hold">
                                          <p:stCondLst>
                                            <p:cond delay="2999"/>
                                          </p:stCondLst>
                                        </p:cTn>
                                        <p:tgtEl>
                                          <p:spTgt spid="20"/>
                                        </p:tgtEl>
                                        <p:attrNameLst>
                                          <p:attrName>style.visibility</p:attrName>
                                        </p:attrNameLst>
                                      </p:cBhvr>
                                      <p:to>
                                        <p:strVal val="hidden"/>
                                      </p:to>
                                    </p:set>
                                  </p:childTnLst>
                                </p:cTn>
                              </p:par>
                              <p:par>
                                <p:cTn id="193" presetID="2" presetClass="exit" presetSubtype="8" fill="hold" grpId="2" nodeType="withEffect">
                                  <p:stCondLst>
                                    <p:cond delay="0"/>
                                  </p:stCondLst>
                                  <p:childTnLst>
                                    <p:anim calcmode="lin" valueType="num">
                                      <p:cBhvr additive="base">
                                        <p:cTn id="194" dur="3000"/>
                                        <p:tgtEl>
                                          <p:spTgt spid="21"/>
                                        </p:tgtEl>
                                        <p:attrNameLst>
                                          <p:attrName>ppt_x</p:attrName>
                                        </p:attrNameLst>
                                      </p:cBhvr>
                                      <p:tavLst>
                                        <p:tav tm="0">
                                          <p:val>
                                            <p:strVal val="ppt_x"/>
                                          </p:val>
                                        </p:tav>
                                        <p:tav tm="100000">
                                          <p:val>
                                            <p:strVal val="0-ppt_w/2"/>
                                          </p:val>
                                        </p:tav>
                                      </p:tavLst>
                                    </p:anim>
                                    <p:anim calcmode="lin" valueType="num">
                                      <p:cBhvr additive="base">
                                        <p:cTn id="195" dur="3000"/>
                                        <p:tgtEl>
                                          <p:spTgt spid="21"/>
                                        </p:tgtEl>
                                        <p:attrNameLst>
                                          <p:attrName>ppt_y</p:attrName>
                                        </p:attrNameLst>
                                      </p:cBhvr>
                                      <p:tavLst>
                                        <p:tav tm="0">
                                          <p:val>
                                            <p:strVal val="ppt_y"/>
                                          </p:val>
                                        </p:tav>
                                        <p:tav tm="100000">
                                          <p:val>
                                            <p:strVal val="ppt_y"/>
                                          </p:val>
                                        </p:tav>
                                      </p:tavLst>
                                    </p:anim>
                                    <p:set>
                                      <p:cBhvr>
                                        <p:cTn id="196" dur="1" fill="hold">
                                          <p:stCondLst>
                                            <p:cond delay="2999"/>
                                          </p:stCondLst>
                                        </p:cTn>
                                        <p:tgtEl>
                                          <p:spTgt spid="21"/>
                                        </p:tgtEl>
                                        <p:attrNameLst>
                                          <p:attrName>style.visibility</p:attrName>
                                        </p:attrNameLst>
                                      </p:cBhvr>
                                      <p:to>
                                        <p:strVal val="hidden"/>
                                      </p:to>
                                    </p:set>
                                  </p:childTnLst>
                                </p:cTn>
                              </p:par>
                              <p:par>
                                <p:cTn id="197" presetID="2" presetClass="exit" presetSubtype="8" fill="hold" grpId="2" nodeType="withEffect">
                                  <p:stCondLst>
                                    <p:cond delay="0"/>
                                  </p:stCondLst>
                                  <p:childTnLst>
                                    <p:anim calcmode="lin" valueType="num">
                                      <p:cBhvr additive="base">
                                        <p:cTn id="198" dur="3000"/>
                                        <p:tgtEl>
                                          <p:spTgt spid="22"/>
                                        </p:tgtEl>
                                        <p:attrNameLst>
                                          <p:attrName>ppt_x</p:attrName>
                                        </p:attrNameLst>
                                      </p:cBhvr>
                                      <p:tavLst>
                                        <p:tav tm="0">
                                          <p:val>
                                            <p:strVal val="ppt_x"/>
                                          </p:val>
                                        </p:tav>
                                        <p:tav tm="100000">
                                          <p:val>
                                            <p:strVal val="0-ppt_w/2"/>
                                          </p:val>
                                        </p:tav>
                                      </p:tavLst>
                                    </p:anim>
                                    <p:anim calcmode="lin" valueType="num">
                                      <p:cBhvr additive="base">
                                        <p:cTn id="199" dur="3000"/>
                                        <p:tgtEl>
                                          <p:spTgt spid="22"/>
                                        </p:tgtEl>
                                        <p:attrNameLst>
                                          <p:attrName>ppt_y</p:attrName>
                                        </p:attrNameLst>
                                      </p:cBhvr>
                                      <p:tavLst>
                                        <p:tav tm="0">
                                          <p:val>
                                            <p:strVal val="ppt_y"/>
                                          </p:val>
                                        </p:tav>
                                        <p:tav tm="100000">
                                          <p:val>
                                            <p:strVal val="ppt_y"/>
                                          </p:val>
                                        </p:tav>
                                      </p:tavLst>
                                    </p:anim>
                                    <p:set>
                                      <p:cBhvr>
                                        <p:cTn id="200" dur="1" fill="hold">
                                          <p:stCondLst>
                                            <p:cond delay="2999"/>
                                          </p:stCondLst>
                                        </p:cTn>
                                        <p:tgtEl>
                                          <p:spTgt spid="22"/>
                                        </p:tgtEl>
                                        <p:attrNameLst>
                                          <p:attrName>style.visibility</p:attrName>
                                        </p:attrNameLst>
                                      </p:cBhvr>
                                      <p:to>
                                        <p:strVal val="hidden"/>
                                      </p:to>
                                    </p:set>
                                  </p:childTnLst>
                                </p:cTn>
                              </p:par>
                              <p:par>
                                <p:cTn id="201" presetID="2" presetClass="exit" presetSubtype="8" fill="hold" grpId="2" nodeType="withEffect">
                                  <p:stCondLst>
                                    <p:cond delay="0"/>
                                  </p:stCondLst>
                                  <p:childTnLst>
                                    <p:anim calcmode="lin" valueType="num">
                                      <p:cBhvr additive="base">
                                        <p:cTn id="202" dur="3000"/>
                                        <p:tgtEl>
                                          <p:spTgt spid="23"/>
                                        </p:tgtEl>
                                        <p:attrNameLst>
                                          <p:attrName>ppt_x</p:attrName>
                                        </p:attrNameLst>
                                      </p:cBhvr>
                                      <p:tavLst>
                                        <p:tav tm="0">
                                          <p:val>
                                            <p:strVal val="ppt_x"/>
                                          </p:val>
                                        </p:tav>
                                        <p:tav tm="100000">
                                          <p:val>
                                            <p:strVal val="0-ppt_w/2"/>
                                          </p:val>
                                        </p:tav>
                                      </p:tavLst>
                                    </p:anim>
                                    <p:anim calcmode="lin" valueType="num">
                                      <p:cBhvr additive="base">
                                        <p:cTn id="203" dur="3000"/>
                                        <p:tgtEl>
                                          <p:spTgt spid="23"/>
                                        </p:tgtEl>
                                        <p:attrNameLst>
                                          <p:attrName>ppt_y</p:attrName>
                                        </p:attrNameLst>
                                      </p:cBhvr>
                                      <p:tavLst>
                                        <p:tav tm="0">
                                          <p:val>
                                            <p:strVal val="ppt_y"/>
                                          </p:val>
                                        </p:tav>
                                        <p:tav tm="100000">
                                          <p:val>
                                            <p:strVal val="ppt_y"/>
                                          </p:val>
                                        </p:tav>
                                      </p:tavLst>
                                    </p:anim>
                                    <p:set>
                                      <p:cBhvr>
                                        <p:cTn id="204" dur="1" fill="hold">
                                          <p:stCondLst>
                                            <p:cond delay="2999"/>
                                          </p:stCondLst>
                                        </p:cTn>
                                        <p:tgtEl>
                                          <p:spTgt spid="23"/>
                                        </p:tgtEl>
                                        <p:attrNameLst>
                                          <p:attrName>style.visibility</p:attrName>
                                        </p:attrNameLst>
                                      </p:cBhvr>
                                      <p:to>
                                        <p:strVal val="hidden"/>
                                      </p:to>
                                    </p:set>
                                  </p:childTnLst>
                                </p:cTn>
                              </p:par>
                              <p:par>
                                <p:cTn id="205" presetID="2" presetClass="exit" presetSubtype="8" fill="hold" grpId="2" nodeType="withEffect">
                                  <p:stCondLst>
                                    <p:cond delay="0"/>
                                  </p:stCondLst>
                                  <p:childTnLst>
                                    <p:anim calcmode="lin" valueType="num">
                                      <p:cBhvr additive="base">
                                        <p:cTn id="206" dur="3000"/>
                                        <p:tgtEl>
                                          <p:spTgt spid="24"/>
                                        </p:tgtEl>
                                        <p:attrNameLst>
                                          <p:attrName>ppt_x</p:attrName>
                                        </p:attrNameLst>
                                      </p:cBhvr>
                                      <p:tavLst>
                                        <p:tav tm="0">
                                          <p:val>
                                            <p:strVal val="ppt_x"/>
                                          </p:val>
                                        </p:tav>
                                        <p:tav tm="100000">
                                          <p:val>
                                            <p:strVal val="0-ppt_w/2"/>
                                          </p:val>
                                        </p:tav>
                                      </p:tavLst>
                                    </p:anim>
                                    <p:anim calcmode="lin" valueType="num">
                                      <p:cBhvr additive="base">
                                        <p:cTn id="207" dur="3000"/>
                                        <p:tgtEl>
                                          <p:spTgt spid="24"/>
                                        </p:tgtEl>
                                        <p:attrNameLst>
                                          <p:attrName>ppt_y</p:attrName>
                                        </p:attrNameLst>
                                      </p:cBhvr>
                                      <p:tavLst>
                                        <p:tav tm="0">
                                          <p:val>
                                            <p:strVal val="ppt_y"/>
                                          </p:val>
                                        </p:tav>
                                        <p:tav tm="100000">
                                          <p:val>
                                            <p:strVal val="ppt_y"/>
                                          </p:val>
                                        </p:tav>
                                      </p:tavLst>
                                    </p:anim>
                                    <p:set>
                                      <p:cBhvr>
                                        <p:cTn id="208" dur="1" fill="hold">
                                          <p:stCondLst>
                                            <p:cond delay="2999"/>
                                          </p:stCondLst>
                                        </p:cTn>
                                        <p:tgtEl>
                                          <p:spTgt spid="24"/>
                                        </p:tgtEl>
                                        <p:attrNameLst>
                                          <p:attrName>style.visibility</p:attrName>
                                        </p:attrNameLst>
                                      </p:cBhvr>
                                      <p:to>
                                        <p:strVal val="hidden"/>
                                      </p:to>
                                    </p:set>
                                  </p:childTnLst>
                                </p:cTn>
                              </p:par>
                              <p:par>
                                <p:cTn id="209" presetID="2" presetClass="exit" presetSubtype="8" fill="hold" grpId="2" nodeType="withEffect">
                                  <p:stCondLst>
                                    <p:cond delay="0"/>
                                  </p:stCondLst>
                                  <p:childTnLst>
                                    <p:anim calcmode="lin" valueType="num">
                                      <p:cBhvr additive="base">
                                        <p:cTn id="210" dur="3000"/>
                                        <p:tgtEl>
                                          <p:spTgt spid="25"/>
                                        </p:tgtEl>
                                        <p:attrNameLst>
                                          <p:attrName>ppt_x</p:attrName>
                                        </p:attrNameLst>
                                      </p:cBhvr>
                                      <p:tavLst>
                                        <p:tav tm="0">
                                          <p:val>
                                            <p:strVal val="ppt_x"/>
                                          </p:val>
                                        </p:tav>
                                        <p:tav tm="100000">
                                          <p:val>
                                            <p:strVal val="0-ppt_w/2"/>
                                          </p:val>
                                        </p:tav>
                                      </p:tavLst>
                                    </p:anim>
                                    <p:anim calcmode="lin" valueType="num">
                                      <p:cBhvr additive="base">
                                        <p:cTn id="211" dur="3000"/>
                                        <p:tgtEl>
                                          <p:spTgt spid="25"/>
                                        </p:tgtEl>
                                        <p:attrNameLst>
                                          <p:attrName>ppt_y</p:attrName>
                                        </p:attrNameLst>
                                      </p:cBhvr>
                                      <p:tavLst>
                                        <p:tav tm="0">
                                          <p:val>
                                            <p:strVal val="ppt_y"/>
                                          </p:val>
                                        </p:tav>
                                        <p:tav tm="100000">
                                          <p:val>
                                            <p:strVal val="ppt_y"/>
                                          </p:val>
                                        </p:tav>
                                      </p:tavLst>
                                    </p:anim>
                                    <p:set>
                                      <p:cBhvr>
                                        <p:cTn id="212" dur="1" fill="hold">
                                          <p:stCondLst>
                                            <p:cond delay="2999"/>
                                          </p:stCondLst>
                                        </p:cTn>
                                        <p:tgtEl>
                                          <p:spTgt spid="25"/>
                                        </p:tgtEl>
                                        <p:attrNameLst>
                                          <p:attrName>style.visibility</p:attrName>
                                        </p:attrNameLst>
                                      </p:cBhvr>
                                      <p:to>
                                        <p:strVal val="hidden"/>
                                      </p:to>
                                    </p:set>
                                  </p:childTnLst>
                                </p:cTn>
                              </p:par>
                              <p:par>
                                <p:cTn id="213" presetID="2" presetClass="exit" presetSubtype="8" fill="hold" grpId="2" nodeType="withEffect">
                                  <p:stCondLst>
                                    <p:cond delay="0"/>
                                  </p:stCondLst>
                                  <p:childTnLst>
                                    <p:anim calcmode="lin" valueType="num">
                                      <p:cBhvr additive="base">
                                        <p:cTn id="214" dur="3000"/>
                                        <p:tgtEl>
                                          <p:spTgt spid="26"/>
                                        </p:tgtEl>
                                        <p:attrNameLst>
                                          <p:attrName>ppt_x</p:attrName>
                                        </p:attrNameLst>
                                      </p:cBhvr>
                                      <p:tavLst>
                                        <p:tav tm="0">
                                          <p:val>
                                            <p:strVal val="ppt_x"/>
                                          </p:val>
                                        </p:tav>
                                        <p:tav tm="100000">
                                          <p:val>
                                            <p:strVal val="0-ppt_w/2"/>
                                          </p:val>
                                        </p:tav>
                                      </p:tavLst>
                                    </p:anim>
                                    <p:anim calcmode="lin" valueType="num">
                                      <p:cBhvr additive="base">
                                        <p:cTn id="215" dur="3000"/>
                                        <p:tgtEl>
                                          <p:spTgt spid="26"/>
                                        </p:tgtEl>
                                        <p:attrNameLst>
                                          <p:attrName>ppt_y</p:attrName>
                                        </p:attrNameLst>
                                      </p:cBhvr>
                                      <p:tavLst>
                                        <p:tav tm="0">
                                          <p:val>
                                            <p:strVal val="ppt_y"/>
                                          </p:val>
                                        </p:tav>
                                        <p:tav tm="100000">
                                          <p:val>
                                            <p:strVal val="ppt_y"/>
                                          </p:val>
                                        </p:tav>
                                      </p:tavLst>
                                    </p:anim>
                                    <p:set>
                                      <p:cBhvr>
                                        <p:cTn id="216" dur="1" fill="hold">
                                          <p:stCondLst>
                                            <p:cond delay="2999"/>
                                          </p:stCondLst>
                                        </p:cTn>
                                        <p:tgtEl>
                                          <p:spTgt spid="26"/>
                                        </p:tgtEl>
                                        <p:attrNameLst>
                                          <p:attrName>style.visibility</p:attrName>
                                        </p:attrNameLst>
                                      </p:cBhvr>
                                      <p:to>
                                        <p:strVal val="hidden"/>
                                      </p:to>
                                    </p:set>
                                  </p:childTnLst>
                                </p:cTn>
                              </p:par>
                              <p:par>
                                <p:cTn id="217" presetID="2" presetClass="exit" presetSubtype="8" fill="hold" grpId="2" nodeType="withEffect">
                                  <p:stCondLst>
                                    <p:cond delay="0"/>
                                  </p:stCondLst>
                                  <p:childTnLst>
                                    <p:anim calcmode="lin" valueType="num">
                                      <p:cBhvr additive="base">
                                        <p:cTn id="218" dur="3000"/>
                                        <p:tgtEl>
                                          <p:spTgt spid="27"/>
                                        </p:tgtEl>
                                        <p:attrNameLst>
                                          <p:attrName>ppt_x</p:attrName>
                                        </p:attrNameLst>
                                      </p:cBhvr>
                                      <p:tavLst>
                                        <p:tav tm="0">
                                          <p:val>
                                            <p:strVal val="ppt_x"/>
                                          </p:val>
                                        </p:tav>
                                        <p:tav tm="100000">
                                          <p:val>
                                            <p:strVal val="0-ppt_w/2"/>
                                          </p:val>
                                        </p:tav>
                                      </p:tavLst>
                                    </p:anim>
                                    <p:anim calcmode="lin" valueType="num">
                                      <p:cBhvr additive="base">
                                        <p:cTn id="219" dur="3000"/>
                                        <p:tgtEl>
                                          <p:spTgt spid="27"/>
                                        </p:tgtEl>
                                        <p:attrNameLst>
                                          <p:attrName>ppt_y</p:attrName>
                                        </p:attrNameLst>
                                      </p:cBhvr>
                                      <p:tavLst>
                                        <p:tav tm="0">
                                          <p:val>
                                            <p:strVal val="ppt_y"/>
                                          </p:val>
                                        </p:tav>
                                        <p:tav tm="100000">
                                          <p:val>
                                            <p:strVal val="ppt_y"/>
                                          </p:val>
                                        </p:tav>
                                      </p:tavLst>
                                    </p:anim>
                                    <p:set>
                                      <p:cBhvr>
                                        <p:cTn id="220" dur="1" fill="hold">
                                          <p:stCondLst>
                                            <p:cond delay="2999"/>
                                          </p:stCondLst>
                                        </p:cTn>
                                        <p:tgtEl>
                                          <p:spTgt spid="27"/>
                                        </p:tgtEl>
                                        <p:attrNameLst>
                                          <p:attrName>style.visibility</p:attrName>
                                        </p:attrNameLst>
                                      </p:cBhvr>
                                      <p:to>
                                        <p:strVal val="hidden"/>
                                      </p:to>
                                    </p:set>
                                  </p:childTnLst>
                                </p:cTn>
                              </p:par>
                              <p:par>
                                <p:cTn id="221" presetID="2" presetClass="exit" presetSubtype="8" fill="hold" grpId="2" nodeType="withEffect">
                                  <p:stCondLst>
                                    <p:cond delay="0"/>
                                  </p:stCondLst>
                                  <p:childTnLst>
                                    <p:anim calcmode="lin" valueType="num">
                                      <p:cBhvr additive="base">
                                        <p:cTn id="222" dur="3000"/>
                                        <p:tgtEl>
                                          <p:spTgt spid="28"/>
                                        </p:tgtEl>
                                        <p:attrNameLst>
                                          <p:attrName>ppt_x</p:attrName>
                                        </p:attrNameLst>
                                      </p:cBhvr>
                                      <p:tavLst>
                                        <p:tav tm="0">
                                          <p:val>
                                            <p:strVal val="ppt_x"/>
                                          </p:val>
                                        </p:tav>
                                        <p:tav tm="100000">
                                          <p:val>
                                            <p:strVal val="0-ppt_w/2"/>
                                          </p:val>
                                        </p:tav>
                                      </p:tavLst>
                                    </p:anim>
                                    <p:anim calcmode="lin" valueType="num">
                                      <p:cBhvr additive="base">
                                        <p:cTn id="223" dur="3000"/>
                                        <p:tgtEl>
                                          <p:spTgt spid="28"/>
                                        </p:tgtEl>
                                        <p:attrNameLst>
                                          <p:attrName>ppt_y</p:attrName>
                                        </p:attrNameLst>
                                      </p:cBhvr>
                                      <p:tavLst>
                                        <p:tav tm="0">
                                          <p:val>
                                            <p:strVal val="ppt_y"/>
                                          </p:val>
                                        </p:tav>
                                        <p:tav tm="100000">
                                          <p:val>
                                            <p:strVal val="ppt_y"/>
                                          </p:val>
                                        </p:tav>
                                      </p:tavLst>
                                    </p:anim>
                                    <p:set>
                                      <p:cBhvr>
                                        <p:cTn id="224" dur="1" fill="hold">
                                          <p:stCondLst>
                                            <p:cond delay="2999"/>
                                          </p:stCondLst>
                                        </p:cTn>
                                        <p:tgtEl>
                                          <p:spTgt spid="28"/>
                                        </p:tgtEl>
                                        <p:attrNameLst>
                                          <p:attrName>style.visibility</p:attrName>
                                        </p:attrNameLst>
                                      </p:cBhvr>
                                      <p:to>
                                        <p:strVal val="hidden"/>
                                      </p:to>
                                    </p:set>
                                  </p:childTnLst>
                                </p:cTn>
                              </p:par>
                              <p:par>
                                <p:cTn id="225" presetID="2" presetClass="entr" presetSubtype="2" fill="hold" nodeType="withEffect">
                                  <p:stCondLst>
                                    <p:cond delay="0"/>
                                  </p:stCondLst>
                                  <p:childTnLst>
                                    <p:set>
                                      <p:cBhvr>
                                        <p:cTn id="226" dur="1" fill="hold">
                                          <p:stCondLst>
                                            <p:cond delay="0"/>
                                          </p:stCondLst>
                                        </p:cTn>
                                        <p:tgtEl>
                                          <p:spTgt spid="4"/>
                                        </p:tgtEl>
                                        <p:attrNameLst>
                                          <p:attrName>style.visibility</p:attrName>
                                        </p:attrNameLst>
                                      </p:cBhvr>
                                      <p:to>
                                        <p:strVal val="visible"/>
                                      </p:to>
                                    </p:set>
                                    <p:anim calcmode="lin" valueType="num">
                                      <p:cBhvr additive="base">
                                        <p:cTn id="227" dur="3000" fill="hold"/>
                                        <p:tgtEl>
                                          <p:spTgt spid="4"/>
                                        </p:tgtEl>
                                        <p:attrNameLst>
                                          <p:attrName>ppt_x</p:attrName>
                                        </p:attrNameLst>
                                      </p:cBhvr>
                                      <p:tavLst>
                                        <p:tav tm="0">
                                          <p:val>
                                            <p:strVal val="1+#ppt_w/2"/>
                                          </p:val>
                                        </p:tav>
                                        <p:tav tm="100000">
                                          <p:val>
                                            <p:strVal val="#ppt_x"/>
                                          </p:val>
                                        </p:tav>
                                      </p:tavLst>
                                    </p:anim>
                                    <p:anim calcmode="lin" valueType="num">
                                      <p:cBhvr additive="base">
                                        <p:cTn id="228" dur="3000" fill="hold"/>
                                        <p:tgtEl>
                                          <p:spTgt spid="4"/>
                                        </p:tgtEl>
                                        <p:attrNameLst>
                                          <p:attrName>ppt_y</p:attrName>
                                        </p:attrNameLst>
                                      </p:cBhvr>
                                      <p:tavLst>
                                        <p:tav tm="0">
                                          <p:val>
                                            <p:strVal val="#ppt_y"/>
                                          </p:val>
                                        </p:tav>
                                        <p:tav tm="100000">
                                          <p:val>
                                            <p:strVal val="#ppt_y"/>
                                          </p:val>
                                        </p:tav>
                                      </p:tavLst>
                                    </p:anim>
                                  </p:childTnLst>
                                </p:cTn>
                              </p:par>
                              <p:par>
                                <p:cTn id="229" presetID="16" presetClass="entr" presetSubtype="42" fill="hold" nodeType="withEffect">
                                  <p:stCondLst>
                                    <p:cond delay="0"/>
                                  </p:stCondLst>
                                  <p:childTnLst>
                                    <p:set>
                                      <p:cBhvr>
                                        <p:cTn id="230" dur="1" fill="hold">
                                          <p:stCondLst>
                                            <p:cond delay="0"/>
                                          </p:stCondLst>
                                        </p:cTn>
                                        <p:tgtEl>
                                          <p:spTgt spid="4"/>
                                        </p:tgtEl>
                                        <p:attrNameLst>
                                          <p:attrName>style.visibility</p:attrName>
                                        </p:attrNameLst>
                                      </p:cBhvr>
                                      <p:to>
                                        <p:strVal val="visible"/>
                                      </p:to>
                                    </p:set>
                                    <p:animEffect transition="in" filter="barn(outHorizontal)">
                                      <p:cBhvr>
                                        <p:cTn id="23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Tree_Bonsai_Tree_leaves____g.jpg"/>
          <p:cNvPicPr>
            <a:picLocks noChangeAspect="1"/>
          </p:cNvPicPr>
          <p:nvPr/>
        </p:nvPicPr>
        <p:blipFill>
          <a:blip r:embed="rId2"/>
          <a:stretch>
            <a:fillRect/>
          </a:stretch>
        </p:blipFill>
        <p:spPr>
          <a:xfrm>
            <a:off x="0" y="0"/>
            <a:ext cx="9144000" cy="6824676"/>
          </a:xfrm>
          <a:prstGeom prst="rect">
            <a:avLst/>
          </a:prstGeom>
        </p:spPr>
      </p:pic>
      <p:sp>
        <p:nvSpPr>
          <p:cNvPr id="5" name="4 Triángulo isósceles"/>
          <p:cNvSpPr/>
          <p:nvPr/>
        </p:nvSpPr>
        <p:spPr>
          <a:xfrm rot="5400000">
            <a:off x="-1643078" y="2428872"/>
            <a:ext cx="4714884" cy="1428728"/>
          </a:xfrm>
          <a:prstGeom prst="triangle">
            <a:avLst/>
          </a:prstGeom>
          <a:gradFill flip="none" rotWithShape="1">
            <a:gsLst>
              <a:gs pos="51000">
                <a:srgbClr val="502800"/>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isósceles"/>
          <p:cNvSpPr/>
          <p:nvPr/>
        </p:nvSpPr>
        <p:spPr>
          <a:xfrm rot="5400000" flipV="1">
            <a:off x="6107901" y="2393133"/>
            <a:ext cx="4643470" cy="1428792"/>
          </a:xfrm>
          <a:prstGeom prst="triangle">
            <a:avLst/>
          </a:prstGeom>
          <a:gradFill flip="none" rotWithShape="1">
            <a:gsLst>
              <a:gs pos="51000">
                <a:srgbClr val="502800"/>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isósceles"/>
          <p:cNvSpPr/>
          <p:nvPr/>
        </p:nvSpPr>
        <p:spPr>
          <a:xfrm rot="5400000">
            <a:off x="-714416" y="2428872"/>
            <a:ext cx="4714884" cy="1428728"/>
          </a:xfrm>
          <a:prstGeom prst="triangle">
            <a:avLst/>
          </a:prstGeom>
          <a:gradFill flip="none" rotWithShape="1">
            <a:gsLst>
              <a:gs pos="51000">
                <a:srgbClr val="502800"/>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isósceles"/>
          <p:cNvSpPr/>
          <p:nvPr/>
        </p:nvSpPr>
        <p:spPr>
          <a:xfrm rot="5400000" flipV="1">
            <a:off x="5250645" y="2393133"/>
            <a:ext cx="4643470" cy="1428792"/>
          </a:xfrm>
          <a:prstGeom prst="triangle">
            <a:avLst/>
          </a:prstGeom>
          <a:gradFill flip="none" rotWithShape="1">
            <a:gsLst>
              <a:gs pos="51000">
                <a:srgbClr val="502800"/>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isósceles"/>
          <p:cNvSpPr/>
          <p:nvPr/>
        </p:nvSpPr>
        <p:spPr>
          <a:xfrm rot="5400000">
            <a:off x="142840" y="2428872"/>
            <a:ext cx="4714884" cy="1428728"/>
          </a:xfrm>
          <a:prstGeom prst="triangle">
            <a:avLst/>
          </a:prstGeom>
          <a:gradFill flip="none" rotWithShape="1">
            <a:gsLst>
              <a:gs pos="51000">
                <a:srgbClr val="502800"/>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isósceles"/>
          <p:cNvSpPr/>
          <p:nvPr/>
        </p:nvSpPr>
        <p:spPr>
          <a:xfrm rot="5400000" flipV="1">
            <a:off x="4393389" y="2393133"/>
            <a:ext cx="4643470" cy="1428792"/>
          </a:xfrm>
          <a:prstGeom prst="triangle">
            <a:avLst/>
          </a:prstGeom>
          <a:gradFill flip="none" rotWithShape="1">
            <a:gsLst>
              <a:gs pos="51000">
                <a:srgbClr val="502800"/>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isósceles"/>
          <p:cNvSpPr/>
          <p:nvPr/>
        </p:nvSpPr>
        <p:spPr>
          <a:xfrm rot="5400000">
            <a:off x="928658" y="2428872"/>
            <a:ext cx="4714884" cy="1428728"/>
          </a:xfrm>
          <a:prstGeom prst="triangle">
            <a:avLst/>
          </a:prstGeom>
          <a:gradFill flip="none" rotWithShape="1">
            <a:gsLst>
              <a:gs pos="51000">
                <a:srgbClr val="502800"/>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isósceles"/>
          <p:cNvSpPr/>
          <p:nvPr/>
        </p:nvSpPr>
        <p:spPr>
          <a:xfrm rot="5400000" flipV="1">
            <a:off x="3679009" y="2393133"/>
            <a:ext cx="4643470" cy="1428792"/>
          </a:xfrm>
          <a:prstGeom prst="triangle">
            <a:avLst/>
          </a:prstGeom>
          <a:gradFill flip="none" rotWithShape="1">
            <a:gsLst>
              <a:gs pos="51000">
                <a:srgbClr val="502800"/>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iángulo isósceles"/>
          <p:cNvSpPr/>
          <p:nvPr/>
        </p:nvSpPr>
        <p:spPr>
          <a:xfrm rot="5400000">
            <a:off x="1500162" y="2428872"/>
            <a:ext cx="4714884" cy="1428728"/>
          </a:xfrm>
          <a:prstGeom prst="triangle">
            <a:avLst/>
          </a:prstGeom>
          <a:gradFill flip="none" rotWithShape="1">
            <a:gsLst>
              <a:gs pos="51000">
                <a:srgbClr val="502800"/>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riángulo isósceles"/>
          <p:cNvSpPr/>
          <p:nvPr/>
        </p:nvSpPr>
        <p:spPr>
          <a:xfrm rot="5400000" flipV="1">
            <a:off x="2893191" y="2393133"/>
            <a:ext cx="4643470" cy="1428792"/>
          </a:xfrm>
          <a:prstGeom prst="triangle">
            <a:avLst/>
          </a:prstGeom>
          <a:gradFill flip="none" rotWithShape="1">
            <a:gsLst>
              <a:gs pos="51000">
                <a:srgbClr val="502800"/>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357222" y="0"/>
            <a:ext cx="9501222"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8" presetClass="emph" presetSubtype="0" fill="hold" grpId="0" nodeType="withEffect">
                                  <p:stCondLst>
                                    <p:cond delay="0"/>
                                  </p:stCondLst>
                                  <p:childTnLst>
                                    <p:animRot by="21600000">
                                      <p:cBhvr>
                                        <p:cTn id="9" dur="3000" fill="hold"/>
                                        <p:tgtEl>
                                          <p:spTgt spid="5"/>
                                        </p:tgtEl>
                                        <p:attrNameLst>
                                          <p:attrName>r</p:attrName>
                                        </p:attrNameLst>
                                      </p:cBhvr>
                                    </p:animRot>
                                  </p:childTnLst>
                                </p:cTn>
                              </p:par>
                              <p:par>
                                <p:cTn id="10" presetID="8" presetClass="emph" presetSubtype="0" fill="hold" grpId="0" nodeType="withEffect">
                                  <p:stCondLst>
                                    <p:cond delay="0"/>
                                  </p:stCondLst>
                                  <p:childTnLst>
                                    <p:animRot by="-21600000">
                                      <p:cBhvr>
                                        <p:cTn id="11" dur="3000" fill="hold"/>
                                        <p:tgtEl>
                                          <p:spTgt spid="7"/>
                                        </p:tgtEl>
                                        <p:attrNameLst>
                                          <p:attrName>r</p:attrName>
                                        </p:attrNameLst>
                                      </p:cBhvr>
                                    </p:animRot>
                                  </p:childTnLst>
                                </p:cTn>
                              </p:par>
                              <p:par>
                                <p:cTn id="12" presetID="8" presetClass="emph" presetSubtype="0" fill="hold" grpId="0" nodeType="withEffect">
                                  <p:stCondLst>
                                    <p:cond delay="0"/>
                                  </p:stCondLst>
                                  <p:childTnLst>
                                    <p:animRot by="21600000">
                                      <p:cBhvr>
                                        <p:cTn id="13" dur="3000" fill="hold"/>
                                        <p:tgtEl>
                                          <p:spTgt spid="9"/>
                                        </p:tgtEl>
                                        <p:attrNameLst>
                                          <p:attrName>r</p:attrName>
                                        </p:attrNameLst>
                                      </p:cBhvr>
                                    </p:animRot>
                                  </p:childTnLst>
                                </p:cTn>
                              </p:par>
                              <p:par>
                                <p:cTn id="14" presetID="8" presetClass="emph" presetSubtype="0" fill="hold" grpId="0" nodeType="withEffect">
                                  <p:stCondLst>
                                    <p:cond delay="0"/>
                                  </p:stCondLst>
                                  <p:childTnLst>
                                    <p:animRot by="-21600000">
                                      <p:cBhvr>
                                        <p:cTn id="15" dur="3000" fill="hold"/>
                                        <p:tgtEl>
                                          <p:spTgt spid="11"/>
                                        </p:tgtEl>
                                        <p:attrNameLst>
                                          <p:attrName>r</p:attrName>
                                        </p:attrNameLst>
                                      </p:cBhvr>
                                    </p:animRot>
                                  </p:childTnLst>
                                </p:cTn>
                              </p:par>
                              <p:par>
                                <p:cTn id="16" presetID="8" presetClass="emph" presetSubtype="0" fill="hold" grpId="0" nodeType="withEffect">
                                  <p:stCondLst>
                                    <p:cond delay="0"/>
                                  </p:stCondLst>
                                  <p:childTnLst>
                                    <p:animRot by="21600000">
                                      <p:cBhvr>
                                        <p:cTn id="17" dur="3000" fill="hold"/>
                                        <p:tgtEl>
                                          <p:spTgt spid="13"/>
                                        </p:tgtEl>
                                        <p:attrNameLst>
                                          <p:attrName>r</p:attrName>
                                        </p:attrNameLst>
                                      </p:cBhvr>
                                    </p:animRot>
                                  </p:childTnLst>
                                </p:cTn>
                              </p:par>
                              <p:par>
                                <p:cTn id="18" presetID="8" presetClass="emph" presetSubtype="0" fill="hold" grpId="0" nodeType="withEffect">
                                  <p:stCondLst>
                                    <p:cond delay="0"/>
                                  </p:stCondLst>
                                  <p:childTnLst>
                                    <p:animRot by="21600000">
                                      <p:cBhvr>
                                        <p:cTn id="19" dur="3000" fill="hold"/>
                                        <p:tgtEl>
                                          <p:spTgt spid="6"/>
                                        </p:tgtEl>
                                        <p:attrNameLst>
                                          <p:attrName>r</p:attrName>
                                        </p:attrNameLst>
                                      </p:cBhvr>
                                    </p:animRot>
                                  </p:childTnLst>
                                </p:cTn>
                              </p:par>
                              <p:par>
                                <p:cTn id="20" presetID="8" presetClass="emph" presetSubtype="0" fill="hold" grpId="0" nodeType="withEffect">
                                  <p:stCondLst>
                                    <p:cond delay="0"/>
                                  </p:stCondLst>
                                  <p:childTnLst>
                                    <p:animRot by="-21600000">
                                      <p:cBhvr>
                                        <p:cTn id="21" dur="3000" fill="hold"/>
                                        <p:tgtEl>
                                          <p:spTgt spid="8"/>
                                        </p:tgtEl>
                                        <p:attrNameLst>
                                          <p:attrName>r</p:attrName>
                                        </p:attrNameLst>
                                      </p:cBhvr>
                                    </p:animRot>
                                  </p:childTnLst>
                                </p:cTn>
                              </p:par>
                              <p:par>
                                <p:cTn id="22" presetID="8" presetClass="emph" presetSubtype="0" fill="hold" grpId="0" nodeType="withEffect">
                                  <p:stCondLst>
                                    <p:cond delay="0"/>
                                  </p:stCondLst>
                                  <p:childTnLst>
                                    <p:animRot by="21600000">
                                      <p:cBhvr>
                                        <p:cTn id="23" dur="3000" fill="hold"/>
                                        <p:tgtEl>
                                          <p:spTgt spid="10"/>
                                        </p:tgtEl>
                                        <p:attrNameLst>
                                          <p:attrName>r</p:attrName>
                                        </p:attrNameLst>
                                      </p:cBhvr>
                                    </p:animRot>
                                  </p:childTnLst>
                                </p:cTn>
                              </p:par>
                              <p:par>
                                <p:cTn id="24" presetID="8" presetClass="emph" presetSubtype="0" fill="hold" grpId="0" nodeType="withEffect">
                                  <p:stCondLst>
                                    <p:cond delay="0"/>
                                  </p:stCondLst>
                                  <p:childTnLst>
                                    <p:animRot by="-21600000">
                                      <p:cBhvr>
                                        <p:cTn id="25" dur="3000" fill="hold"/>
                                        <p:tgtEl>
                                          <p:spTgt spid="12"/>
                                        </p:tgtEl>
                                        <p:attrNameLst>
                                          <p:attrName>r</p:attrName>
                                        </p:attrNameLst>
                                      </p:cBhvr>
                                    </p:animRot>
                                  </p:childTnLst>
                                </p:cTn>
                              </p:par>
                              <p:par>
                                <p:cTn id="26" presetID="8" presetClass="emph" presetSubtype="0" fill="hold" grpId="0" nodeType="withEffect">
                                  <p:stCondLst>
                                    <p:cond delay="0"/>
                                  </p:stCondLst>
                                  <p:childTnLst>
                                    <p:animRot by="21600000">
                                      <p:cBhvr>
                                        <p:cTn id="27" dur="3000" fill="hold"/>
                                        <p:tgtEl>
                                          <p:spTgt spid="14"/>
                                        </p:tgtEl>
                                        <p:attrNameLst>
                                          <p:attrName>r</p:attrName>
                                        </p:attrNameLst>
                                      </p:cBhvr>
                                    </p:animRot>
                                  </p:childTnLst>
                                </p:cTn>
                              </p:par>
                            </p:childTnLst>
                          </p:cTn>
                        </p:par>
                        <p:par>
                          <p:cTn id="28" fill="hold">
                            <p:stCondLst>
                              <p:cond delay="3000"/>
                            </p:stCondLst>
                            <p:childTnLst>
                              <p:par>
                                <p:cTn id="29" presetID="2" presetClass="exit" presetSubtype="8" fill="hold" grpId="1" nodeType="afterEffect">
                                  <p:stCondLst>
                                    <p:cond delay="0"/>
                                  </p:stCondLst>
                                  <p:childTnLst>
                                    <p:anim calcmode="lin" valueType="num">
                                      <p:cBhvr additive="base">
                                        <p:cTn id="30" dur="3000"/>
                                        <p:tgtEl>
                                          <p:spTgt spid="5"/>
                                        </p:tgtEl>
                                        <p:attrNameLst>
                                          <p:attrName>ppt_x</p:attrName>
                                        </p:attrNameLst>
                                      </p:cBhvr>
                                      <p:tavLst>
                                        <p:tav tm="0">
                                          <p:val>
                                            <p:strVal val="ppt_x"/>
                                          </p:val>
                                        </p:tav>
                                        <p:tav tm="100000">
                                          <p:val>
                                            <p:strVal val="0-ppt_w/2"/>
                                          </p:val>
                                        </p:tav>
                                      </p:tavLst>
                                    </p:anim>
                                    <p:anim calcmode="lin" valueType="num">
                                      <p:cBhvr additive="base">
                                        <p:cTn id="31" dur="3000"/>
                                        <p:tgtEl>
                                          <p:spTgt spid="5"/>
                                        </p:tgtEl>
                                        <p:attrNameLst>
                                          <p:attrName>ppt_y</p:attrName>
                                        </p:attrNameLst>
                                      </p:cBhvr>
                                      <p:tavLst>
                                        <p:tav tm="0">
                                          <p:val>
                                            <p:strVal val="ppt_y"/>
                                          </p:val>
                                        </p:tav>
                                        <p:tav tm="100000">
                                          <p:val>
                                            <p:strVal val="ppt_y"/>
                                          </p:val>
                                        </p:tav>
                                      </p:tavLst>
                                    </p:anim>
                                    <p:set>
                                      <p:cBhvr>
                                        <p:cTn id="32" dur="1" fill="hold">
                                          <p:stCondLst>
                                            <p:cond delay="2999"/>
                                          </p:stCondLst>
                                        </p:cTn>
                                        <p:tgtEl>
                                          <p:spTgt spid="5"/>
                                        </p:tgtEl>
                                        <p:attrNameLst>
                                          <p:attrName>style.visibility</p:attrName>
                                        </p:attrNameLst>
                                      </p:cBhvr>
                                      <p:to>
                                        <p:strVal val="hidden"/>
                                      </p:to>
                                    </p:set>
                                  </p:childTnLst>
                                </p:cTn>
                              </p:par>
                              <p:par>
                                <p:cTn id="33" presetID="2" presetClass="exit" presetSubtype="8" fill="hold" grpId="1" nodeType="withEffect">
                                  <p:stCondLst>
                                    <p:cond delay="0"/>
                                  </p:stCondLst>
                                  <p:childTnLst>
                                    <p:anim calcmode="lin" valueType="num">
                                      <p:cBhvr additive="base">
                                        <p:cTn id="34" dur="3000"/>
                                        <p:tgtEl>
                                          <p:spTgt spid="7"/>
                                        </p:tgtEl>
                                        <p:attrNameLst>
                                          <p:attrName>ppt_x</p:attrName>
                                        </p:attrNameLst>
                                      </p:cBhvr>
                                      <p:tavLst>
                                        <p:tav tm="0">
                                          <p:val>
                                            <p:strVal val="ppt_x"/>
                                          </p:val>
                                        </p:tav>
                                        <p:tav tm="100000">
                                          <p:val>
                                            <p:strVal val="0-ppt_w/2"/>
                                          </p:val>
                                        </p:tav>
                                      </p:tavLst>
                                    </p:anim>
                                    <p:anim calcmode="lin" valueType="num">
                                      <p:cBhvr additive="base">
                                        <p:cTn id="35" dur="3000"/>
                                        <p:tgtEl>
                                          <p:spTgt spid="7"/>
                                        </p:tgtEl>
                                        <p:attrNameLst>
                                          <p:attrName>ppt_y</p:attrName>
                                        </p:attrNameLst>
                                      </p:cBhvr>
                                      <p:tavLst>
                                        <p:tav tm="0">
                                          <p:val>
                                            <p:strVal val="ppt_y"/>
                                          </p:val>
                                        </p:tav>
                                        <p:tav tm="100000">
                                          <p:val>
                                            <p:strVal val="ppt_y"/>
                                          </p:val>
                                        </p:tav>
                                      </p:tavLst>
                                    </p:anim>
                                    <p:set>
                                      <p:cBhvr>
                                        <p:cTn id="36" dur="1" fill="hold">
                                          <p:stCondLst>
                                            <p:cond delay="2999"/>
                                          </p:stCondLst>
                                        </p:cTn>
                                        <p:tgtEl>
                                          <p:spTgt spid="7"/>
                                        </p:tgtEl>
                                        <p:attrNameLst>
                                          <p:attrName>style.visibility</p:attrName>
                                        </p:attrNameLst>
                                      </p:cBhvr>
                                      <p:to>
                                        <p:strVal val="hidden"/>
                                      </p:to>
                                    </p:set>
                                  </p:childTnLst>
                                </p:cTn>
                              </p:par>
                              <p:par>
                                <p:cTn id="37" presetID="2" presetClass="exit" presetSubtype="8" fill="hold" grpId="1" nodeType="withEffect">
                                  <p:stCondLst>
                                    <p:cond delay="0"/>
                                  </p:stCondLst>
                                  <p:childTnLst>
                                    <p:anim calcmode="lin" valueType="num">
                                      <p:cBhvr additive="base">
                                        <p:cTn id="38" dur="3000"/>
                                        <p:tgtEl>
                                          <p:spTgt spid="9"/>
                                        </p:tgtEl>
                                        <p:attrNameLst>
                                          <p:attrName>ppt_x</p:attrName>
                                        </p:attrNameLst>
                                      </p:cBhvr>
                                      <p:tavLst>
                                        <p:tav tm="0">
                                          <p:val>
                                            <p:strVal val="ppt_x"/>
                                          </p:val>
                                        </p:tav>
                                        <p:tav tm="100000">
                                          <p:val>
                                            <p:strVal val="0-ppt_w/2"/>
                                          </p:val>
                                        </p:tav>
                                      </p:tavLst>
                                    </p:anim>
                                    <p:anim calcmode="lin" valueType="num">
                                      <p:cBhvr additive="base">
                                        <p:cTn id="39" dur="3000"/>
                                        <p:tgtEl>
                                          <p:spTgt spid="9"/>
                                        </p:tgtEl>
                                        <p:attrNameLst>
                                          <p:attrName>ppt_y</p:attrName>
                                        </p:attrNameLst>
                                      </p:cBhvr>
                                      <p:tavLst>
                                        <p:tav tm="0">
                                          <p:val>
                                            <p:strVal val="ppt_y"/>
                                          </p:val>
                                        </p:tav>
                                        <p:tav tm="100000">
                                          <p:val>
                                            <p:strVal val="ppt_y"/>
                                          </p:val>
                                        </p:tav>
                                      </p:tavLst>
                                    </p:anim>
                                    <p:set>
                                      <p:cBhvr>
                                        <p:cTn id="40" dur="1" fill="hold">
                                          <p:stCondLst>
                                            <p:cond delay="2999"/>
                                          </p:stCondLst>
                                        </p:cTn>
                                        <p:tgtEl>
                                          <p:spTgt spid="9"/>
                                        </p:tgtEl>
                                        <p:attrNameLst>
                                          <p:attrName>style.visibility</p:attrName>
                                        </p:attrNameLst>
                                      </p:cBhvr>
                                      <p:to>
                                        <p:strVal val="hidden"/>
                                      </p:to>
                                    </p:set>
                                  </p:childTnLst>
                                </p:cTn>
                              </p:par>
                              <p:par>
                                <p:cTn id="41" presetID="2" presetClass="exit" presetSubtype="8" fill="hold" grpId="1" nodeType="withEffect">
                                  <p:stCondLst>
                                    <p:cond delay="0"/>
                                  </p:stCondLst>
                                  <p:childTnLst>
                                    <p:anim calcmode="lin" valueType="num">
                                      <p:cBhvr additive="base">
                                        <p:cTn id="42" dur="3000"/>
                                        <p:tgtEl>
                                          <p:spTgt spid="11"/>
                                        </p:tgtEl>
                                        <p:attrNameLst>
                                          <p:attrName>ppt_x</p:attrName>
                                        </p:attrNameLst>
                                      </p:cBhvr>
                                      <p:tavLst>
                                        <p:tav tm="0">
                                          <p:val>
                                            <p:strVal val="ppt_x"/>
                                          </p:val>
                                        </p:tav>
                                        <p:tav tm="100000">
                                          <p:val>
                                            <p:strVal val="0-ppt_w/2"/>
                                          </p:val>
                                        </p:tav>
                                      </p:tavLst>
                                    </p:anim>
                                    <p:anim calcmode="lin" valueType="num">
                                      <p:cBhvr additive="base">
                                        <p:cTn id="43" dur="3000"/>
                                        <p:tgtEl>
                                          <p:spTgt spid="11"/>
                                        </p:tgtEl>
                                        <p:attrNameLst>
                                          <p:attrName>ppt_y</p:attrName>
                                        </p:attrNameLst>
                                      </p:cBhvr>
                                      <p:tavLst>
                                        <p:tav tm="0">
                                          <p:val>
                                            <p:strVal val="ppt_y"/>
                                          </p:val>
                                        </p:tav>
                                        <p:tav tm="100000">
                                          <p:val>
                                            <p:strVal val="ppt_y"/>
                                          </p:val>
                                        </p:tav>
                                      </p:tavLst>
                                    </p:anim>
                                    <p:set>
                                      <p:cBhvr>
                                        <p:cTn id="44" dur="1" fill="hold">
                                          <p:stCondLst>
                                            <p:cond delay="2999"/>
                                          </p:stCondLst>
                                        </p:cTn>
                                        <p:tgtEl>
                                          <p:spTgt spid="11"/>
                                        </p:tgtEl>
                                        <p:attrNameLst>
                                          <p:attrName>style.visibility</p:attrName>
                                        </p:attrNameLst>
                                      </p:cBhvr>
                                      <p:to>
                                        <p:strVal val="hidden"/>
                                      </p:to>
                                    </p:set>
                                  </p:childTnLst>
                                </p:cTn>
                              </p:par>
                              <p:par>
                                <p:cTn id="45" presetID="2" presetClass="exit" presetSubtype="8" fill="hold" grpId="1" nodeType="withEffect">
                                  <p:stCondLst>
                                    <p:cond delay="0"/>
                                  </p:stCondLst>
                                  <p:childTnLst>
                                    <p:anim calcmode="lin" valueType="num">
                                      <p:cBhvr additive="base">
                                        <p:cTn id="46" dur="3000"/>
                                        <p:tgtEl>
                                          <p:spTgt spid="13"/>
                                        </p:tgtEl>
                                        <p:attrNameLst>
                                          <p:attrName>ppt_x</p:attrName>
                                        </p:attrNameLst>
                                      </p:cBhvr>
                                      <p:tavLst>
                                        <p:tav tm="0">
                                          <p:val>
                                            <p:strVal val="ppt_x"/>
                                          </p:val>
                                        </p:tav>
                                        <p:tav tm="100000">
                                          <p:val>
                                            <p:strVal val="0-ppt_w/2"/>
                                          </p:val>
                                        </p:tav>
                                      </p:tavLst>
                                    </p:anim>
                                    <p:anim calcmode="lin" valueType="num">
                                      <p:cBhvr additive="base">
                                        <p:cTn id="47" dur="3000"/>
                                        <p:tgtEl>
                                          <p:spTgt spid="13"/>
                                        </p:tgtEl>
                                        <p:attrNameLst>
                                          <p:attrName>ppt_y</p:attrName>
                                        </p:attrNameLst>
                                      </p:cBhvr>
                                      <p:tavLst>
                                        <p:tav tm="0">
                                          <p:val>
                                            <p:strVal val="ppt_y"/>
                                          </p:val>
                                        </p:tav>
                                        <p:tav tm="100000">
                                          <p:val>
                                            <p:strVal val="ppt_y"/>
                                          </p:val>
                                        </p:tav>
                                      </p:tavLst>
                                    </p:anim>
                                    <p:set>
                                      <p:cBhvr>
                                        <p:cTn id="48" dur="1" fill="hold">
                                          <p:stCondLst>
                                            <p:cond delay="2999"/>
                                          </p:stCondLst>
                                        </p:cTn>
                                        <p:tgtEl>
                                          <p:spTgt spid="13"/>
                                        </p:tgtEl>
                                        <p:attrNameLst>
                                          <p:attrName>style.visibility</p:attrName>
                                        </p:attrNameLst>
                                      </p:cBhvr>
                                      <p:to>
                                        <p:strVal val="hidden"/>
                                      </p:to>
                                    </p:set>
                                  </p:childTnLst>
                                </p:cTn>
                              </p:par>
                              <p:par>
                                <p:cTn id="49" presetID="2" presetClass="exit" presetSubtype="2" fill="hold" grpId="1" nodeType="withEffect">
                                  <p:stCondLst>
                                    <p:cond delay="0"/>
                                  </p:stCondLst>
                                  <p:childTnLst>
                                    <p:anim calcmode="lin" valueType="num">
                                      <p:cBhvr additive="base">
                                        <p:cTn id="50" dur="3000"/>
                                        <p:tgtEl>
                                          <p:spTgt spid="6"/>
                                        </p:tgtEl>
                                        <p:attrNameLst>
                                          <p:attrName>ppt_x</p:attrName>
                                        </p:attrNameLst>
                                      </p:cBhvr>
                                      <p:tavLst>
                                        <p:tav tm="0">
                                          <p:val>
                                            <p:strVal val="ppt_x"/>
                                          </p:val>
                                        </p:tav>
                                        <p:tav tm="100000">
                                          <p:val>
                                            <p:strVal val="1+ppt_w/2"/>
                                          </p:val>
                                        </p:tav>
                                      </p:tavLst>
                                    </p:anim>
                                    <p:anim calcmode="lin" valueType="num">
                                      <p:cBhvr additive="base">
                                        <p:cTn id="51" dur="3000"/>
                                        <p:tgtEl>
                                          <p:spTgt spid="6"/>
                                        </p:tgtEl>
                                        <p:attrNameLst>
                                          <p:attrName>ppt_y</p:attrName>
                                        </p:attrNameLst>
                                      </p:cBhvr>
                                      <p:tavLst>
                                        <p:tav tm="0">
                                          <p:val>
                                            <p:strVal val="ppt_y"/>
                                          </p:val>
                                        </p:tav>
                                        <p:tav tm="100000">
                                          <p:val>
                                            <p:strVal val="ppt_y"/>
                                          </p:val>
                                        </p:tav>
                                      </p:tavLst>
                                    </p:anim>
                                    <p:set>
                                      <p:cBhvr>
                                        <p:cTn id="52" dur="1" fill="hold">
                                          <p:stCondLst>
                                            <p:cond delay="2999"/>
                                          </p:stCondLst>
                                        </p:cTn>
                                        <p:tgtEl>
                                          <p:spTgt spid="6"/>
                                        </p:tgtEl>
                                        <p:attrNameLst>
                                          <p:attrName>style.visibility</p:attrName>
                                        </p:attrNameLst>
                                      </p:cBhvr>
                                      <p:to>
                                        <p:strVal val="hidden"/>
                                      </p:to>
                                    </p:set>
                                  </p:childTnLst>
                                </p:cTn>
                              </p:par>
                              <p:par>
                                <p:cTn id="53" presetID="2" presetClass="exit" presetSubtype="2" fill="hold" grpId="1" nodeType="withEffect">
                                  <p:stCondLst>
                                    <p:cond delay="0"/>
                                  </p:stCondLst>
                                  <p:childTnLst>
                                    <p:anim calcmode="lin" valueType="num">
                                      <p:cBhvr additive="base">
                                        <p:cTn id="54" dur="3000"/>
                                        <p:tgtEl>
                                          <p:spTgt spid="8"/>
                                        </p:tgtEl>
                                        <p:attrNameLst>
                                          <p:attrName>ppt_x</p:attrName>
                                        </p:attrNameLst>
                                      </p:cBhvr>
                                      <p:tavLst>
                                        <p:tav tm="0">
                                          <p:val>
                                            <p:strVal val="ppt_x"/>
                                          </p:val>
                                        </p:tav>
                                        <p:tav tm="100000">
                                          <p:val>
                                            <p:strVal val="1+ppt_w/2"/>
                                          </p:val>
                                        </p:tav>
                                      </p:tavLst>
                                    </p:anim>
                                    <p:anim calcmode="lin" valueType="num">
                                      <p:cBhvr additive="base">
                                        <p:cTn id="55" dur="3000"/>
                                        <p:tgtEl>
                                          <p:spTgt spid="8"/>
                                        </p:tgtEl>
                                        <p:attrNameLst>
                                          <p:attrName>ppt_y</p:attrName>
                                        </p:attrNameLst>
                                      </p:cBhvr>
                                      <p:tavLst>
                                        <p:tav tm="0">
                                          <p:val>
                                            <p:strVal val="ppt_y"/>
                                          </p:val>
                                        </p:tav>
                                        <p:tav tm="100000">
                                          <p:val>
                                            <p:strVal val="ppt_y"/>
                                          </p:val>
                                        </p:tav>
                                      </p:tavLst>
                                    </p:anim>
                                    <p:set>
                                      <p:cBhvr>
                                        <p:cTn id="56" dur="1" fill="hold">
                                          <p:stCondLst>
                                            <p:cond delay="2999"/>
                                          </p:stCondLst>
                                        </p:cTn>
                                        <p:tgtEl>
                                          <p:spTgt spid="8"/>
                                        </p:tgtEl>
                                        <p:attrNameLst>
                                          <p:attrName>style.visibility</p:attrName>
                                        </p:attrNameLst>
                                      </p:cBhvr>
                                      <p:to>
                                        <p:strVal val="hidden"/>
                                      </p:to>
                                    </p:set>
                                  </p:childTnLst>
                                </p:cTn>
                              </p:par>
                              <p:par>
                                <p:cTn id="57" presetID="2" presetClass="exit" presetSubtype="2" fill="hold" grpId="1" nodeType="withEffect">
                                  <p:stCondLst>
                                    <p:cond delay="0"/>
                                  </p:stCondLst>
                                  <p:childTnLst>
                                    <p:anim calcmode="lin" valueType="num">
                                      <p:cBhvr additive="base">
                                        <p:cTn id="58" dur="3000"/>
                                        <p:tgtEl>
                                          <p:spTgt spid="10"/>
                                        </p:tgtEl>
                                        <p:attrNameLst>
                                          <p:attrName>ppt_x</p:attrName>
                                        </p:attrNameLst>
                                      </p:cBhvr>
                                      <p:tavLst>
                                        <p:tav tm="0">
                                          <p:val>
                                            <p:strVal val="ppt_x"/>
                                          </p:val>
                                        </p:tav>
                                        <p:tav tm="100000">
                                          <p:val>
                                            <p:strVal val="1+ppt_w/2"/>
                                          </p:val>
                                        </p:tav>
                                      </p:tavLst>
                                    </p:anim>
                                    <p:anim calcmode="lin" valueType="num">
                                      <p:cBhvr additive="base">
                                        <p:cTn id="59" dur="3000"/>
                                        <p:tgtEl>
                                          <p:spTgt spid="10"/>
                                        </p:tgtEl>
                                        <p:attrNameLst>
                                          <p:attrName>ppt_y</p:attrName>
                                        </p:attrNameLst>
                                      </p:cBhvr>
                                      <p:tavLst>
                                        <p:tav tm="0">
                                          <p:val>
                                            <p:strVal val="ppt_y"/>
                                          </p:val>
                                        </p:tav>
                                        <p:tav tm="100000">
                                          <p:val>
                                            <p:strVal val="ppt_y"/>
                                          </p:val>
                                        </p:tav>
                                      </p:tavLst>
                                    </p:anim>
                                    <p:set>
                                      <p:cBhvr>
                                        <p:cTn id="60" dur="1" fill="hold">
                                          <p:stCondLst>
                                            <p:cond delay="2999"/>
                                          </p:stCondLst>
                                        </p:cTn>
                                        <p:tgtEl>
                                          <p:spTgt spid="10"/>
                                        </p:tgtEl>
                                        <p:attrNameLst>
                                          <p:attrName>style.visibility</p:attrName>
                                        </p:attrNameLst>
                                      </p:cBhvr>
                                      <p:to>
                                        <p:strVal val="hidden"/>
                                      </p:to>
                                    </p:set>
                                  </p:childTnLst>
                                </p:cTn>
                              </p:par>
                              <p:par>
                                <p:cTn id="61" presetID="2" presetClass="exit" presetSubtype="2" fill="hold" grpId="1" nodeType="withEffect">
                                  <p:stCondLst>
                                    <p:cond delay="0"/>
                                  </p:stCondLst>
                                  <p:childTnLst>
                                    <p:anim calcmode="lin" valueType="num">
                                      <p:cBhvr additive="base">
                                        <p:cTn id="62" dur="3000"/>
                                        <p:tgtEl>
                                          <p:spTgt spid="12"/>
                                        </p:tgtEl>
                                        <p:attrNameLst>
                                          <p:attrName>ppt_x</p:attrName>
                                        </p:attrNameLst>
                                      </p:cBhvr>
                                      <p:tavLst>
                                        <p:tav tm="0">
                                          <p:val>
                                            <p:strVal val="ppt_x"/>
                                          </p:val>
                                        </p:tav>
                                        <p:tav tm="100000">
                                          <p:val>
                                            <p:strVal val="1+ppt_w/2"/>
                                          </p:val>
                                        </p:tav>
                                      </p:tavLst>
                                    </p:anim>
                                    <p:anim calcmode="lin" valueType="num">
                                      <p:cBhvr additive="base">
                                        <p:cTn id="63" dur="3000"/>
                                        <p:tgtEl>
                                          <p:spTgt spid="12"/>
                                        </p:tgtEl>
                                        <p:attrNameLst>
                                          <p:attrName>ppt_y</p:attrName>
                                        </p:attrNameLst>
                                      </p:cBhvr>
                                      <p:tavLst>
                                        <p:tav tm="0">
                                          <p:val>
                                            <p:strVal val="ppt_y"/>
                                          </p:val>
                                        </p:tav>
                                        <p:tav tm="100000">
                                          <p:val>
                                            <p:strVal val="ppt_y"/>
                                          </p:val>
                                        </p:tav>
                                      </p:tavLst>
                                    </p:anim>
                                    <p:set>
                                      <p:cBhvr>
                                        <p:cTn id="64" dur="1" fill="hold">
                                          <p:stCondLst>
                                            <p:cond delay="2999"/>
                                          </p:stCondLst>
                                        </p:cTn>
                                        <p:tgtEl>
                                          <p:spTgt spid="12"/>
                                        </p:tgtEl>
                                        <p:attrNameLst>
                                          <p:attrName>style.visibility</p:attrName>
                                        </p:attrNameLst>
                                      </p:cBhvr>
                                      <p:to>
                                        <p:strVal val="hidden"/>
                                      </p:to>
                                    </p:set>
                                  </p:childTnLst>
                                </p:cTn>
                              </p:par>
                              <p:par>
                                <p:cTn id="65" presetID="2" presetClass="exit" presetSubtype="2" fill="hold" grpId="1" nodeType="withEffect">
                                  <p:stCondLst>
                                    <p:cond delay="0"/>
                                  </p:stCondLst>
                                  <p:childTnLst>
                                    <p:anim calcmode="lin" valueType="num">
                                      <p:cBhvr additive="base">
                                        <p:cTn id="66" dur="3000"/>
                                        <p:tgtEl>
                                          <p:spTgt spid="14"/>
                                        </p:tgtEl>
                                        <p:attrNameLst>
                                          <p:attrName>ppt_x</p:attrName>
                                        </p:attrNameLst>
                                      </p:cBhvr>
                                      <p:tavLst>
                                        <p:tav tm="0">
                                          <p:val>
                                            <p:strVal val="ppt_x"/>
                                          </p:val>
                                        </p:tav>
                                        <p:tav tm="100000">
                                          <p:val>
                                            <p:strVal val="1+ppt_w/2"/>
                                          </p:val>
                                        </p:tav>
                                      </p:tavLst>
                                    </p:anim>
                                    <p:anim calcmode="lin" valueType="num">
                                      <p:cBhvr additive="base">
                                        <p:cTn id="67" dur="3000"/>
                                        <p:tgtEl>
                                          <p:spTgt spid="14"/>
                                        </p:tgtEl>
                                        <p:attrNameLst>
                                          <p:attrName>ppt_y</p:attrName>
                                        </p:attrNameLst>
                                      </p:cBhvr>
                                      <p:tavLst>
                                        <p:tav tm="0">
                                          <p:val>
                                            <p:strVal val="ppt_y"/>
                                          </p:val>
                                        </p:tav>
                                        <p:tav tm="100000">
                                          <p:val>
                                            <p:strVal val="ppt_y"/>
                                          </p:val>
                                        </p:tav>
                                      </p:tavLst>
                                    </p:anim>
                                    <p:set>
                                      <p:cBhvr>
                                        <p:cTn id="68" dur="1" fill="hold">
                                          <p:stCondLst>
                                            <p:cond delay="2999"/>
                                          </p:stCondLst>
                                        </p:cTn>
                                        <p:tgtEl>
                                          <p:spTgt spid="14"/>
                                        </p:tgtEl>
                                        <p:attrNameLst>
                                          <p:attrName>style.visibility</p:attrName>
                                        </p:attrNameLst>
                                      </p:cBhvr>
                                      <p:to>
                                        <p:strVal val="hidden"/>
                                      </p:to>
                                    </p:set>
                                  </p:childTnLst>
                                </p:cTn>
                              </p:par>
                              <p:par>
                                <p:cTn id="69" presetID="23" presetClass="entr" presetSubtype="16" fill="hold" nodeType="withEffect">
                                  <p:stCondLst>
                                    <p:cond delay="0"/>
                                  </p:stCondLst>
                                  <p:childTnLst>
                                    <p:set>
                                      <p:cBhvr>
                                        <p:cTn id="70" dur="1" fill="hold">
                                          <p:stCondLst>
                                            <p:cond delay="0"/>
                                          </p:stCondLst>
                                        </p:cTn>
                                        <p:tgtEl>
                                          <p:spTgt spid="4"/>
                                        </p:tgtEl>
                                        <p:attrNameLst>
                                          <p:attrName>style.visibility</p:attrName>
                                        </p:attrNameLst>
                                      </p:cBhvr>
                                      <p:to>
                                        <p:strVal val="visible"/>
                                      </p:to>
                                    </p:set>
                                    <p:anim calcmode="lin" valueType="num">
                                      <p:cBhvr>
                                        <p:cTn id="71" dur="3000" fill="hold"/>
                                        <p:tgtEl>
                                          <p:spTgt spid="4"/>
                                        </p:tgtEl>
                                        <p:attrNameLst>
                                          <p:attrName>ppt_w</p:attrName>
                                        </p:attrNameLst>
                                      </p:cBhvr>
                                      <p:tavLst>
                                        <p:tav tm="0">
                                          <p:val>
                                            <p:fltVal val="0"/>
                                          </p:val>
                                        </p:tav>
                                        <p:tav tm="100000">
                                          <p:val>
                                            <p:strVal val="#ppt_w"/>
                                          </p:val>
                                        </p:tav>
                                      </p:tavLst>
                                    </p:anim>
                                    <p:anim calcmode="lin" valueType="num">
                                      <p:cBhvr>
                                        <p:cTn id="72" dur="3000" fill="hold"/>
                                        <p:tgtEl>
                                          <p:spTgt spid="4"/>
                                        </p:tgtEl>
                                        <p:attrNameLst>
                                          <p:attrName>ppt_h</p:attrName>
                                        </p:attrNameLst>
                                      </p:cBhvr>
                                      <p:tavLst>
                                        <p:tav tm="0">
                                          <p:val>
                                            <p:fltVal val="0"/>
                                          </p:val>
                                        </p:tav>
                                        <p:tav tm="100000">
                                          <p:val>
                                            <p:strVal val="#ppt_h"/>
                                          </p:val>
                                        </p:tav>
                                      </p:tavLst>
                                    </p:anim>
                                  </p:childTnLst>
                                </p:cTn>
                              </p:par>
                              <p:par>
                                <p:cTn id="73" presetID="16" presetClass="entr" presetSubtype="37" fill="hold" nodeType="withEffect">
                                  <p:stCondLst>
                                    <p:cond delay="0"/>
                                  </p:stCondLst>
                                  <p:childTnLst>
                                    <p:set>
                                      <p:cBhvr>
                                        <p:cTn id="74" dur="1" fill="hold">
                                          <p:stCondLst>
                                            <p:cond delay="0"/>
                                          </p:stCondLst>
                                        </p:cTn>
                                        <p:tgtEl>
                                          <p:spTgt spid="4"/>
                                        </p:tgtEl>
                                        <p:attrNameLst>
                                          <p:attrName>style.visibility</p:attrName>
                                        </p:attrNameLst>
                                      </p:cBhvr>
                                      <p:to>
                                        <p:strVal val="visible"/>
                                      </p:to>
                                    </p:set>
                                    <p:animEffect transition="in" filter="barn(outVertical)">
                                      <p:cBhvr>
                                        <p:cTn id="75"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bonsai_2-wallpaper-1024x768.jpg"/>
          <p:cNvPicPr>
            <a:picLocks noChangeAspect="1"/>
          </p:cNvPicPr>
          <p:nvPr/>
        </p:nvPicPr>
        <p:blipFill>
          <a:blip r:embed="rId2"/>
          <a:stretch>
            <a:fillRect/>
          </a:stretch>
        </p:blipFill>
        <p:spPr>
          <a:xfrm>
            <a:off x="0" y="0"/>
            <a:ext cx="9144000" cy="6858000"/>
          </a:xfrm>
          <a:prstGeom prst="rect">
            <a:avLst/>
          </a:prstGeom>
        </p:spPr>
      </p:pic>
      <p:sp>
        <p:nvSpPr>
          <p:cNvPr id="6" name="5 Anillo"/>
          <p:cNvSpPr/>
          <p:nvPr/>
        </p:nvSpPr>
        <p:spPr>
          <a:xfrm>
            <a:off x="500034" y="2357430"/>
            <a:ext cx="8643966" cy="1214422"/>
          </a:xfrm>
          <a:prstGeom prst="donut">
            <a:avLst/>
          </a:prstGeom>
          <a:solidFill>
            <a:srgbClr val="C0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1285852" y="1857364"/>
            <a:ext cx="7134276" cy="1214422"/>
          </a:xfrm>
          <a:prstGeom prst="donut">
            <a:avLst/>
          </a:prstGeom>
          <a:solidFill>
            <a:srgbClr val="C0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1857356" y="1428736"/>
            <a:ext cx="6000792" cy="1214422"/>
          </a:xfrm>
          <a:prstGeom prst="donut">
            <a:avLst/>
          </a:prstGeom>
          <a:solidFill>
            <a:srgbClr val="C0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2214546" y="1000108"/>
            <a:ext cx="5143536" cy="1214422"/>
          </a:xfrm>
          <a:prstGeom prst="donut">
            <a:avLst/>
          </a:prstGeom>
          <a:solidFill>
            <a:srgbClr val="C0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2714612" y="500042"/>
            <a:ext cx="4286280" cy="1214422"/>
          </a:xfrm>
          <a:prstGeom prst="donut">
            <a:avLst/>
          </a:prstGeom>
          <a:solidFill>
            <a:srgbClr val="C0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3428992" y="0"/>
            <a:ext cx="3214710" cy="1142984"/>
          </a:xfrm>
          <a:prstGeom prst="donut">
            <a:avLst/>
          </a:prstGeom>
          <a:solidFill>
            <a:srgbClr val="C0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500034" y="2928934"/>
            <a:ext cx="8643966" cy="1214422"/>
          </a:xfrm>
          <a:prstGeom prst="donut">
            <a:avLst/>
          </a:prstGeom>
          <a:solidFill>
            <a:srgbClr val="C0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857224" y="3357562"/>
            <a:ext cx="7653358" cy="1214422"/>
          </a:xfrm>
          <a:prstGeom prst="donut">
            <a:avLst/>
          </a:prstGeom>
          <a:solidFill>
            <a:srgbClr val="C0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1571604" y="3857628"/>
            <a:ext cx="6305560" cy="1214422"/>
          </a:xfrm>
          <a:prstGeom prst="donut">
            <a:avLst/>
          </a:prstGeom>
          <a:solidFill>
            <a:srgbClr val="C0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2285984" y="4357694"/>
            <a:ext cx="5091114" cy="1214422"/>
          </a:xfrm>
          <a:prstGeom prst="donut">
            <a:avLst/>
          </a:prstGeom>
          <a:solidFill>
            <a:srgbClr val="C0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2357422" y="4857760"/>
            <a:ext cx="4643470" cy="1214422"/>
          </a:xfrm>
          <a:prstGeom prst="donut">
            <a:avLst/>
          </a:prstGeom>
          <a:solidFill>
            <a:srgbClr val="C0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a:off x="3286116" y="5572140"/>
            <a:ext cx="3286148" cy="1285860"/>
          </a:xfrm>
          <a:prstGeom prst="donut">
            <a:avLst>
              <a:gd name="adj" fmla="val 24976"/>
            </a:avLst>
          </a:prstGeom>
          <a:solidFill>
            <a:srgbClr val="C0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Rectángulo"/>
          <p:cNvSpPr/>
          <p:nvPr/>
        </p:nvSpPr>
        <p:spPr>
          <a:xfrm>
            <a:off x="-357222" y="0"/>
            <a:ext cx="9501222"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2" presetClass="entr" presetSubtype="4"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ppt_x"/>
                                          </p:val>
                                        </p:tav>
                                        <p:tav tm="100000">
                                          <p:val>
                                            <p:strVal val="#ppt_x"/>
                                          </p:val>
                                        </p:tav>
                                      </p:tavLst>
                                    </p:anim>
                                    <p:anim calcmode="lin" valueType="num">
                                      <p:cBhvr additive="base">
                                        <p:cTn id="11" dur="3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ppt_x"/>
                                          </p:val>
                                        </p:tav>
                                        <p:tav tm="100000">
                                          <p:val>
                                            <p:strVal val="#ppt_x"/>
                                          </p:val>
                                        </p:tav>
                                      </p:tavLst>
                                    </p:anim>
                                    <p:anim calcmode="lin" valueType="num">
                                      <p:cBhvr additive="base">
                                        <p:cTn id="15" dur="30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3000" fill="hold"/>
                                        <p:tgtEl>
                                          <p:spTgt spid="8"/>
                                        </p:tgtEl>
                                        <p:attrNameLst>
                                          <p:attrName>ppt_x</p:attrName>
                                        </p:attrNameLst>
                                      </p:cBhvr>
                                      <p:tavLst>
                                        <p:tav tm="0">
                                          <p:val>
                                            <p:strVal val="#ppt_x"/>
                                          </p:val>
                                        </p:tav>
                                        <p:tav tm="100000">
                                          <p:val>
                                            <p:strVal val="#ppt_x"/>
                                          </p:val>
                                        </p:tav>
                                      </p:tavLst>
                                    </p:anim>
                                    <p:anim calcmode="lin" valueType="num">
                                      <p:cBhvr additive="base">
                                        <p:cTn id="19" dur="3000" fill="hold"/>
                                        <p:tgtEl>
                                          <p:spTgt spid="8"/>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3000" fill="hold"/>
                                        <p:tgtEl>
                                          <p:spTgt spid="9"/>
                                        </p:tgtEl>
                                        <p:attrNameLst>
                                          <p:attrName>ppt_x</p:attrName>
                                        </p:attrNameLst>
                                      </p:cBhvr>
                                      <p:tavLst>
                                        <p:tav tm="0">
                                          <p:val>
                                            <p:strVal val="#ppt_x"/>
                                          </p:val>
                                        </p:tav>
                                        <p:tav tm="100000">
                                          <p:val>
                                            <p:strVal val="#ppt_x"/>
                                          </p:val>
                                        </p:tav>
                                      </p:tavLst>
                                    </p:anim>
                                    <p:anim calcmode="lin" valueType="num">
                                      <p:cBhvr additive="base">
                                        <p:cTn id="23" dur="3000" fill="hold"/>
                                        <p:tgtEl>
                                          <p:spTgt spid="9"/>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3000" fill="hold"/>
                                        <p:tgtEl>
                                          <p:spTgt spid="10"/>
                                        </p:tgtEl>
                                        <p:attrNameLst>
                                          <p:attrName>ppt_x</p:attrName>
                                        </p:attrNameLst>
                                      </p:cBhvr>
                                      <p:tavLst>
                                        <p:tav tm="0">
                                          <p:val>
                                            <p:strVal val="#ppt_x"/>
                                          </p:val>
                                        </p:tav>
                                        <p:tav tm="100000">
                                          <p:val>
                                            <p:strVal val="#ppt_x"/>
                                          </p:val>
                                        </p:tav>
                                      </p:tavLst>
                                    </p:anim>
                                    <p:anim calcmode="lin" valueType="num">
                                      <p:cBhvr additive="base">
                                        <p:cTn id="27" dur="3000" fill="hold"/>
                                        <p:tgtEl>
                                          <p:spTgt spid="10"/>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3000" fill="hold"/>
                                        <p:tgtEl>
                                          <p:spTgt spid="11"/>
                                        </p:tgtEl>
                                        <p:attrNameLst>
                                          <p:attrName>ppt_x</p:attrName>
                                        </p:attrNameLst>
                                      </p:cBhvr>
                                      <p:tavLst>
                                        <p:tav tm="0">
                                          <p:val>
                                            <p:strVal val="#ppt_x"/>
                                          </p:val>
                                        </p:tav>
                                        <p:tav tm="100000">
                                          <p:val>
                                            <p:strVal val="#ppt_x"/>
                                          </p:val>
                                        </p:tav>
                                      </p:tavLst>
                                    </p:anim>
                                    <p:anim calcmode="lin" valueType="num">
                                      <p:cBhvr additive="base">
                                        <p:cTn id="31" dur="3000" fill="hold"/>
                                        <p:tgtEl>
                                          <p:spTgt spid="11"/>
                                        </p:tgtEl>
                                        <p:attrNameLst>
                                          <p:attrName>ppt_y</p:attrName>
                                        </p:attrNameLst>
                                      </p:cBhvr>
                                      <p:tavLst>
                                        <p:tav tm="0">
                                          <p:val>
                                            <p:strVal val="1+#ppt_h/2"/>
                                          </p:val>
                                        </p:tav>
                                        <p:tav tm="100000">
                                          <p:val>
                                            <p:strVal val="#ppt_y"/>
                                          </p:val>
                                        </p:tav>
                                      </p:tavLst>
                                    </p:anim>
                                  </p:childTnLst>
                                </p:cTn>
                              </p:par>
                              <p:par>
                                <p:cTn id="32" presetID="2" presetClass="entr" presetSubtype="1"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3000" fill="hold"/>
                                        <p:tgtEl>
                                          <p:spTgt spid="12"/>
                                        </p:tgtEl>
                                        <p:attrNameLst>
                                          <p:attrName>ppt_x</p:attrName>
                                        </p:attrNameLst>
                                      </p:cBhvr>
                                      <p:tavLst>
                                        <p:tav tm="0">
                                          <p:val>
                                            <p:strVal val="#ppt_x"/>
                                          </p:val>
                                        </p:tav>
                                        <p:tav tm="100000">
                                          <p:val>
                                            <p:strVal val="#ppt_x"/>
                                          </p:val>
                                        </p:tav>
                                      </p:tavLst>
                                    </p:anim>
                                    <p:anim calcmode="lin" valueType="num">
                                      <p:cBhvr additive="base">
                                        <p:cTn id="35" dur="3000" fill="hold"/>
                                        <p:tgtEl>
                                          <p:spTgt spid="12"/>
                                        </p:tgtEl>
                                        <p:attrNameLst>
                                          <p:attrName>ppt_y</p:attrName>
                                        </p:attrNameLst>
                                      </p:cBhvr>
                                      <p:tavLst>
                                        <p:tav tm="0">
                                          <p:val>
                                            <p:strVal val="0-#ppt_h/2"/>
                                          </p:val>
                                        </p:tav>
                                        <p:tav tm="100000">
                                          <p:val>
                                            <p:strVal val="#ppt_y"/>
                                          </p:val>
                                        </p:tav>
                                      </p:tavLst>
                                    </p:anim>
                                  </p:childTnLst>
                                </p:cTn>
                              </p:par>
                              <p:par>
                                <p:cTn id="36" presetID="2" presetClass="entr" presetSubtype="1"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3000" fill="hold"/>
                                        <p:tgtEl>
                                          <p:spTgt spid="13"/>
                                        </p:tgtEl>
                                        <p:attrNameLst>
                                          <p:attrName>ppt_x</p:attrName>
                                        </p:attrNameLst>
                                      </p:cBhvr>
                                      <p:tavLst>
                                        <p:tav tm="0">
                                          <p:val>
                                            <p:strVal val="#ppt_x"/>
                                          </p:val>
                                        </p:tav>
                                        <p:tav tm="100000">
                                          <p:val>
                                            <p:strVal val="#ppt_x"/>
                                          </p:val>
                                        </p:tav>
                                      </p:tavLst>
                                    </p:anim>
                                    <p:anim calcmode="lin" valueType="num">
                                      <p:cBhvr additive="base">
                                        <p:cTn id="39" dur="3000" fill="hold"/>
                                        <p:tgtEl>
                                          <p:spTgt spid="13"/>
                                        </p:tgtEl>
                                        <p:attrNameLst>
                                          <p:attrName>ppt_y</p:attrName>
                                        </p:attrNameLst>
                                      </p:cBhvr>
                                      <p:tavLst>
                                        <p:tav tm="0">
                                          <p:val>
                                            <p:strVal val="0-#ppt_h/2"/>
                                          </p:val>
                                        </p:tav>
                                        <p:tav tm="100000">
                                          <p:val>
                                            <p:strVal val="#ppt_y"/>
                                          </p:val>
                                        </p:tav>
                                      </p:tavLst>
                                    </p:anim>
                                  </p:childTnLst>
                                </p:cTn>
                              </p:par>
                              <p:par>
                                <p:cTn id="40" presetID="2" presetClass="entr" presetSubtype="1"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additive="base">
                                        <p:cTn id="42" dur="3000" fill="hold"/>
                                        <p:tgtEl>
                                          <p:spTgt spid="14"/>
                                        </p:tgtEl>
                                        <p:attrNameLst>
                                          <p:attrName>ppt_x</p:attrName>
                                        </p:attrNameLst>
                                      </p:cBhvr>
                                      <p:tavLst>
                                        <p:tav tm="0">
                                          <p:val>
                                            <p:strVal val="#ppt_x"/>
                                          </p:val>
                                        </p:tav>
                                        <p:tav tm="100000">
                                          <p:val>
                                            <p:strVal val="#ppt_x"/>
                                          </p:val>
                                        </p:tav>
                                      </p:tavLst>
                                    </p:anim>
                                    <p:anim calcmode="lin" valueType="num">
                                      <p:cBhvr additive="base">
                                        <p:cTn id="43" dur="3000" fill="hold"/>
                                        <p:tgtEl>
                                          <p:spTgt spid="14"/>
                                        </p:tgtEl>
                                        <p:attrNameLst>
                                          <p:attrName>ppt_y</p:attrName>
                                        </p:attrNameLst>
                                      </p:cBhvr>
                                      <p:tavLst>
                                        <p:tav tm="0">
                                          <p:val>
                                            <p:strVal val="0-#ppt_h/2"/>
                                          </p:val>
                                        </p:tav>
                                        <p:tav tm="100000">
                                          <p:val>
                                            <p:strVal val="#ppt_y"/>
                                          </p:val>
                                        </p:tav>
                                      </p:tavLst>
                                    </p:anim>
                                  </p:childTnLst>
                                </p:cTn>
                              </p:par>
                              <p:par>
                                <p:cTn id="44" presetID="2" presetClass="entr" presetSubtype="1" fill="hold" grpId="0" nodeType="withEffect">
                                  <p:stCondLst>
                                    <p:cond delay="0"/>
                                  </p:stCondLst>
                                  <p:childTnLst>
                                    <p:set>
                                      <p:cBhvr>
                                        <p:cTn id="45" dur="1" fill="hold">
                                          <p:stCondLst>
                                            <p:cond delay="0"/>
                                          </p:stCondLst>
                                        </p:cTn>
                                        <p:tgtEl>
                                          <p:spTgt spid="15"/>
                                        </p:tgtEl>
                                        <p:attrNameLst>
                                          <p:attrName>style.visibility</p:attrName>
                                        </p:attrNameLst>
                                      </p:cBhvr>
                                      <p:to>
                                        <p:strVal val="visible"/>
                                      </p:to>
                                    </p:set>
                                    <p:anim calcmode="lin" valueType="num">
                                      <p:cBhvr additive="base">
                                        <p:cTn id="46" dur="3000" fill="hold"/>
                                        <p:tgtEl>
                                          <p:spTgt spid="15"/>
                                        </p:tgtEl>
                                        <p:attrNameLst>
                                          <p:attrName>ppt_x</p:attrName>
                                        </p:attrNameLst>
                                      </p:cBhvr>
                                      <p:tavLst>
                                        <p:tav tm="0">
                                          <p:val>
                                            <p:strVal val="#ppt_x"/>
                                          </p:val>
                                        </p:tav>
                                        <p:tav tm="100000">
                                          <p:val>
                                            <p:strVal val="#ppt_x"/>
                                          </p:val>
                                        </p:tav>
                                      </p:tavLst>
                                    </p:anim>
                                    <p:anim calcmode="lin" valueType="num">
                                      <p:cBhvr additive="base">
                                        <p:cTn id="47" dur="3000" fill="hold"/>
                                        <p:tgtEl>
                                          <p:spTgt spid="15"/>
                                        </p:tgtEl>
                                        <p:attrNameLst>
                                          <p:attrName>ppt_y</p:attrName>
                                        </p:attrNameLst>
                                      </p:cBhvr>
                                      <p:tavLst>
                                        <p:tav tm="0">
                                          <p:val>
                                            <p:strVal val="0-#ppt_h/2"/>
                                          </p:val>
                                        </p:tav>
                                        <p:tav tm="100000">
                                          <p:val>
                                            <p:strVal val="#ppt_y"/>
                                          </p:val>
                                        </p:tav>
                                      </p:tavLst>
                                    </p:anim>
                                  </p:childTnLst>
                                </p:cTn>
                              </p:par>
                              <p:par>
                                <p:cTn id="48" presetID="2" presetClass="entr" presetSubtype="1" fill="hold" grpId="0" nodeType="withEffect">
                                  <p:stCondLst>
                                    <p:cond delay="0"/>
                                  </p:stCondLst>
                                  <p:childTnLst>
                                    <p:set>
                                      <p:cBhvr>
                                        <p:cTn id="49" dur="1" fill="hold">
                                          <p:stCondLst>
                                            <p:cond delay="0"/>
                                          </p:stCondLst>
                                        </p:cTn>
                                        <p:tgtEl>
                                          <p:spTgt spid="16"/>
                                        </p:tgtEl>
                                        <p:attrNameLst>
                                          <p:attrName>style.visibility</p:attrName>
                                        </p:attrNameLst>
                                      </p:cBhvr>
                                      <p:to>
                                        <p:strVal val="visible"/>
                                      </p:to>
                                    </p:set>
                                    <p:anim calcmode="lin" valueType="num">
                                      <p:cBhvr additive="base">
                                        <p:cTn id="50" dur="3000" fill="hold"/>
                                        <p:tgtEl>
                                          <p:spTgt spid="16"/>
                                        </p:tgtEl>
                                        <p:attrNameLst>
                                          <p:attrName>ppt_x</p:attrName>
                                        </p:attrNameLst>
                                      </p:cBhvr>
                                      <p:tavLst>
                                        <p:tav tm="0">
                                          <p:val>
                                            <p:strVal val="#ppt_x"/>
                                          </p:val>
                                        </p:tav>
                                        <p:tav tm="100000">
                                          <p:val>
                                            <p:strVal val="#ppt_x"/>
                                          </p:val>
                                        </p:tav>
                                      </p:tavLst>
                                    </p:anim>
                                    <p:anim calcmode="lin" valueType="num">
                                      <p:cBhvr additive="base">
                                        <p:cTn id="51" dur="3000" fill="hold"/>
                                        <p:tgtEl>
                                          <p:spTgt spid="16"/>
                                        </p:tgtEl>
                                        <p:attrNameLst>
                                          <p:attrName>ppt_y</p:attrName>
                                        </p:attrNameLst>
                                      </p:cBhvr>
                                      <p:tavLst>
                                        <p:tav tm="0">
                                          <p:val>
                                            <p:strVal val="0-#ppt_h/2"/>
                                          </p:val>
                                        </p:tav>
                                        <p:tav tm="100000">
                                          <p:val>
                                            <p:strVal val="#ppt_y"/>
                                          </p:val>
                                        </p:tav>
                                      </p:tavLst>
                                    </p:anim>
                                  </p:childTnLst>
                                </p:cTn>
                              </p:par>
                              <p:par>
                                <p:cTn id="52" presetID="2" presetClass="entr" presetSubtype="1" fill="hold" grpId="0" nodeType="withEffect">
                                  <p:stCondLst>
                                    <p:cond delay="0"/>
                                  </p:stCondLst>
                                  <p:childTnLst>
                                    <p:set>
                                      <p:cBhvr>
                                        <p:cTn id="53" dur="1" fill="hold">
                                          <p:stCondLst>
                                            <p:cond delay="0"/>
                                          </p:stCondLst>
                                        </p:cTn>
                                        <p:tgtEl>
                                          <p:spTgt spid="17"/>
                                        </p:tgtEl>
                                        <p:attrNameLst>
                                          <p:attrName>style.visibility</p:attrName>
                                        </p:attrNameLst>
                                      </p:cBhvr>
                                      <p:to>
                                        <p:strVal val="visible"/>
                                      </p:to>
                                    </p:set>
                                    <p:anim calcmode="lin" valueType="num">
                                      <p:cBhvr additive="base">
                                        <p:cTn id="54" dur="3000" fill="hold"/>
                                        <p:tgtEl>
                                          <p:spTgt spid="17"/>
                                        </p:tgtEl>
                                        <p:attrNameLst>
                                          <p:attrName>ppt_x</p:attrName>
                                        </p:attrNameLst>
                                      </p:cBhvr>
                                      <p:tavLst>
                                        <p:tav tm="0">
                                          <p:val>
                                            <p:strVal val="#ppt_x"/>
                                          </p:val>
                                        </p:tav>
                                        <p:tav tm="100000">
                                          <p:val>
                                            <p:strVal val="#ppt_x"/>
                                          </p:val>
                                        </p:tav>
                                      </p:tavLst>
                                    </p:anim>
                                    <p:anim calcmode="lin" valueType="num">
                                      <p:cBhvr additive="base">
                                        <p:cTn id="55" dur="3000" fill="hold"/>
                                        <p:tgtEl>
                                          <p:spTgt spid="17"/>
                                        </p:tgtEl>
                                        <p:attrNameLst>
                                          <p:attrName>ppt_y</p:attrName>
                                        </p:attrNameLst>
                                      </p:cBhvr>
                                      <p:tavLst>
                                        <p:tav tm="0">
                                          <p:val>
                                            <p:strVal val="0-#ppt_h/2"/>
                                          </p:val>
                                        </p:tav>
                                        <p:tav tm="100000">
                                          <p:val>
                                            <p:strVal val="#ppt_y"/>
                                          </p:val>
                                        </p:tav>
                                      </p:tavLst>
                                    </p:anim>
                                  </p:childTnLst>
                                </p:cTn>
                              </p:par>
                              <p:par>
                                <p:cTn id="56" presetID="13" presetClass="entr" presetSubtype="16" fill="hold" grpId="1" nodeType="withEffect">
                                  <p:stCondLst>
                                    <p:cond delay="0"/>
                                  </p:stCondLst>
                                  <p:childTnLst>
                                    <p:set>
                                      <p:cBhvr>
                                        <p:cTn id="57" dur="1" fill="hold">
                                          <p:stCondLst>
                                            <p:cond delay="0"/>
                                          </p:stCondLst>
                                        </p:cTn>
                                        <p:tgtEl>
                                          <p:spTgt spid="6"/>
                                        </p:tgtEl>
                                        <p:attrNameLst>
                                          <p:attrName>style.visibility</p:attrName>
                                        </p:attrNameLst>
                                      </p:cBhvr>
                                      <p:to>
                                        <p:strVal val="visible"/>
                                      </p:to>
                                    </p:set>
                                    <p:animEffect transition="in" filter="plus(in)">
                                      <p:cBhvr>
                                        <p:cTn id="58" dur="3000"/>
                                        <p:tgtEl>
                                          <p:spTgt spid="6"/>
                                        </p:tgtEl>
                                      </p:cBhvr>
                                    </p:animEffect>
                                  </p:childTnLst>
                                </p:cTn>
                              </p:par>
                              <p:par>
                                <p:cTn id="59" presetID="13" presetClass="entr" presetSubtype="16" fill="hold" grpId="1" nodeType="withEffect">
                                  <p:stCondLst>
                                    <p:cond delay="0"/>
                                  </p:stCondLst>
                                  <p:childTnLst>
                                    <p:set>
                                      <p:cBhvr>
                                        <p:cTn id="60" dur="1" fill="hold">
                                          <p:stCondLst>
                                            <p:cond delay="0"/>
                                          </p:stCondLst>
                                        </p:cTn>
                                        <p:tgtEl>
                                          <p:spTgt spid="7"/>
                                        </p:tgtEl>
                                        <p:attrNameLst>
                                          <p:attrName>style.visibility</p:attrName>
                                        </p:attrNameLst>
                                      </p:cBhvr>
                                      <p:to>
                                        <p:strVal val="visible"/>
                                      </p:to>
                                    </p:set>
                                    <p:animEffect transition="in" filter="plus(in)">
                                      <p:cBhvr>
                                        <p:cTn id="61" dur="3000"/>
                                        <p:tgtEl>
                                          <p:spTgt spid="7"/>
                                        </p:tgtEl>
                                      </p:cBhvr>
                                    </p:animEffect>
                                  </p:childTnLst>
                                </p:cTn>
                              </p:par>
                              <p:par>
                                <p:cTn id="62" presetID="13" presetClass="entr" presetSubtype="16" fill="hold" grpId="1" nodeType="withEffect">
                                  <p:stCondLst>
                                    <p:cond delay="0"/>
                                  </p:stCondLst>
                                  <p:childTnLst>
                                    <p:set>
                                      <p:cBhvr>
                                        <p:cTn id="63" dur="1" fill="hold">
                                          <p:stCondLst>
                                            <p:cond delay="0"/>
                                          </p:stCondLst>
                                        </p:cTn>
                                        <p:tgtEl>
                                          <p:spTgt spid="8"/>
                                        </p:tgtEl>
                                        <p:attrNameLst>
                                          <p:attrName>style.visibility</p:attrName>
                                        </p:attrNameLst>
                                      </p:cBhvr>
                                      <p:to>
                                        <p:strVal val="visible"/>
                                      </p:to>
                                    </p:set>
                                    <p:animEffect transition="in" filter="plus(in)">
                                      <p:cBhvr>
                                        <p:cTn id="64" dur="3000"/>
                                        <p:tgtEl>
                                          <p:spTgt spid="8"/>
                                        </p:tgtEl>
                                      </p:cBhvr>
                                    </p:animEffect>
                                  </p:childTnLst>
                                </p:cTn>
                              </p:par>
                              <p:par>
                                <p:cTn id="65" presetID="13" presetClass="entr" presetSubtype="16" fill="hold" grpId="1" nodeType="withEffect">
                                  <p:stCondLst>
                                    <p:cond delay="0"/>
                                  </p:stCondLst>
                                  <p:childTnLst>
                                    <p:set>
                                      <p:cBhvr>
                                        <p:cTn id="66" dur="1" fill="hold">
                                          <p:stCondLst>
                                            <p:cond delay="0"/>
                                          </p:stCondLst>
                                        </p:cTn>
                                        <p:tgtEl>
                                          <p:spTgt spid="9"/>
                                        </p:tgtEl>
                                        <p:attrNameLst>
                                          <p:attrName>style.visibility</p:attrName>
                                        </p:attrNameLst>
                                      </p:cBhvr>
                                      <p:to>
                                        <p:strVal val="visible"/>
                                      </p:to>
                                    </p:set>
                                    <p:animEffect transition="in" filter="plus(in)">
                                      <p:cBhvr>
                                        <p:cTn id="67" dur="3000"/>
                                        <p:tgtEl>
                                          <p:spTgt spid="9"/>
                                        </p:tgtEl>
                                      </p:cBhvr>
                                    </p:animEffect>
                                  </p:childTnLst>
                                </p:cTn>
                              </p:par>
                              <p:par>
                                <p:cTn id="68" presetID="13" presetClass="entr" presetSubtype="16" fill="hold" grpId="1" nodeType="withEffect">
                                  <p:stCondLst>
                                    <p:cond delay="0"/>
                                  </p:stCondLst>
                                  <p:childTnLst>
                                    <p:set>
                                      <p:cBhvr>
                                        <p:cTn id="69" dur="1" fill="hold">
                                          <p:stCondLst>
                                            <p:cond delay="0"/>
                                          </p:stCondLst>
                                        </p:cTn>
                                        <p:tgtEl>
                                          <p:spTgt spid="10"/>
                                        </p:tgtEl>
                                        <p:attrNameLst>
                                          <p:attrName>style.visibility</p:attrName>
                                        </p:attrNameLst>
                                      </p:cBhvr>
                                      <p:to>
                                        <p:strVal val="visible"/>
                                      </p:to>
                                    </p:set>
                                    <p:animEffect transition="in" filter="plus(in)">
                                      <p:cBhvr>
                                        <p:cTn id="70" dur="3000"/>
                                        <p:tgtEl>
                                          <p:spTgt spid="10"/>
                                        </p:tgtEl>
                                      </p:cBhvr>
                                    </p:animEffect>
                                  </p:childTnLst>
                                </p:cTn>
                              </p:par>
                              <p:par>
                                <p:cTn id="71" presetID="13" presetClass="entr" presetSubtype="16" fill="hold" grpId="1" nodeType="withEffect">
                                  <p:stCondLst>
                                    <p:cond delay="0"/>
                                  </p:stCondLst>
                                  <p:childTnLst>
                                    <p:set>
                                      <p:cBhvr>
                                        <p:cTn id="72" dur="1" fill="hold">
                                          <p:stCondLst>
                                            <p:cond delay="0"/>
                                          </p:stCondLst>
                                        </p:cTn>
                                        <p:tgtEl>
                                          <p:spTgt spid="11"/>
                                        </p:tgtEl>
                                        <p:attrNameLst>
                                          <p:attrName>style.visibility</p:attrName>
                                        </p:attrNameLst>
                                      </p:cBhvr>
                                      <p:to>
                                        <p:strVal val="visible"/>
                                      </p:to>
                                    </p:set>
                                    <p:animEffect transition="in" filter="plus(in)">
                                      <p:cBhvr>
                                        <p:cTn id="73" dur="3000"/>
                                        <p:tgtEl>
                                          <p:spTgt spid="11"/>
                                        </p:tgtEl>
                                      </p:cBhvr>
                                    </p:animEffect>
                                  </p:childTnLst>
                                </p:cTn>
                              </p:par>
                              <p:par>
                                <p:cTn id="74" presetID="13" presetClass="entr" presetSubtype="16" fill="hold" grpId="1" nodeType="withEffect">
                                  <p:stCondLst>
                                    <p:cond delay="0"/>
                                  </p:stCondLst>
                                  <p:childTnLst>
                                    <p:set>
                                      <p:cBhvr>
                                        <p:cTn id="75" dur="1" fill="hold">
                                          <p:stCondLst>
                                            <p:cond delay="0"/>
                                          </p:stCondLst>
                                        </p:cTn>
                                        <p:tgtEl>
                                          <p:spTgt spid="12"/>
                                        </p:tgtEl>
                                        <p:attrNameLst>
                                          <p:attrName>style.visibility</p:attrName>
                                        </p:attrNameLst>
                                      </p:cBhvr>
                                      <p:to>
                                        <p:strVal val="visible"/>
                                      </p:to>
                                    </p:set>
                                    <p:animEffect transition="in" filter="plus(in)">
                                      <p:cBhvr>
                                        <p:cTn id="76" dur="3000"/>
                                        <p:tgtEl>
                                          <p:spTgt spid="12"/>
                                        </p:tgtEl>
                                      </p:cBhvr>
                                    </p:animEffect>
                                  </p:childTnLst>
                                </p:cTn>
                              </p:par>
                              <p:par>
                                <p:cTn id="77" presetID="13" presetClass="entr" presetSubtype="16" fill="hold" grpId="1" nodeType="withEffect">
                                  <p:stCondLst>
                                    <p:cond delay="0"/>
                                  </p:stCondLst>
                                  <p:childTnLst>
                                    <p:set>
                                      <p:cBhvr>
                                        <p:cTn id="78" dur="1" fill="hold">
                                          <p:stCondLst>
                                            <p:cond delay="0"/>
                                          </p:stCondLst>
                                        </p:cTn>
                                        <p:tgtEl>
                                          <p:spTgt spid="13"/>
                                        </p:tgtEl>
                                        <p:attrNameLst>
                                          <p:attrName>style.visibility</p:attrName>
                                        </p:attrNameLst>
                                      </p:cBhvr>
                                      <p:to>
                                        <p:strVal val="visible"/>
                                      </p:to>
                                    </p:set>
                                    <p:animEffect transition="in" filter="plus(in)">
                                      <p:cBhvr>
                                        <p:cTn id="79" dur="3000"/>
                                        <p:tgtEl>
                                          <p:spTgt spid="13"/>
                                        </p:tgtEl>
                                      </p:cBhvr>
                                    </p:animEffect>
                                  </p:childTnLst>
                                </p:cTn>
                              </p:par>
                              <p:par>
                                <p:cTn id="80" presetID="13" presetClass="entr" presetSubtype="16" fill="hold" grpId="1" nodeType="withEffect">
                                  <p:stCondLst>
                                    <p:cond delay="0"/>
                                  </p:stCondLst>
                                  <p:childTnLst>
                                    <p:set>
                                      <p:cBhvr>
                                        <p:cTn id="81" dur="1" fill="hold">
                                          <p:stCondLst>
                                            <p:cond delay="0"/>
                                          </p:stCondLst>
                                        </p:cTn>
                                        <p:tgtEl>
                                          <p:spTgt spid="14"/>
                                        </p:tgtEl>
                                        <p:attrNameLst>
                                          <p:attrName>style.visibility</p:attrName>
                                        </p:attrNameLst>
                                      </p:cBhvr>
                                      <p:to>
                                        <p:strVal val="visible"/>
                                      </p:to>
                                    </p:set>
                                    <p:animEffect transition="in" filter="plus(in)">
                                      <p:cBhvr>
                                        <p:cTn id="82" dur="3000"/>
                                        <p:tgtEl>
                                          <p:spTgt spid="14"/>
                                        </p:tgtEl>
                                      </p:cBhvr>
                                    </p:animEffect>
                                  </p:childTnLst>
                                </p:cTn>
                              </p:par>
                              <p:par>
                                <p:cTn id="83" presetID="13" presetClass="entr" presetSubtype="16" fill="hold" grpId="1" nodeType="withEffect">
                                  <p:stCondLst>
                                    <p:cond delay="0"/>
                                  </p:stCondLst>
                                  <p:childTnLst>
                                    <p:set>
                                      <p:cBhvr>
                                        <p:cTn id="84" dur="1" fill="hold">
                                          <p:stCondLst>
                                            <p:cond delay="0"/>
                                          </p:stCondLst>
                                        </p:cTn>
                                        <p:tgtEl>
                                          <p:spTgt spid="15"/>
                                        </p:tgtEl>
                                        <p:attrNameLst>
                                          <p:attrName>style.visibility</p:attrName>
                                        </p:attrNameLst>
                                      </p:cBhvr>
                                      <p:to>
                                        <p:strVal val="visible"/>
                                      </p:to>
                                    </p:set>
                                    <p:animEffect transition="in" filter="plus(in)">
                                      <p:cBhvr>
                                        <p:cTn id="85" dur="3000"/>
                                        <p:tgtEl>
                                          <p:spTgt spid="15"/>
                                        </p:tgtEl>
                                      </p:cBhvr>
                                    </p:animEffect>
                                  </p:childTnLst>
                                </p:cTn>
                              </p:par>
                              <p:par>
                                <p:cTn id="86" presetID="13" presetClass="entr" presetSubtype="16" fill="hold" grpId="1" nodeType="withEffect">
                                  <p:stCondLst>
                                    <p:cond delay="0"/>
                                  </p:stCondLst>
                                  <p:childTnLst>
                                    <p:set>
                                      <p:cBhvr>
                                        <p:cTn id="87" dur="1" fill="hold">
                                          <p:stCondLst>
                                            <p:cond delay="0"/>
                                          </p:stCondLst>
                                        </p:cTn>
                                        <p:tgtEl>
                                          <p:spTgt spid="16"/>
                                        </p:tgtEl>
                                        <p:attrNameLst>
                                          <p:attrName>style.visibility</p:attrName>
                                        </p:attrNameLst>
                                      </p:cBhvr>
                                      <p:to>
                                        <p:strVal val="visible"/>
                                      </p:to>
                                    </p:set>
                                    <p:animEffect transition="in" filter="plus(in)">
                                      <p:cBhvr>
                                        <p:cTn id="88" dur="3000"/>
                                        <p:tgtEl>
                                          <p:spTgt spid="16"/>
                                        </p:tgtEl>
                                      </p:cBhvr>
                                    </p:animEffect>
                                  </p:childTnLst>
                                </p:cTn>
                              </p:par>
                              <p:par>
                                <p:cTn id="89" presetID="13" presetClass="entr" presetSubtype="16" fill="hold" grpId="1" nodeType="withEffect">
                                  <p:stCondLst>
                                    <p:cond delay="0"/>
                                  </p:stCondLst>
                                  <p:childTnLst>
                                    <p:set>
                                      <p:cBhvr>
                                        <p:cTn id="90" dur="1" fill="hold">
                                          <p:stCondLst>
                                            <p:cond delay="0"/>
                                          </p:stCondLst>
                                        </p:cTn>
                                        <p:tgtEl>
                                          <p:spTgt spid="17"/>
                                        </p:tgtEl>
                                        <p:attrNameLst>
                                          <p:attrName>style.visibility</p:attrName>
                                        </p:attrNameLst>
                                      </p:cBhvr>
                                      <p:to>
                                        <p:strVal val="visible"/>
                                      </p:to>
                                    </p:set>
                                    <p:animEffect transition="in" filter="plus(in)">
                                      <p:cBhvr>
                                        <p:cTn id="91" dur="3000"/>
                                        <p:tgtEl>
                                          <p:spTgt spid="17"/>
                                        </p:tgtEl>
                                      </p:cBhvr>
                                    </p:animEffect>
                                  </p:childTnLst>
                                </p:cTn>
                              </p:par>
                            </p:childTnLst>
                          </p:cTn>
                        </p:par>
                        <p:par>
                          <p:cTn id="92" fill="hold">
                            <p:stCondLst>
                              <p:cond delay="3000"/>
                            </p:stCondLst>
                            <p:childTnLst>
                              <p:par>
                                <p:cTn id="93" presetID="16" presetClass="exit" presetSubtype="37" fill="hold" grpId="2" nodeType="afterEffect">
                                  <p:stCondLst>
                                    <p:cond delay="0"/>
                                  </p:stCondLst>
                                  <p:childTnLst>
                                    <p:animEffect transition="out" filter="barn(outVertical)">
                                      <p:cBhvr>
                                        <p:cTn id="94" dur="3000"/>
                                        <p:tgtEl>
                                          <p:spTgt spid="6"/>
                                        </p:tgtEl>
                                      </p:cBhvr>
                                    </p:animEffect>
                                    <p:set>
                                      <p:cBhvr>
                                        <p:cTn id="95" dur="1" fill="hold">
                                          <p:stCondLst>
                                            <p:cond delay="2999"/>
                                          </p:stCondLst>
                                        </p:cTn>
                                        <p:tgtEl>
                                          <p:spTgt spid="6"/>
                                        </p:tgtEl>
                                        <p:attrNameLst>
                                          <p:attrName>style.visibility</p:attrName>
                                        </p:attrNameLst>
                                      </p:cBhvr>
                                      <p:to>
                                        <p:strVal val="hidden"/>
                                      </p:to>
                                    </p:set>
                                  </p:childTnLst>
                                </p:cTn>
                              </p:par>
                              <p:par>
                                <p:cTn id="96" presetID="16" presetClass="exit" presetSubtype="37" fill="hold" grpId="2" nodeType="withEffect">
                                  <p:stCondLst>
                                    <p:cond delay="0"/>
                                  </p:stCondLst>
                                  <p:childTnLst>
                                    <p:animEffect transition="out" filter="barn(outVertical)">
                                      <p:cBhvr>
                                        <p:cTn id="97" dur="3000"/>
                                        <p:tgtEl>
                                          <p:spTgt spid="7"/>
                                        </p:tgtEl>
                                      </p:cBhvr>
                                    </p:animEffect>
                                    <p:set>
                                      <p:cBhvr>
                                        <p:cTn id="98" dur="1" fill="hold">
                                          <p:stCondLst>
                                            <p:cond delay="2999"/>
                                          </p:stCondLst>
                                        </p:cTn>
                                        <p:tgtEl>
                                          <p:spTgt spid="7"/>
                                        </p:tgtEl>
                                        <p:attrNameLst>
                                          <p:attrName>style.visibility</p:attrName>
                                        </p:attrNameLst>
                                      </p:cBhvr>
                                      <p:to>
                                        <p:strVal val="hidden"/>
                                      </p:to>
                                    </p:set>
                                  </p:childTnLst>
                                </p:cTn>
                              </p:par>
                              <p:par>
                                <p:cTn id="99" presetID="16" presetClass="exit" presetSubtype="37" fill="hold" grpId="2" nodeType="withEffect">
                                  <p:stCondLst>
                                    <p:cond delay="0"/>
                                  </p:stCondLst>
                                  <p:childTnLst>
                                    <p:animEffect transition="out" filter="barn(outVertical)">
                                      <p:cBhvr>
                                        <p:cTn id="100" dur="3000"/>
                                        <p:tgtEl>
                                          <p:spTgt spid="8"/>
                                        </p:tgtEl>
                                      </p:cBhvr>
                                    </p:animEffect>
                                    <p:set>
                                      <p:cBhvr>
                                        <p:cTn id="101" dur="1" fill="hold">
                                          <p:stCondLst>
                                            <p:cond delay="2999"/>
                                          </p:stCondLst>
                                        </p:cTn>
                                        <p:tgtEl>
                                          <p:spTgt spid="8"/>
                                        </p:tgtEl>
                                        <p:attrNameLst>
                                          <p:attrName>style.visibility</p:attrName>
                                        </p:attrNameLst>
                                      </p:cBhvr>
                                      <p:to>
                                        <p:strVal val="hidden"/>
                                      </p:to>
                                    </p:set>
                                  </p:childTnLst>
                                </p:cTn>
                              </p:par>
                              <p:par>
                                <p:cTn id="102" presetID="16" presetClass="exit" presetSubtype="37" fill="hold" grpId="2" nodeType="withEffect">
                                  <p:stCondLst>
                                    <p:cond delay="0"/>
                                  </p:stCondLst>
                                  <p:childTnLst>
                                    <p:animEffect transition="out" filter="barn(outVertical)">
                                      <p:cBhvr>
                                        <p:cTn id="103" dur="3000"/>
                                        <p:tgtEl>
                                          <p:spTgt spid="9"/>
                                        </p:tgtEl>
                                      </p:cBhvr>
                                    </p:animEffect>
                                    <p:set>
                                      <p:cBhvr>
                                        <p:cTn id="104" dur="1" fill="hold">
                                          <p:stCondLst>
                                            <p:cond delay="2999"/>
                                          </p:stCondLst>
                                        </p:cTn>
                                        <p:tgtEl>
                                          <p:spTgt spid="9"/>
                                        </p:tgtEl>
                                        <p:attrNameLst>
                                          <p:attrName>style.visibility</p:attrName>
                                        </p:attrNameLst>
                                      </p:cBhvr>
                                      <p:to>
                                        <p:strVal val="hidden"/>
                                      </p:to>
                                    </p:set>
                                  </p:childTnLst>
                                </p:cTn>
                              </p:par>
                              <p:par>
                                <p:cTn id="105" presetID="16" presetClass="exit" presetSubtype="37" fill="hold" grpId="2" nodeType="withEffect">
                                  <p:stCondLst>
                                    <p:cond delay="0"/>
                                  </p:stCondLst>
                                  <p:childTnLst>
                                    <p:animEffect transition="out" filter="barn(outVertical)">
                                      <p:cBhvr>
                                        <p:cTn id="106" dur="3000"/>
                                        <p:tgtEl>
                                          <p:spTgt spid="10"/>
                                        </p:tgtEl>
                                      </p:cBhvr>
                                    </p:animEffect>
                                    <p:set>
                                      <p:cBhvr>
                                        <p:cTn id="107" dur="1" fill="hold">
                                          <p:stCondLst>
                                            <p:cond delay="2999"/>
                                          </p:stCondLst>
                                        </p:cTn>
                                        <p:tgtEl>
                                          <p:spTgt spid="10"/>
                                        </p:tgtEl>
                                        <p:attrNameLst>
                                          <p:attrName>style.visibility</p:attrName>
                                        </p:attrNameLst>
                                      </p:cBhvr>
                                      <p:to>
                                        <p:strVal val="hidden"/>
                                      </p:to>
                                    </p:set>
                                  </p:childTnLst>
                                </p:cTn>
                              </p:par>
                              <p:par>
                                <p:cTn id="108" presetID="16" presetClass="exit" presetSubtype="37" fill="hold" grpId="2" nodeType="withEffect">
                                  <p:stCondLst>
                                    <p:cond delay="0"/>
                                  </p:stCondLst>
                                  <p:childTnLst>
                                    <p:animEffect transition="out" filter="barn(outVertical)">
                                      <p:cBhvr>
                                        <p:cTn id="109" dur="3000"/>
                                        <p:tgtEl>
                                          <p:spTgt spid="11"/>
                                        </p:tgtEl>
                                      </p:cBhvr>
                                    </p:animEffect>
                                    <p:set>
                                      <p:cBhvr>
                                        <p:cTn id="110" dur="1" fill="hold">
                                          <p:stCondLst>
                                            <p:cond delay="2999"/>
                                          </p:stCondLst>
                                        </p:cTn>
                                        <p:tgtEl>
                                          <p:spTgt spid="11"/>
                                        </p:tgtEl>
                                        <p:attrNameLst>
                                          <p:attrName>style.visibility</p:attrName>
                                        </p:attrNameLst>
                                      </p:cBhvr>
                                      <p:to>
                                        <p:strVal val="hidden"/>
                                      </p:to>
                                    </p:set>
                                  </p:childTnLst>
                                </p:cTn>
                              </p:par>
                              <p:par>
                                <p:cTn id="111" presetID="16" presetClass="exit" presetSubtype="37" fill="hold" grpId="2" nodeType="withEffect">
                                  <p:stCondLst>
                                    <p:cond delay="0"/>
                                  </p:stCondLst>
                                  <p:childTnLst>
                                    <p:animEffect transition="out" filter="barn(outVertical)">
                                      <p:cBhvr>
                                        <p:cTn id="112" dur="3000"/>
                                        <p:tgtEl>
                                          <p:spTgt spid="12"/>
                                        </p:tgtEl>
                                      </p:cBhvr>
                                    </p:animEffect>
                                    <p:set>
                                      <p:cBhvr>
                                        <p:cTn id="113" dur="1" fill="hold">
                                          <p:stCondLst>
                                            <p:cond delay="2999"/>
                                          </p:stCondLst>
                                        </p:cTn>
                                        <p:tgtEl>
                                          <p:spTgt spid="12"/>
                                        </p:tgtEl>
                                        <p:attrNameLst>
                                          <p:attrName>style.visibility</p:attrName>
                                        </p:attrNameLst>
                                      </p:cBhvr>
                                      <p:to>
                                        <p:strVal val="hidden"/>
                                      </p:to>
                                    </p:set>
                                  </p:childTnLst>
                                </p:cTn>
                              </p:par>
                              <p:par>
                                <p:cTn id="114" presetID="16" presetClass="exit" presetSubtype="37" fill="hold" grpId="2" nodeType="withEffect">
                                  <p:stCondLst>
                                    <p:cond delay="0"/>
                                  </p:stCondLst>
                                  <p:childTnLst>
                                    <p:animEffect transition="out" filter="barn(outVertical)">
                                      <p:cBhvr>
                                        <p:cTn id="115" dur="3000"/>
                                        <p:tgtEl>
                                          <p:spTgt spid="13"/>
                                        </p:tgtEl>
                                      </p:cBhvr>
                                    </p:animEffect>
                                    <p:set>
                                      <p:cBhvr>
                                        <p:cTn id="116" dur="1" fill="hold">
                                          <p:stCondLst>
                                            <p:cond delay="2999"/>
                                          </p:stCondLst>
                                        </p:cTn>
                                        <p:tgtEl>
                                          <p:spTgt spid="13"/>
                                        </p:tgtEl>
                                        <p:attrNameLst>
                                          <p:attrName>style.visibility</p:attrName>
                                        </p:attrNameLst>
                                      </p:cBhvr>
                                      <p:to>
                                        <p:strVal val="hidden"/>
                                      </p:to>
                                    </p:set>
                                  </p:childTnLst>
                                </p:cTn>
                              </p:par>
                              <p:par>
                                <p:cTn id="117" presetID="16" presetClass="exit" presetSubtype="37" fill="hold" grpId="2" nodeType="withEffect">
                                  <p:stCondLst>
                                    <p:cond delay="0"/>
                                  </p:stCondLst>
                                  <p:childTnLst>
                                    <p:animEffect transition="out" filter="barn(outVertical)">
                                      <p:cBhvr>
                                        <p:cTn id="118" dur="3000"/>
                                        <p:tgtEl>
                                          <p:spTgt spid="14"/>
                                        </p:tgtEl>
                                      </p:cBhvr>
                                    </p:animEffect>
                                    <p:set>
                                      <p:cBhvr>
                                        <p:cTn id="119" dur="1" fill="hold">
                                          <p:stCondLst>
                                            <p:cond delay="2999"/>
                                          </p:stCondLst>
                                        </p:cTn>
                                        <p:tgtEl>
                                          <p:spTgt spid="14"/>
                                        </p:tgtEl>
                                        <p:attrNameLst>
                                          <p:attrName>style.visibility</p:attrName>
                                        </p:attrNameLst>
                                      </p:cBhvr>
                                      <p:to>
                                        <p:strVal val="hidden"/>
                                      </p:to>
                                    </p:set>
                                  </p:childTnLst>
                                </p:cTn>
                              </p:par>
                              <p:par>
                                <p:cTn id="120" presetID="16" presetClass="exit" presetSubtype="37" fill="hold" grpId="2" nodeType="withEffect">
                                  <p:stCondLst>
                                    <p:cond delay="0"/>
                                  </p:stCondLst>
                                  <p:childTnLst>
                                    <p:animEffect transition="out" filter="barn(outVertical)">
                                      <p:cBhvr>
                                        <p:cTn id="121" dur="3000"/>
                                        <p:tgtEl>
                                          <p:spTgt spid="15"/>
                                        </p:tgtEl>
                                      </p:cBhvr>
                                    </p:animEffect>
                                    <p:set>
                                      <p:cBhvr>
                                        <p:cTn id="122" dur="1" fill="hold">
                                          <p:stCondLst>
                                            <p:cond delay="2999"/>
                                          </p:stCondLst>
                                        </p:cTn>
                                        <p:tgtEl>
                                          <p:spTgt spid="15"/>
                                        </p:tgtEl>
                                        <p:attrNameLst>
                                          <p:attrName>style.visibility</p:attrName>
                                        </p:attrNameLst>
                                      </p:cBhvr>
                                      <p:to>
                                        <p:strVal val="hidden"/>
                                      </p:to>
                                    </p:set>
                                  </p:childTnLst>
                                </p:cTn>
                              </p:par>
                              <p:par>
                                <p:cTn id="123" presetID="16" presetClass="exit" presetSubtype="37" fill="hold" grpId="2" nodeType="withEffect">
                                  <p:stCondLst>
                                    <p:cond delay="0"/>
                                  </p:stCondLst>
                                  <p:childTnLst>
                                    <p:animEffect transition="out" filter="barn(outVertical)">
                                      <p:cBhvr>
                                        <p:cTn id="124" dur="3000"/>
                                        <p:tgtEl>
                                          <p:spTgt spid="16"/>
                                        </p:tgtEl>
                                      </p:cBhvr>
                                    </p:animEffect>
                                    <p:set>
                                      <p:cBhvr>
                                        <p:cTn id="125" dur="1" fill="hold">
                                          <p:stCondLst>
                                            <p:cond delay="2999"/>
                                          </p:stCondLst>
                                        </p:cTn>
                                        <p:tgtEl>
                                          <p:spTgt spid="16"/>
                                        </p:tgtEl>
                                        <p:attrNameLst>
                                          <p:attrName>style.visibility</p:attrName>
                                        </p:attrNameLst>
                                      </p:cBhvr>
                                      <p:to>
                                        <p:strVal val="hidden"/>
                                      </p:to>
                                    </p:set>
                                  </p:childTnLst>
                                </p:cTn>
                              </p:par>
                              <p:par>
                                <p:cTn id="126" presetID="16" presetClass="exit" presetSubtype="37" fill="hold" grpId="2" nodeType="withEffect">
                                  <p:stCondLst>
                                    <p:cond delay="0"/>
                                  </p:stCondLst>
                                  <p:childTnLst>
                                    <p:animEffect transition="out" filter="barn(outVertical)">
                                      <p:cBhvr>
                                        <p:cTn id="127" dur="3000"/>
                                        <p:tgtEl>
                                          <p:spTgt spid="17"/>
                                        </p:tgtEl>
                                      </p:cBhvr>
                                    </p:animEffect>
                                    <p:set>
                                      <p:cBhvr>
                                        <p:cTn id="128" dur="1" fill="hold">
                                          <p:stCondLst>
                                            <p:cond delay="2999"/>
                                          </p:stCondLst>
                                        </p:cTn>
                                        <p:tgtEl>
                                          <p:spTgt spid="17"/>
                                        </p:tgtEl>
                                        <p:attrNameLst>
                                          <p:attrName>style.visibility</p:attrName>
                                        </p:attrNameLst>
                                      </p:cBhvr>
                                      <p:to>
                                        <p:strVal val="hidden"/>
                                      </p:to>
                                    </p:set>
                                  </p:childTnLst>
                                </p:cTn>
                              </p:par>
                              <p:par>
                                <p:cTn id="129" presetID="2" presetClass="exit" presetSubtype="4" fill="hold" grpId="3" nodeType="withEffect">
                                  <p:stCondLst>
                                    <p:cond delay="0"/>
                                  </p:stCondLst>
                                  <p:childTnLst>
                                    <p:anim calcmode="lin" valueType="num">
                                      <p:cBhvr additive="base">
                                        <p:cTn id="130" dur="3000"/>
                                        <p:tgtEl>
                                          <p:spTgt spid="6"/>
                                        </p:tgtEl>
                                        <p:attrNameLst>
                                          <p:attrName>ppt_x</p:attrName>
                                        </p:attrNameLst>
                                      </p:cBhvr>
                                      <p:tavLst>
                                        <p:tav tm="0">
                                          <p:val>
                                            <p:strVal val="ppt_x"/>
                                          </p:val>
                                        </p:tav>
                                        <p:tav tm="100000">
                                          <p:val>
                                            <p:strVal val="ppt_x"/>
                                          </p:val>
                                        </p:tav>
                                      </p:tavLst>
                                    </p:anim>
                                    <p:anim calcmode="lin" valueType="num">
                                      <p:cBhvr additive="base">
                                        <p:cTn id="131" dur="3000"/>
                                        <p:tgtEl>
                                          <p:spTgt spid="6"/>
                                        </p:tgtEl>
                                        <p:attrNameLst>
                                          <p:attrName>ppt_y</p:attrName>
                                        </p:attrNameLst>
                                      </p:cBhvr>
                                      <p:tavLst>
                                        <p:tav tm="0">
                                          <p:val>
                                            <p:strVal val="ppt_y"/>
                                          </p:val>
                                        </p:tav>
                                        <p:tav tm="100000">
                                          <p:val>
                                            <p:strVal val="1+ppt_h/2"/>
                                          </p:val>
                                        </p:tav>
                                      </p:tavLst>
                                    </p:anim>
                                    <p:set>
                                      <p:cBhvr>
                                        <p:cTn id="132" dur="1" fill="hold">
                                          <p:stCondLst>
                                            <p:cond delay="2999"/>
                                          </p:stCondLst>
                                        </p:cTn>
                                        <p:tgtEl>
                                          <p:spTgt spid="6"/>
                                        </p:tgtEl>
                                        <p:attrNameLst>
                                          <p:attrName>style.visibility</p:attrName>
                                        </p:attrNameLst>
                                      </p:cBhvr>
                                      <p:to>
                                        <p:strVal val="hidden"/>
                                      </p:to>
                                    </p:set>
                                  </p:childTnLst>
                                </p:cTn>
                              </p:par>
                              <p:par>
                                <p:cTn id="133" presetID="2" presetClass="exit" presetSubtype="4" fill="hold" grpId="3" nodeType="withEffect">
                                  <p:stCondLst>
                                    <p:cond delay="0"/>
                                  </p:stCondLst>
                                  <p:childTnLst>
                                    <p:anim calcmode="lin" valueType="num">
                                      <p:cBhvr additive="base">
                                        <p:cTn id="134" dur="3000"/>
                                        <p:tgtEl>
                                          <p:spTgt spid="7"/>
                                        </p:tgtEl>
                                        <p:attrNameLst>
                                          <p:attrName>ppt_x</p:attrName>
                                        </p:attrNameLst>
                                      </p:cBhvr>
                                      <p:tavLst>
                                        <p:tav tm="0">
                                          <p:val>
                                            <p:strVal val="ppt_x"/>
                                          </p:val>
                                        </p:tav>
                                        <p:tav tm="100000">
                                          <p:val>
                                            <p:strVal val="ppt_x"/>
                                          </p:val>
                                        </p:tav>
                                      </p:tavLst>
                                    </p:anim>
                                    <p:anim calcmode="lin" valueType="num">
                                      <p:cBhvr additive="base">
                                        <p:cTn id="135" dur="3000"/>
                                        <p:tgtEl>
                                          <p:spTgt spid="7"/>
                                        </p:tgtEl>
                                        <p:attrNameLst>
                                          <p:attrName>ppt_y</p:attrName>
                                        </p:attrNameLst>
                                      </p:cBhvr>
                                      <p:tavLst>
                                        <p:tav tm="0">
                                          <p:val>
                                            <p:strVal val="ppt_y"/>
                                          </p:val>
                                        </p:tav>
                                        <p:tav tm="100000">
                                          <p:val>
                                            <p:strVal val="1+ppt_h/2"/>
                                          </p:val>
                                        </p:tav>
                                      </p:tavLst>
                                    </p:anim>
                                    <p:set>
                                      <p:cBhvr>
                                        <p:cTn id="136" dur="1" fill="hold">
                                          <p:stCondLst>
                                            <p:cond delay="2999"/>
                                          </p:stCondLst>
                                        </p:cTn>
                                        <p:tgtEl>
                                          <p:spTgt spid="7"/>
                                        </p:tgtEl>
                                        <p:attrNameLst>
                                          <p:attrName>style.visibility</p:attrName>
                                        </p:attrNameLst>
                                      </p:cBhvr>
                                      <p:to>
                                        <p:strVal val="hidden"/>
                                      </p:to>
                                    </p:set>
                                  </p:childTnLst>
                                </p:cTn>
                              </p:par>
                              <p:par>
                                <p:cTn id="137" presetID="2" presetClass="exit" presetSubtype="4" fill="hold" grpId="3" nodeType="withEffect">
                                  <p:stCondLst>
                                    <p:cond delay="0"/>
                                  </p:stCondLst>
                                  <p:childTnLst>
                                    <p:anim calcmode="lin" valueType="num">
                                      <p:cBhvr additive="base">
                                        <p:cTn id="138" dur="3000"/>
                                        <p:tgtEl>
                                          <p:spTgt spid="8"/>
                                        </p:tgtEl>
                                        <p:attrNameLst>
                                          <p:attrName>ppt_x</p:attrName>
                                        </p:attrNameLst>
                                      </p:cBhvr>
                                      <p:tavLst>
                                        <p:tav tm="0">
                                          <p:val>
                                            <p:strVal val="ppt_x"/>
                                          </p:val>
                                        </p:tav>
                                        <p:tav tm="100000">
                                          <p:val>
                                            <p:strVal val="ppt_x"/>
                                          </p:val>
                                        </p:tav>
                                      </p:tavLst>
                                    </p:anim>
                                    <p:anim calcmode="lin" valueType="num">
                                      <p:cBhvr additive="base">
                                        <p:cTn id="139" dur="3000"/>
                                        <p:tgtEl>
                                          <p:spTgt spid="8"/>
                                        </p:tgtEl>
                                        <p:attrNameLst>
                                          <p:attrName>ppt_y</p:attrName>
                                        </p:attrNameLst>
                                      </p:cBhvr>
                                      <p:tavLst>
                                        <p:tav tm="0">
                                          <p:val>
                                            <p:strVal val="ppt_y"/>
                                          </p:val>
                                        </p:tav>
                                        <p:tav tm="100000">
                                          <p:val>
                                            <p:strVal val="1+ppt_h/2"/>
                                          </p:val>
                                        </p:tav>
                                      </p:tavLst>
                                    </p:anim>
                                    <p:set>
                                      <p:cBhvr>
                                        <p:cTn id="140" dur="1" fill="hold">
                                          <p:stCondLst>
                                            <p:cond delay="2999"/>
                                          </p:stCondLst>
                                        </p:cTn>
                                        <p:tgtEl>
                                          <p:spTgt spid="8"/>
                                        </p:tgtEl>
                                        <p:attrNameLst>
                                          <p:attrName>style.visibility</p:attrName>
                                        </p:attrNameLst>
                                      </p:cBhvr>
                                      <p:to>
                                        <p:strVal val="hidden"/>
                                      </p:to>
                                    </p:set>
                                  </p:childTnLst>
                                </p:cTn>
                              </p:par>
                              <p:par>
                                <p:cTn id="141" presetID="2" presetClass="exit" presetSubtype="4" fill="hold" grpId="3" nodeType="withEffect">
                                  <p:stCondLst>
                                    <p:cond delay="0"/>
                                  </p:stCondLst>
                                  <p:childTnLst>
                                    <p:anim calcmode="lin" valueType="num">
                                      <p:cBhvr additive="base">
                                        <p:cTn id="142" dur="3000"/>
                                        <p:tgtEl>
                                          <p:spTgt spid="9"/>
                                        </p:tgtEl>
                                        <p:attrNameLst>
                                          <p:attrName>ppt_x</p:attrName>
                                        </p:attrNameLst>
                                      </p:cBhvr>
                                      <p:tavLst>
                                        <p:tav tm="0">
                                          <p:val>
                                            <p:strVal val="ppt_x"/>
                                          </p:val>
                                        </p:tav>
                                        <p:tav tm="100000">
                                          <p:val>
                                            <p:strVal val="ppt_x"/>
                                          </p:val>
                                        </p:tav>
                                      </p:tavLst>
                                    </p:anim>
                                    <p:anim calcmode="lin" valueType="num">
                                      <p:cBhvr additive="base">
                                        <p:cTn id="143" dur="3000"/>
                                        <p:tgtEl>
                                          <p:spTgt spid="9"/>
                                        </p:tgtEl>
                                        <p:attrNameLst>
                                          <p:attrName>ppt_y</p:attrName>
                                        </p:attrNameLst>
                                      </p:cBhvr>
                                      <p:tavLst>
                                        <p:tav tm="0">
                                          <p:val>
                                            <p:strVal val="ppt_y"/>
                                          </p:val>
                                        </p:tav>
                                        <p:tav tm="100000">
                                          <p:val>
                                            <p:strVal val="1+ppt_h/2"/>
                                          </p:val>
                                        </p:tav>
                                      </p:tavLst>
                                    </p:anim>
                                    <p:set>
                                      <p:cBhvr>
                                        <p:cTn id="144" dur="1" fill="hold">
                                          <p:stCondLst>
                                            <p:cond delay="2999"/>
                                          </p:stCondLst>
                                        </p:cTn>
                                        <p:tgtEl>
                                          <p:spTgt spid="9"/>
                                        </p:tgtEl>
                                        <p:attrNameLst>
                                          <p:attrName>style.visibility</p:attrName>
                                        </p:attrNameLst>
                                      </p:cBhvr>
                                      <p:to>
                                        <p:strVal val="hidden"/>
                                      </p:to>
                                    </p:set>
                                  </p:childTnLst>
                                </p:cTn>
                              </p:par>
                              <p:par>
                                <p:cTn id="145" presetID="2" presetClass="exit" presetSubtype="4" fill="hold" grpId="3" nodeType="withEffect">
                                  <p:stCondLst>
                                    <p:cond delay="0"/>
                                  </p:stCondLst>
                                  <p:childTnLst>
                                    <p:anim calcmode="lin" valueType="num">
                                      <p:cBhvr additive="base">
                                        <p:cTn id="146" dur="3000"/>
                                        <p:tgtEl>
                                          <p:spTgt spid="10"/>
                                        </p:tgtEl>
                                        <p:attrNameLst>
                                          <p:attrName>ppt_x</p:attrName>
                                        </p:attrNameLst>
                                      </p:cBhvr>
                                      <p:tavLst>
                                        <p:tav tm="0">
                                          <p:val>
                                            <p:strVal val="ppt_x"/>
                                          </p:val>
                                        </p:tav>
                                        <p:tav tm="100000">
                                          <p:val>
                                            <p:strVal val="ppt_x"/>
                                          </p:val>
                                        </p:tav>
                                      </p:tavLst>
                                    </p:anim>
                                    <p:anim calcmode="lin" valueType="num">
                                      <p:cBhvr additive="base">
                                        <p:cTn id="147" dur="3000"/>
                                        <p:tgtEl>
                                          <p:spTgt spid="10"/>
                                        </p:tgtEl>
                                        <p:attrNameLst>
                                          <p:attrName>ppt_y</p:attrName>
                                        </p:attrNameLst>
                                      </p:cBhvr>
                                      <p:tavLst>
                                        <p:tav tm="0">
                                          <p:val>
                                            <p:strVal val="ppt_y"/>
                                          </p:val>
                                        </p:tav>
                                        <p:tav tm="100000">
                                          <p:val>
                                            <p:strVal val="1+ppt_h/2"/>
                                          </p:val>
                                        </p:tav>
                                      </p:tavLst>
                                    </p:anim>
                                    <p:set>
                                      <p:cBhvr>
                                        <p:cTn id="148" dur="1" fill="hold">
                                          <p:stCondLst>
                                            <p:cond delay="2999"/>
                                          </p:stCondLst>
                                        </p:cTn>
                                        <p:tgtEl>
                                          <p:spTgt spid="10"/>
                                        </p:tgtEl>
                                        <p:attrNameLst>
                                          <p:attrName>style.visibility</p:attrName>
                                        </p:attrNameLst>
                                      </p:cBhvr>
                                      <p:to>
                                        <p:strVal val="hidden"/>
                                      </p:to>
                                    </p:set>
                                  </p:childTnLst>
                                </p:cTn>
                              </p:par>
                              <p:par>
                                <p:cTn id="149" presetID="2" presetClass="exit" presetSubtype="4" fill="hold" grpId="3" nodeType="withEffect">
                                  <p:stCondLst>
                                    <p:cond delay="0"/>
                                  </p:stCondLst>
                                  <p:childTnLst>
                                    <p:anim calcmode="lin" valueType="num">
                                      <p:cBhvr additive="base">
                                        <p:cTn id="150" dur="3000"/>
                                        <p:tgtEl>
                                          <p:spTgt spid="11"/>
                                        </p:tgtEl>
                                        <p:attrNameLst>
                                          <p:attrName>ppt_x</p:attrName>
                                        </p:attrNameLst>
                                      </p:cBhvr>
                                      <p:tavLst>
                                        <p:tav tm="0">
                                          <p:val>
                                            <p:strVal val="ppt_x"/>
                                          </p:val>
                                        </p:tav>
                                        <p:tav tm="100000">
                                          <p:val>
                                            <p:strVal val="ppt_x"/>
                                          </p:val>
                                        </p:tav>
                                      </p:tavLst>
                                    </p:anim>
                                    <p:anim calcmode="lin" valueType="num">
                                      <p:cBhvr additive="base">
                                        <p:cTn id="151" dur="3000"/>
                                        <p:tgtEl>
                                          <p:spTgt spid="11"/>
                                        </p:tgtEl>
                                        <p:attrNameLst>
                                          <p:attrName>ppt_y</p:attrName>
                                        </p:attrNameLst>
                                      </p:cBhvr>
                                      <p:tavLst>
                                        <p:tav tm="0">
                                          <p:val>
                                            <p:strVal val="ppt_y"/>
                                          </p:val>
                                        </p:tav>
                                        <p:tav tm="100000">
                                          <p:val>
                                            <p:strVal val="1+ppt_h/2"/>
                                          </p:val>
                                        </p:tav>
                                      </p:tavLst>
                                    </p:anim>
                                    <p:set>
                                      <p:cBhvr>
                                        <p:cTn id="152" dur="1" fill="hold">
                                          <p:stCondLst>
                                            <p:cond delay="2999"/>
                                          </p:stCondLst>
                                        </p:cTn>
                                        <p:tgtEl>
                                          <p:spTgt spid="11"/>
                                        </p:tgtEl>
                                        <p:attrNameLst>
                                          <p:attrName>style.visibility</p:attrName>
                                        </p:attrNameLst>
                                      </p:cBhvr>
                                      <p:to>
                                        <p:strVal val="hidden"/>
                                      </p:to>
                                    </p:set>
                                  </p:childTnLst>
                                </p:cTn>
                              </p:par>
                              <p:par>
                                <p:cTn id="153" presetID="2" presetClass="exit" presetSubtype="1" fill="hold" grpId="3" nodeType="withEffect">
                                  <p:stCondLst>
                                    <p:cond delay="0"/>
                                  </p:stCondLst>
                                  <p:childTnLst>
                                    <p:anim calcmode="lin" valueType="num">
                                      <p:cBhvr additive="base">
                                        <p:cTn id="154" dur="3000"/>
                                        <p:tgtEl>
                                          <p:spTgt spid="12"/>
                                        </p:tgtEl>
                                        <p:attrNameLst>
                                          <p:attrName>ppt_x</p:attrName>
                                        </p:attrNameLst>
                                      </p:cBhvr>
                                      <p:tavLst>
                                        <p:tav tm="0">
                                          <p:val>
                                            <p:strVal val="ppt_x"/>
                                          </p:val>
                                        </p:tav>
                                        <p:tav tm="100000">
                                          <p:val>
                                            <p:strVal val="ppt_x"/>
                                          </p:val>
                                        </p:tav>
                                      </p:tavLst>
                                    </p:anim>
                                    <p:anim calcmode="lin" valueType="num">
                                      <p:cBhvr additive="base">
                                        <p:cTn id="155" dur="3000"/>
                                        <p:tgtEl>
                                          <p:spTgt spid="12"/>
                                        </p:tgtEl>
                                        <p:attrNameLst>
                                          <p:attrName>ppt_y</p:attrName>
                                        </p:attrNameLst>
                                      </p:cBhvr>
                                      <p:tavLst>
                                        <p:tav tm="0">
                                          <p:val>
                                            <p:strVal val="ppt_y"/>
                                          </p:val>
                                        </p:tav>
                                        <p:tav tm="100000">
                                          <p:val>
                                            <p:strVal val="0-ppt_h/2"/>
                                          </p:val>
                                        </p:tav>
                                      </p:tavLst>
                                    </p:anim>
                                    <p:set>
                                      <p:cBhvr>
                                        <p:cTn id="156" dur="1" fill="hold">
                                          <p:stCondLst>
                                            <p:cond delay="2999"/>
                                          </p:stCondLst>
                                        </p:cTn>
                                        <p:tgtEl>
                                          <p:spTgt spid="12"/>
                                        </p:tgtEl>
                                        <p:attrNameLst>
                                          <p:attrName>style.visibility</p:attrName>
                                        </p:attrNameLst>
                                      </p:cBhvr>
                                      <p:to>
                                        <p:strVal val="hidden"/>
                                      </p:to>
                                    </p:set>
                                  </p:childTnLst>
                                </p:cTn>
                              </p:par>
                              <p:par>
                                <p:cTn id="157" presetID="2" presetClass="exit" presetSubtype="1" fill="hold" grpId="3" nodeType="withEffect">
                                  <p:stCondLst>
                                    <p:cond delay="0"/>
                                  </p:stCondLst>
                                  <p:childTnLst>
                                    <p:anim calcmode="lin" valueType="num">
                                      <p:cBhvr additive="base">
                                        <p:cTn id="158" dur="3000"/>
                                        <p:tgtEl>
                                          <p:spTgt spid="13"/>
                                        </p:tgtEl>
                                        <p:attrNameLst>
                                          <p:attrName>ppt_x</p:attrName>
                                        </p:attrNameLst>
                                      </p:cBhvr>
                                      <p:tavLst>
                                        <p:tav tm="0">
                                          <p:val>
                                            <p:strVal val="ppt_x"/>
                                          </p:val>
                                        </p:tav>
                                        <p:tav tm="100000">
                                          <p:val>
                                            <p:strVal val="ppt_x"/>
                                          </p:val>
                                        </p:tav>
                                      </p:tavLst>
                                    </p:anim>
                                    <p:anim calcmode="lin" valueType="num">
                                      <p:cBhvr additive="base">
                                        <p:cTn id="159" dur="3000"/>
                                        <p:tgtEl>
                                          <p:spTgt spid="13"/>
                                        </p:tgtEl>
                                        <p:attrNameLst>
                                          <p:attrName>ppt_y</p:attrName>
                                        </p:attrNameLst>
                                      </p:cBhvr>
                                      <p:tavLst>
                                        <p:tav tm="0">
                                          <p:val>
                                            <p:strVal val="ppt_y"/>
                                          </p:val>
                                        </p:tav>
                                        <p:tav tm="100000">
                                          <p:val>
                                            <p:strVal val="0-ppt_h/2"/>
                                          </p:val>
                                        </p:tav>
                                      </p:tavLst>
                                    </p:anim>
                                    <p:set>
                                      <p:cBhvr>
                                        <p:cTn id="160" dur="1" fill="hold">
                                          <p:stCondLst>
                                            <p:cond delay="2999"/>
                                          </p:stCondLst>
                                        </p:cTn>
                                        <p:tgtEl>
                                          <p:spTgt spid="13"/>
                                        </p:tgtEl>
                                        <p:attrNameLst>
                                          <p:attrName>style.visibility</p:attrName>
                                        </p:attrNameLst>
                                      </p:cBhvr>
                                      <p:to>
                                        <p:strVal val="hidden"/>
                                      </p:to>
                                    </p:set>
                                  </p:childTnLst>
                                </p:cTn>
                              </p:par>
                              <p:par>
                                <p:cTn id="161" presetID="2" presetClass="exit" presetSubtype="1" fill="hold" grpId="3" nodeType="withEffect">
                                  <p:stCondLst>
                                    <p:cond delay="0"/>
                                  </p:stCondLst>
                                  <p:childTnLst>
                                    <p:anim calcmode="lin" valueType="num">
                                      <p:cBhvr additive="base">
                                        <p:cTn id="162" dur="3000"/>
                                        <p:tgtEl>
                                          <p:spTgt spid="14"/>
                                        </p:tgtEl>
                                        <p:attrNameLst>
                                          <p:attrName>ppt_x</p:attrName>
                                        </p:attrNameLst>
                                      </p:cBhvr>
                                      <p:tavLst>
                                        <p:tav tm="0">
                                          <p:val>
                                            <p:strVal val="ppt_x"/>
                                          </p:val>
                                        </p:tav>
                                        <p:tav tm="100000">
                                          <p:val>
                                            <p:strVal val="ppt_x"/>
                                          </p:val>
                                        </p:tav>
                                      </p:tavLst>
                                    </p:anim>
                                    <p:anim calcmode="lin" valueType="num">
                                      <p:cBhvr additive="base">
                                        <p:cTn id="163" dur="3000"/>
                                        <p:tgtEl>
                                          <p:spTgt spid="14"/>
                                        </p:tgtEl>
                                        <p:attrNameLst>
                                          <p:attrName>ppt_y</p:attrName>
                                        </p:attrNameLst>
                                      </p:cBhvr>
                                      <p:tavLst>
                                        <p:tav tm="0">
                                          <p:val>
                                            <p:strVal val="ppt_y"/>
                                          </p:val>
                                        </p:tav>
                                        <p:tav tm="100000">
                                          <p:val>
                                            <p:strVal val="0-ppt_h/2"/>
                                          </p:val>
                                        </p:tav>
                                      </p:tavLst>
                                    </p:anim>
                                    <p:set>
                                      <p:cBhvr>
                                        <p:cTn id="164" dur="1" fill="hold">
                                          <p:stCondLst>
                                            <p:cond delay="2999"/>
                                          </p:stCondLst>
                                        </p:cTn>
                                        <p:tgtEl>
                                          <p:spTgt spid="14"/>
                                        </p:tgtEl>
                                        <p:attrNameLst>
                                          <p:attrName>style.visibility</p:attrName>
                                        </p:attrNameLst>
                                      </p:cBhvr>
                                      <p:to>
                                        <p:strVal val="hidden"/>
                                      </p:to>
                                    </p:set>
                                  </p:childTnLst>
                                </p:cTn>
                              </p:par>
                              <p:par>
                                <p:cTn id="165" presetID="2" presetClass="exit" presetSubtype="1" fill="hold" grpId="3" nodeType="withEffect">
                                  <p:stCondLst>
                                    <p:cond delay="0"/>
                                  </p:stCondLst>
                                  <p:childTnLst>
                                    <p:anim calcmode="lin" valueType="num">
                                      <p:cBhvr additive="base">
                                        <p:cTn id="166" dur="3000"/>
                                        <p:tgtEl>
                                          <p:spTgt spid="15"/>
                                        </p:tgtEl>
                                        <p:attrNameLst>
                                          <p:attrName>ppt_x</p:attrName>
                                        </p:attrNameLst>
                                      </p:cBhvr>
                                      <p:tavLst>
                                        <p:tav tm="0">
                                          <p:val>
                                            <p:strVal val="ppt_x"/>
                                          </p:val>
                                        </p:tav>
                                        <p:tav tm="100000">
                                          <p:val>
                                            <p:strVal val="ppt_x"/>
                                          </p:val>
                                        </p:tav>
                                      </p:tavLst>
                                    </p:anim>
                                    <p:anim calcmode="lin" valueType="num">
                                      <p:cBhvr additive="base">
                                        <p:cTn id="167" dur="3000"/>
                                        <p:tgtEl>
                                          <p:spTgt spid="15"/>
                                        </p:tgtEl>
                                        <p:attrNameLst>
                                          <p:attrName>ppt_y</p:attrName>
                                        </p:attrNameLst>
                                      </p:cBhvr>
                                      <p:tavLst>
                                        <p:tav tm="0">
                                          <p:val>
                                            <p:strVal val="ppt_y"/>
                                          </p:val>
                                        </p:tav>
                                        <p:tav tm="100000">
                                          <p:val>
                                            <p:strVal val="0-ppt_h/2"/>
                                          </p:val>
                                        </p:tav>
                                      </p:tavLst>
                                    </p:anim>
                                    <p:set>
                                      <p:cBhvr>
                                        <p:cTn id="168" dur="1" fill="hold">
                                          <p:stCondLst>
                                            <p:cond delay="2999"/>
                                          </p:stCondLst>
                                        </p:cTn>
                                        <p:tgtEl>
                                          <p:spTgt spid="15"/>
                                        </p:tgtEl>
                                        <p:attrNameLst>
                                          <p:attrName>style.visibility</p:attrName>
                                        </p:attrNameLst>
                                      </p:cBhvr>
                                      <p:to>
                                        <p:strVal val="hidden"/>
                                      </p:to>
                                    </p:set>
                                  </p:childTnLst>
                                </p:cTn>
                              </p:par>
                              <p:par>
                                <p:cTn id="169" presetID="2" presetClass="exit" presetSubtype="1" fill="hold" grpId="3" nodeType="withEffect">
                                  <p:stCondLst>
                                    <p:cond delay="0"/>
                                  </p:stCondLst>
                                  <p:childTnLst>
                                    <p:anim calcmode="lin" valueType="num">
                                      <p:cBhvr additive="base">
                                        <p:cTn id="170" dur="3000"/>
                                        <p:tgtEl>
                                          <p:spTgt spid="16"/>
                                        </p:tgtEl>
                                        <p:attrNameLst>
                                          <p:attrName>ppt_x</p:attrName>
                                        </p:attrNameLst>
                                      </p:cBhvr>
                                      <p:tavLst>
                                        <p:tav tm="0">
                                          <p:val>
                                            <p:strVal val="ppt_x"/>
                                          </p:val>
                                        </p:tav>
                                        <p:tav tm="100000">
                                          <p:val>
                                            <p:strVal val="ppt_x"/>
                                          </p:val>
                                        </p:tav>
                                      </p:tavLst>
                                    </p:anim>
                                    <p:anim calcmode="lin" valueType="num">
                                      <p:cBhvr additive="base">
                                        <p:cTn id="171" dur="3000"/>
                                        <p:tgtEl>
                                          <p:spTgt spid="16"/>
                                        </p:tgtEl>
                                        <p:attrNameLst>
                                          <p:attrName>ppt_y</p:attrName>
                                        </p:attrNameLst>
                                      </p:cBhvr>
                                      <p:tavLst>
                                        <p:tav tm="0">
                                          <p:val>
                                            <p:strVal val="ppt_y"/>
                                          </p:val>
                                        </p:tav>
                                        <p:tav tm="100000">
                                          <p:val>
                                            <p:strVal val="0-ppt_h/2"/>
                                          </p:val>
                                        </p:tav>
                                      </p:tavLst>
                                    </p:anim>
                                    <p:set>
                                      <p:cBhvr>
                                        <p:cTn id="172" dur="1" fill="hold">
                                          <p:stCondLst>
                                            <p:cond delay="2999"/>
                                          </p:stCondLst>
                                        </p:cTn>
                                        <p:tgtEl>
                                          <p:spTgt spid="16"/>
                                        </p:tgtEl>
                                        <p:attrNameLst>
                                          <p:attrName>style.visibility</p:attrName>
                                        </p:attrNameLst>
                                      </p:cBhvr>
                                      <p:to>
                                        <p:strVal val="hidden"/>
                                      </p:to>
                                    </p:set>
                                  </p:childTnLst>
                                </p:cTn>
                              </p:par>
                              <p:par>
                                <p:cTn id="173" presetID="2" presetClass="exit" presetSubtype="1" fill="hold" grpId="3" nodeType="withEffect">
                                  <p:stCondLst>
                                    <p:cond delay="0"/>
                                  </p:stCondLst>
                                  <p:childTnLst>
                                    <p:anim calcmode="lin" valueType="num">
                                      <p:cBhvr additive="base">
                                        <p:cTn id="174" dur="3000"/>
                                        <p:tgtEl>
                                          <p:spTgt spid="17"/>
                                        </p:tgtEl>
                                        <p:attrNameLst>
                                          <p:attrName>ppt_x</p:attrName>
                                        </p:attrNameLst>
                                      </p:cBhvr>
                                      <p:tavLst>
                                        <p:tav tm="0">
                                          <p:val>
                                            <p:strVal val="ppt_x"/>
                                          </p:val>
                                        </p:tav>
                                        <p:tav tm="100000">
                                          <p:val>
                                            <p:strVal val="ppt_x"/>
                                          </p:val>
                                        </p:tav>
                                      </p:tavLst>
                                    </p:anim>
                                    <p:anim calcmode="lin" valueType="num">
                                      <p:cBhvr additive="base">
                                        <p:cTn id="175" dur="3000"/>
                                        <p:tgtEl>
                                          <p:spTgt spid="17"/>
                                        </p:tgtEl>
                                        <p:attrNameLst>
                                          <p:attrName>ppt_y</p:attrName>
                                        </p:attrNameLst>
                                      </p:cBhvr>
                                      <p:tavLst>
                                        <p:tav tm="0">
                                          <p:val>
                                            <p:strVal val="ppt_y"/>
                                          </p:val>
                                        </p:tav>
                                        <p:tav tm="100000">
                                          <p:val>
                                            <p:strVal val="0-ppt_h/2"/>
                                          </p:val>
                                        </p:tav>
                                      </p:tavLst>
                                    </p:anim>
                                    <p:set>
                                      <p:cBhvr>
                                        <p:cTn id="176" dur="1" fill="hold">
                                          <p:stCondLst>
                                            <p:cond delay="2999"/>
                                          </p:stCondLst>
                                        </p:cTn>
                                        <p:tgtEl>
                                          <p:spTgt spid="17"/>
                                        </p:tgtEl>
                                        <p:attrNameLst>
                                          <p:attrName>style.visibility</p:attrName>
                                        </p:attrNameLst>
                                      </p:cBhvr>
                                      <p:to>
                                        <p:strVal val="hidden"/>
                                      </p:to>
                                    </p:set>
                                  </p:childTnLst>
                                </p:cTn>
                              </p:par>
                              <p:par>
                                <p:cTn id="177" presetID="23" presetClass="entr" presetSubtype="272" fill="hold" nodeType="withEffect">
                                  <p:stCondLst>
                                    <p:cond delay="0"/>
                                  </p:stCondLst>
                                  <p:childTnLst>
                                    <p:set>
                                      <p:cBhvr>
                                        <p:cTn id="178" dur="1" fill="hold">
                                          <p:stCondLst>
                                            <p:cond delay="0"/>
                                          </p:stCondLst>
                                        </p:cTn>
                                        <p:tgtEl>
                                          <p:spTgt spid="4"/>
                                        </p:tgtEl>
                                        <p:attrNameLst>
                                          <p:attrName>style.visibility</p:attrName>
                                        </p:attrNameLst>
                                      </p:cBhvr>
                                      <p:to>
                                        <p:strVal val="visible"/>
                                      </p:to>
                                    </p:set>
                                    <p:anim calcmode="lin" valueType="num">
                                      <p:cBhvr>
                                        <p:cTn id="179" dur="3000" fill="hold"/>
                                        <p:tgtEl>
                                          <p:spTgt spid="4"/>
                                        </p:tgtEl>
                                        <p:attrNameLst>
                                          <p:attrName>ppt_w</p:attrName>
                                        </p:attrNameLst>
                                      </p:cBhvr>
                                      <p:tavLst>
                                        <p:tav tm="0">
                                          <p:val>
                                            <p:strVal val="2/3*#ppt_w"/>
                                          </p:val>
                                        </p:tav>
                                        <p:tav tm="100000">
                                          <p:val>
                                            <p:strVal val="#ppt_w"/>
                                          </p:val>
                                        </p:tav>
                                      </p:tavLst>
                                    </p:anim>
                                    <p:anim calcmode="lin" valueType="num">
                                      <p:cBhvr>
                                        <p:cTn id="180" dur="3000" fill="hold"/>
                                        <p:tgtEl>
                                          <p:spTgt spid="4"/>
                                        </p:tgtEl>
                                        <p:attrNameLst>
                                          <p:attrName>ppt_h</p:attrName>
                                        </p:attrNameLst>
                                      </p:cBhvr>
                                      <p:tavLst>
                                        <p:tav tm="0">
                                          <p:val>
                                            <p:strVal val="2/3*#ppt_h"/>
                                          </p:val>
                                        </p:tav>
                                        <p:tav tm="100000">
                                          <p:val>
                                            <p:strVal val="#ppt_h"/>
                                          </p:val>
                                        </p:tav>
                                      </p:tavLst>
                                    </p:anim>
                                  </p:childTnLst>
                                </p:cTn>
                              </p:par>
                              <p:par>
                                <p:cTn id="181" presetID="16" presetClass="entr" presetSubtype="37" fill="hold" nodeType="withEffect">
                                  <p:stCondLst>
                                    <p:cond delay="0"/>
                                  </p:stCondLst>
                                  <p:childTnLst>
                                    <p:set>
                                      <p:cBhvr>
                                        <p:cTn id="182" dur="1" fill="hold">
                                          <p:stCondLst>
                                            <p:cond delay="0"/>
                                          </p:stCondLst>
                                        </p:cTn>
                                        <p:tgtEl>
                                          <p:spTgt spid="4"/>
                                        </p:tgtEl>
                                        <p:attrNameLst>
                                          <p:attrName>style.visibility</p:attrName>
                                        </p:attrNameLst>
                                      </p:cBhvr>
                                      <p:to>
                                        <p:strVal val="visible"/>
                                      </p:to>
                                    </p:set>
                                    <p:animEffect transition="in" filter="barn(outVertical)">
                                      <p:cBhvr>
                                        <p:cTn id="183"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9"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Bonsai_Trees_at_Night_Wallpaper_ukylr.jpg"/>
          <p:cNvPicPr>
            <a:picLocks noChangeAspect="1"/>
          </p:cNvPicPr>
          <p:nvPr/>
        </p:nvPicPr>
        <p:blipFill>
          <a:blip r:embed="rId2"/>
          <a:stretch>
            <a:fillRect/>
          </a:stretch>
        </p:blipFill>
        <p:spPr>
          <a:xfrm>
            <a:off x="0" y="0"/>
            <a:ext cx="9144000" cy="6858000"/>
          </a:xfrm>
          <a:prstGeom prst="rect">
            <a:avLst/>
          </a:prstGeom>
        </p:spPr>
      </p:pic>
      <p:sp>
        <p:nvSpPr>
          <p:cNvPr id="6" name="5 Lágrima"/>
          <p:cNvSpPr/>
          <p:nvPr/>
        </p:nvSpPr>
        <p:spPr>
          <a:xfrm>
            <a:off x="0" y="5214926"/>
            <a:ext cx="1700218" cy="1643074"/>
          </a:xfrm>
          <a:prstGeom prst="teardrop">
            <a:avLst/>
          </a:prstGeom>
          <a:gradFill flip="none" rotWithShape="1">
            <a:gsLst>
              <a:gs pos="52000">
                <a:srgbClr val="BC5E00">
                  <a:shade val="30000"/>
                  <a:satMod val="115000"/>
                  <a:alpha val="19000"/>
                </a:srgbClr>
              </a:gs>
              <a:gs pos="50000">
                <a:srgbClr val="BC5E00">
                  <a:shade val="67500"/>
                  <a:satMod val="115000"/>
                </a:srgbClr>
              </a:gs>
              <a:gs pos="100000">
                <a:srgbClr val="BC5E00">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4960225">
            <a:off x="73169" y="126434"/>
            <a:ext cx="1700218" cy="1643074"/>
          </a:xfrm>
          <a:prstGeom prst="teardrop">
            <a:avLst/>
          </a:prstGeom>
          <a:gradFill flip="none" rotWithShape="1">
            <a:gsLst>
              <a:gs pos="52000">
                <a:srgbClr val="BC5E00">
                  <a:shade val="30000"/>
                  <a:satMod val="115000"/>
                  <a:alpha val="19000"/>
                </a:srgbClr>
              </a:gs>
              <a:gs pos="50000">
                <a:srgbClr val="BC5E00">
                  <a:shade val="67500"/>
                  <a:satMod val="115000"/>
                </a:srgbClr>
              </a:gs>
              <a:gs pos="100000">
                <a:srgbClr val="BC5E00">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0800000">
            <a:off x="7443782" y="0"/>
            <a:ext cx="1700218" cy="1643074"/>
          </a:xfrm>
          <a:prstGeom prst="teardrop">
            <a:avLst/>
          </a:prstGeom>
          <a:gradFill flip="none" rotWithShape="1">
            <a:gsLst>
              <a:gs pos="52000">
                <a:srgbClr val="BC5E00">
                  <a:shade val="30000"/>
                  <a:satMod val="115000"/>
                  <a:alpha val="19000"/>
                </a:srgbClr>
              </a:gs>
              <a:gs pos="50000">
                <a:srgbClr val="BC5E00">
                  <a:shade val="67500"/>
                  <a:satMod val="115000"/>
                </a:srgbClr>
              </a:gs>
              <a:gs pos="100000">
                <a:srgbClr val="BC5E00">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15749358">
            <a:off x="7647895" y="5343613"/>
            <a:ext cx="1700218" cy="1643074"/>
          </a:xfrm>
          <a:prstGeom prst="teardrop">
            <a:avLst/>
          </a:prstGeom>
          <a:gradFill flip="none" rotWithShape="1">
            <a:gsLst>
              <a:gs pos="52000">
                <a:srgbClr val="BC5E00">
                  <a:shade val="30000"/>
                  <a:satMod val="115000"/>
                  <a:alpha val="19000"/>
                </a:srgbClr>
              </a:gs>
              <a:gs pos="50000">
                <a:srgbClr val="BC5E00">
                  <a:shade val="67500"/>
                  <a:satMod val="115000"/>
                </a:srgbClr>
              </a:gs>
              <a:gs pos="100000">
                <a:srgbClr val="BC5E00">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4960225">
            <a:off x="787518" y="626477"/>
            <a:ext cx="1700218" cy="1643074"/>
          </a:xfrm>
          <a:prstGeom prst="teardrop">
            <a:avLst/>
          </a:prstGeom>
          <a:gradFill flip="none" rotWithShape="1">
            <a:gsLst>
              <a:gs pos="52000">
                <a:srgbClr val="BC5E00">
                  <a:shade val="30000"/>
                  <a:satMod val="115000"/>
                  <a:alpha val="19000"/>
                </a:srgbClr>
              </a:gs>
              <a:gs pos="50000">
                <a:srgbClr val="BC5E00">
                  <a:shade val="67500"/>
                  <a:satMod val="115000"/>
                </a:srgbClr>
              </a:gs>
              <a:gs pos="100000">
                <a:srgbClr val="BC5E00">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10800000">
            <a:off x="6858016" y="571480"/>
            <a:ext cx="1700218" cy="1643074"/>
          </a:xfrm>
          <a:prstGeom prst="teardrop">
            <a:avLst/>
          </a:prstGeom>
          <a:gradFill flip="none" rotWithShape="1">
            <a:gsLst>
              <a:gs pos="52000">
                <a:srgbClr val="BC5E00">
                  <a:shade val="30000"/>
                  <a:satMod val="115000"/>
                  <a:alpha val="19000"/>
                </a:srgbClr>
              </a:gs>
              <a:gs pos="50000">
                <a:srgbClr val="BC5E00">
                  <a:shade val="67500"/>
                  <a:satMod val="115000"/>
                </a:srgbClr>
              </a:gs>
              <a:gs pos="100000">
                <a:srgbClr val="BC5E00">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1045778">
            <a:off x="778520" y="4998009"/>
            <a:ext cx="1700218" cy="1643074"/>
          </a:xfrm>
          <a:prstGeom prst="teardrop">
            <a:avLst/>
          </a:prstGeom>
          <a:gradFill flip="none" rotWithShape="1">
            <a:gsLst>
              <a:gs pos="52000">
                <a:srgbClr val="BC5E00">
                  <a:shade val="30000"/>
                  <a:satMod val="115000"/>
                  <a:alpha val="19000"/>
                </a:srgbClr>
              </a:gs>
              <a:gs pos="50000">
                <a:srgbClr val="BC5E00">
                  <a:shade val="67500"/>
                  <a:satMod val="115000"/>
                </a:srgbClr>
              </a:gs>
              <a:gs pos="100000">
                <a:srgbClr val="BC5E00">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rot="15749358">
            <a:off x="7004953" y="5086264"/>
            <a:ext cx="1700218" cy="1643074"/>
          </a:xfrm>
          <a:prstGeom prst="teardrop">
            <a:avLst/>
          </a:prstGeom>
          <a:gradFill flip="none" rotWithShape="1">
            <a:gsLst>
              <a:gs pos="52000">
                <a:srgbClr val="BC5E00">
                  <a:shade val="30000"/>
                  <a:satMod val="115000"/>
                  <a:alpha val="19000"/>
                </a:srgbClr>
              </a:gs>
              <a:gs pos="50000">
                <a:srgbClr val="BC5E00">
                  <a:shade val="67500"/>
                  <a:satMod val="115000"/>
                </a:srgbClr>
              </a:gs>
              <a:gs pos="100000">
                <a:srgbClr val="BC5E00">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4960225">
            <a:off x="1430458" y="1269419"/>
            <a:ext cx="1700218" cy="1643074"/>
          </a:xfrm>
          <a:prstGeom prst="teardrop">
            <a:avLst/>
          </a:prstGeom>
          <a:gradFill flip="none" rotWithShape="1">
            <a:gsLst>
              <a:gs pos="52000">
                <a:srgbClr val="BC5E00">
                  <a:shade val="30000"/>
                  <a:satMod val="115000"/>
                  <a:alpha val="19000"/>
                </a:srgbClr>
              </a:gs>
              <a:gs pos="50000">
                <a:srgbClr val="BC5E00">
                  <a:shade val="67500"/>
                  <a:satMod val="115000"/>
                </a:srgbClr>
              </a:gs>
              <a:gs pos="100000">
                <a:srgbClr val="BC5E00">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ágrima"/>
          <p:cNvSpPr/>
          <p:nvPr/>
        </p:nvSpPr>
        <p:spPr>
          <a:xfrm rot="10800000">
            <a:off x="6215074" y="1142984"/>
            <a:ext cx="1700218" cy="1643074"/>
          </a:xfrm>
          <a:prstGeom prst="teardrop">
            <a:avLst/>
          </a:prstGeom>
          <a:gradFill flip="none" rotWithShape="1">
            <a:gsLst>
              <a:gs pos="52000">
                <a:srgbClr val="BC5E00">
                  <a:shade val="30000"/>
                  <a:satMod val="115000"/>
                  <a:alpha val="19000"/>
                </a:srgbClr>
              </a:gs>
              <a:gs pos="50000">
                <a:srgbClr val="BC5E00">
                  <a:shade val="67500"/>
                  <a:satMod val="115000"/>
                </a:srgbClr>
              </a:gs>
              <a:gs pos="100000">
                <a:srgbClr val="BC5E00">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ágrima"/>
          <p:cNvSpPr/>
          <p:nvPr/>
        </p:nvSpPr>
        <p:spPr>
          <a:xfrm rot="678352">
            <a:off x="1501853" y="4579851"/>
            <a:ext cx="1700218" cy="1643074"/>
          </a:xfrm>
          <a:prstGeom prst="teardrop">
            <a:avLst/>
          </a:prstGeom>
          <a:gradFill flip="none" rotWithShape="1">
            <a:gsLst>
              <a:gs pos="52000">
                <a:srgbClr val="BC5E00">
                  <a:shade val="30000"/>
                  <a:satMod val="115000"/>
                  <a:alpha val="19000"/>
                </a:srgbClr>
              </a:gs>
              <a:gs pos="50000">
                <a:srgbClr val="BC5E00">
                  <a:shade val="67500"/>
                  <a:satMod val="115000"/>
                </a:srgbClr>
              </a:gs>
              <a:gs pos="100000">
                <a:srgbClr val="BC5E00">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ágrima"/>
          <p:cNvSpPr/>
          <p:nvPr/>
        </p:nvSpPr>
        <p:spPr>
          <a:xfrm rot="15749358">
            <a:off x="6362011" y="4629233"/>
            <a:ext cx="1700218" cy="1643074"/>
          </a:xfrm>
          <a:prstGeom prst="teardrop">
            <a:avLst/>
          </a:prstGeom>
          <a:gradFill flip="none" rotWithShape="1">
            <a:gsLst>
              <a:gs pos="52000">
                <a:srgbClr val="BC5E00">
                  <a:shade val="30000"/>
                  <a:satMod val="115000"/>
                  <a:alpha val="19000"/>
                </a:srgbClr>
              </a:gs>
              <a:gs pos="50000">
                <a:srgbClr val="BC5E00">
                  <a:shade val="67500"/>
                  <a:satMod val="115000"/>
                </a:srgbClr>
              </a:gs>
              <a:gs pos="100000">
                <a:srgbClr val="BC5E00">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ágrima"/>
          <p:cNvSpPr/>
          <p:nvPr/>
        </p:nvSpPr>
        <p:spPr>
          <a:xfrm rot="4960225">
            <a:off x="2216278" y="1912361"/>
            <a:ext cx="1700218" cy="1643074"/>
          </a:xfrm>
          <a:prstGeom prst="teardrop">
            <a:avLst/>
          </a:prstGeom>
          <a:gradFill flip="none" rotWithShape="1">
            <a:gsLst>
              <a:gs pos="52000">
                <a:srgbClr val="BC5E00">
                  <a:shade val="30000"/>
                  <a:satMod val="115000"/>
                  <a:alpha val="19000"/>
                </a:srgbClr>
              </a:gs>
              <a:gs pos="50000">
                <a:srgbClr val="BC5E00">
                  <a:shade val="67500"/>
                  <a:satMod val="115000"/>
                </a:srgbClr>
              </a:gs>
              <a:gs pos="100000">
                <a:srgbClr val="BC5E00">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Lágrima"/>
          <p:cNvSpPr/>
          <p:nvPr/>
        </p:nvSpPr>
        <p:spPr>
          <a:xfrm rot="10800000">
            <a:off x="5500694" y="1714488"/>
            <a:ext cx="1700218" cy="1643074"/>
          </a:xfrm>
          <a:prstGeom prst="teardrop">
            <a:avLst/>
          </a:prstGeom>
          <a:gradFill flip="none" rotWithShape="1">
            <a:gsLst>
              <a:gs pos="52000">
                <a:srgbClr val="BC5E00">
                  <a:shade val="30000"/>
                  <a:satMod val="115000"/>
                  <a:alpha val="19000"/>
                </a:srgbClr>
              </a:gs>
              <a:gs pos="50000">
                <a:srgbClr val="BC5E00">
                  <a:shade val="67500"/>
                  <a:satMod val="115000"/>
                </a:srgbClr>
              </a:gs>
              <a:gs pos="100000">
                <a:srgbClr val="BC5E00">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Lágrima"/>
          <p:cNvSpPr/>
          <p:nvPr/>
        </p:nvSpPr>
        <p:spPr>
          <a:xfrm rot="616098">
            <a:off x="2418814" y="4138885"/>
            <a:ext cx="1700218" cy="1643074"/>
          </a:xfrm>
          <a:prstGeom prst="teardrop">
            <a:avLst/>
          </a:prstGeom>
          <a:gradFill flip="none" rotWithShape="1">
            <a:gsLst>
              <a:gs pos="52000">
                <a:srgbClr val="BC5E00">
                  <a:shade val="30000"/>
                  <a:satMod val="115000"/>
                  <a:alpha val="19000"/>
                </a:srgbClr>
              </a:gs>
              <a:gs pos="50000">
                <a:srgbClr val="BC5E00">
                  <a:shade val="67500"/>
                  <a:satMod val="115000"/>
                </a:srgbClr>
              </a:gs>
              <a:gs pos="100000">
                <a:srgbClr val="BC5E00">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Lágrima"/>
          <p:cNvSpPr/>
          <p:nvPr/>
        </p:nvSpPr>
        <p:spPr>
          <a:xfrm rot="15749358">
            <a:off x="5719068" y="4272043"/>
            <a:ext cx="1700218" cy="1643074"/>
          </a:xfrm>
          <a:prstGeom prst="teardrop">
            <a:avLst/>
          </a:prstGeom>
          <a:gradFill flip="none" rotWithShape="1">
            <a:gsLst>
              <a:gs pos="52000">
                <a:srgbClr val="BC5E00">
                  <a:shade val="30000"/>
                  <a:satMod val="115000"/>
                  <a:alpha val="19000"/>
                </a:srgbClr>
              </a:gs>
              <a:gs pos="50000">
                <a:srgbClr val="BC5E00">
                  <a:shade val="67500"/>
                  <a:satMod val="115000"/>
                </a:srgbClr>
              </a:gs>
              <a:gs pos="100000">
                <a:srgbClr val="BC5E00">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Lágrima"/>
          <p:cNvSpPr/>
          <p:nvPr/>
        </p:nvSpPr>
        <p:spPr>
          <a:xfrm rot="4960225">
            <a:off x="3216409" y="2412426"/>
            <a:ext cx="1700218" cy="1643074"/>
          </a:xfrm>
          <a:prstGeom prst="teardrop">
            <a:avLst/>
          </a:prstGeom>
          <a:gradFill flip="none" rotWithShape="1">
            <a:gsLst>
              <a:gs pos="52000">
                <a:srgbClr val="BC5E00">
                  <a:shade val="30000"/>
                  <a:satMod val="115000"/>
                  <a:alpha val="19000"/>
                </a:srgbClr>
              </a:gs>
              <a:gs pos="50000">
                <a:srgbClr val="BC5E00">
                  <a:shade val="67500"/>
                  <a:satMod val="115000"/>
                </a:srgbClr>
              </a:gs>
              <a:gs pos="100000">
                <a:srgbClr val="BC5E00">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Lágrima"/>
          <p:cNvSpPr/>
          <p:nvPr/>
        </p:nvSpPr>
        <p:spPr>
          <a:xfrm rot="616098">
            <a:off x="3133194" y="3853133"/>
            <a:ext cx="1700218" cy="1643074"/>
          </a:xfrm>
          <a:prstGeom prst="teardrop">
            <a:avLst/>
          </a:prstGeom>
          <a:gradFill flip="none" rotWithShape="1">
            <a:gsLst>
              <a:gs pos="52000">
                <a:srgbClr val="BC5E00">
                  <a:shade val="30000"/>
                  <a:satMod val="115000"/>
                  <a:alpha val="19000"/>
                </a:srgbClr>
              </a:gs>
              <a:gs pos="50000">
                <a:srgbClr val="BC5E00">
                  <a:shade val="67500"/>
                  <a:satMod val="115000"/>
                </a:srgbClr>
              </a:gs>
              <a:gs pos="100000">
                <a:srgbClr val="BC5E00">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Lágrima"/>
          <p:cNvSpPr/>
          <p:nvPr/>
        </p:nvSpPr>
        <p:spPr>
          <a:xfrm rot="10800000">
            <a:off x="4929190" y="2285992"/>
            <a:ext cx="1700218" cy="1643074"/>
          </a:xfrm>
          <a:prstGeom prst="teardrop">
            <a:avLst/>
          </a:prstGeom>
          <a:gradFill flip="none" rotWithShape="1">
            <a:gsLst>
              <a:gs pos="52000">
                <a:srgbClr val="BC5E00">
                  <a:shade val="30000"/>
                  <a:satMod val="115000"/>
                  <a:alpha val="19000"/>
                </a:srgbClr>
              </a:gs>
              <a:gs pos="50000">
                <a:srgbClr val="BC5E00">
                  <a:shade val="67500"/>
                  <a:satMod val="115000"/>
                </a:srgbClr>
              </a:gs>
              <a:gs pos="100000">
                <a:srgbClr val="BC5E00">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Lágrima"/>
          <p:cNvSpPr/>
          <p:nvPr/>
        </p:nvSpPr>
        <p:spPr>
          <a:xfrm rot="15749358">
            <a:off x="4933251" y="3843414"/>
            <a:ext cx="1700218" cy="1643074"/>
          </a:xfrm>
          <a:prstGeom prst="teardrop">
            <a:avLst/>
          </a:prstGeom>
          <a:gradFill flip="none" rotWithShape="1">
            <a:gsLst>
              <a:gs pos="52000">
                <a:srgbClr val="BC5E00">
                  <a:shade val="30000"/>
                  <a:satMod val="115000"/>
                  <a:alpha val="19000"/>
                </a:srgbClr>
              </a:gs>
              <a:gs pos="50000">
                <a:srgbClr val="BC5E00">
                  <a:shade val="67500"/>
                  <a:satMod val="115000"/>
                </a:srgbClr>
              </a:gs>
              <a:gs pos="100000">
                <a:srgbClr val="BC5E00">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357222" y="0"/>
            <a:ext cx="9501222"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6"/>
                                        </p:tgtEl>
                                        <p:attrNameLst>
                                          <p:attrName>style.opacity</p:attrName>
                                        </p:attrNameLst>
                                      </p:cBhvr>
                                      <p:to>
                                        <p:strVal val="0"/>
                                      </p:to>
                                    </p:set>
                                    <p:animEffect filter="image" prLst="opacity: 0">
                                      <p:cBhvr rctx="IE">
                                        <p:cTn id="7" dur="indefinite"/>
                                        <p:tgtEl>
                                          <p:spTgt spid="26"/>
                                        </p:tgtEl>
                                      </p:cBhvr>
                                    </p:animEffect>
                                  </p:childTnLst>
                                </p:cTn>
                              </p:par>
                              <p:par>
                                <p:cTn id="8" presetID="2" presetClass="entr" presetSubtype="12"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0-#ppt_w/2"/>
                                          </p:val>
                                        </p:tav>
                                        <p:tav tm="100000">
                                          <p:val>
                                            <p:strVal val="#ppt_x"/>
                                          </p:val>
                                        </p:tav>
                                      </p:tavLst>
                                    </p:anim>
                                    <p:anim calcmode="lin" valueType="num">
                                      <p:cBhvr additive="base">
                                        <p:cTn id="11" dur="3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9"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0-#ppt_w/2"/>
                                          </p:val>
                                        </p:tav>
                                        <p:tav tm="100000">
                                          <p:val>
                                            <p:strVal val="#ppt_x"/>
                                          </p:val>
                                        </p:tav>
                                      </p:tavLst>
                                    </p:anim>
                                    <p:anim calcmode="lin" valueType="num">
                                      <p:cBhvr additive="base">
                                        <p:cTn id="15" dur="3000" fill="hold"/>
                                        <p:tgtEl>
                                          <p:spTgt spid="7"/>
                                        </p:tgtEl>
                                        <p:attrNameLst>
                                          <p:attrName>ppt_y</p:attrName>
                                        </p:attrNameLst>
                                      </p:cBhvr>
                                      <p:tavLst>
                                        <p:tav tm="0">
                                          <p:val>
                                            <p:strVal val="0-#ppt_h/2"/>
                                          </p:val>
                                        </p:tav>
                                        <p:tav tm="100000">
                                          <p:val>
                                            <p:strVal val="#ppt_y"/>
                                          </p:val>
                                        </p:tav>
                                      </p:tavLst>
                                    </p:anim>
                                  </p:childTnLst>
                                </p:cTn>
                              </p:par>
                              <p:par>
                                <p:cTn id="16" presetID="2" presetClass="entr" presetSubtype="3"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3000" fill="hold"/>
                                        <p:tgtEl>
                                          <p:spTgt spid="8"/>
                                        </p:tgtEl>
                                        <p:attrNameLst>
                                          <p:attrName>ppt_x</p:attrName>
                                        </p:attrNameLst>
                                      </p:cBhvr>
                                      <p:tavLst>
                                        <p:tav tm="0">
                                          <p:val>
                                            <p:strVal val="1+#ppt_w/2"/>
                                          </p:val>
                                        </p:tav>
                                        <p:tav tm="100000">
                                          <p:val>
                                            <p:strVal val="#ppt_x"/>
                                          </p:val>
                                        </p:tav>
                                      </p:tavLst>
                                    </p:anim>
                                    <p:anim calcmode="lin" valueType="num">
                                      <p:cBhvr additive="base">
                                        <p:cTn id="19" dur="3000" fill="hold"/>
                                        <p:tgtEl>
                                          <p:spTgt spid="8"/>
                                        </p:tgtEl>
                                        <p:attrNameLst>
                                          <p:attrName>ppt_y</p:attrName>
                                        </p:attrNameLst>
                                      </p:cBhvr>
                                      <p:tavLst>
                                        <p:tav tm="0">
                                          <p:val>
                                            <p:strVal val="0-#ppt_h/2"/>
                                          </p:val>
                                        </p:tav>
                                        <p:tav tm="100000">
                                          <p:val>
                                            <p:strVal val="#ppt_y"/>
                                          </p:val>
                                        </p:tav>
                                      </p:tavLst>
                                    </p:anim>
                                  </p:childTnLst>
                                </p:cTn>
                              </p:par>
                              <p:par>
                                <p:cTn id="20" presetID="2" presetClass="entr" presetSubtype="6"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3000" fill="hold"/>
                                        <p:tgtEl>
                                          <p:spTgt spid="9"/>
                                        </p:tgtEl>
                                        <p:attrNameLst>
                                          <p:attrName>ppt_x</p:attrName>
                                        </p:attrNameLst>
                                      </p:cBhvr>
                                      <p:tavLst>
                                        <p:tav tm="0">
                                          <p:val>
                                            <p:strVal val="1+#ppt_w/2"/>
                                          </p:val>
                                        </p:tav>
                                        <p:tav tm="100000">
                                          <p:val>
                                            <p:strVal val="#ppt_x"/>
                                          </p:val>
                                        </p:tav>
                                      </p:tavLst>
                                    </p:anim>
                                    <p:anim calcmode="lin" valueType="num">
                                      <p:cBhvr additive="base">
                                        <p:cTn id="23" dur="3000" fill="hold"/>
                                        <p:tgtEl>
                                          <p:spTgt spid="9"/>
                                        </p:tgtEl>
                                        <p:attrNameLst>
                                          <p:attrName>ppt_y</p:attrName>
                                        </p:attrNameLst>
                                      </p:cBhvr>
                                      <p:tavLst>
                                        <p:tav tm="0">
                                          <p:val>
                                            <p:strVal val="1+#ppt_h/2"/>
                                          </p:val>
                                        </p:tav>
                                        <p:tav tm="100000">
                                          <p:val>
                                            <p:strVal val="#ppt_y"/>
                                          </p:val>
                                        </p:tav>
                                      </p:tavLst>
                                    </p:anim>
                                  </p:childTnLst>
                                </p:cTn>
                              </p:par>
                              <p:par>
                                <p:cTn id="24" presetID="2" presetClass="entr" presetSubtype="9"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3000" fill="hold"/>
                                        <p:tgtEl>
                                          <p:spTgt spid="10"/>
                                        </p:tgtEl>
                                        <p:attrNameLst>
                                          <p:attrName>ppt_x</p:attrName>
                                        </p:attrNameLst>
                                      </p:cBhvr>
                                      <p:tavLst>
                                        <p:tav tm="0">
                                          <p:val>
                                            <p:strVal val="0-#ppt_w/2"/>
                                          </p:val>
                                        </p:tav>
                                        <p:tav tm="100000">
                                          <p:val>
                                            <p:strVal val="#ppt_x"/>
                                          </p:val>
                                        </p:tav>
                                      </p:tavLst>
                                    </p:anim>
                                    <p:anim calcmode="lin" valueType="num">
                                      <p:cBhvr additive="base">
                                        <p:cTn id="27" dur="3000" fill="hold"/>
                                        <p:tgtEl>
                                          <p:spTgt spid="10"/>
                                        </p:tgtEl>
                                        <p:attrNameLst>
                                          <p:attrName>ppt_y</p:attrName>
                                        </p:attrNameLst>
                                      </p:cBhvr>
                                      <p:tavLst>
                                        <p:tav tm="0">
                                          <p:val>
                                            <p:strVal val="0-#ppt_h/2"/>
                                          </p:val>
                                        </p:tav>
                                        <p:tav tm="100000">
                                          <p:val>
                                            <p:strVal val="#ppt_y"/>
                                          </p:val>
                                        </p:tav>
                                      </p:tavLst>
                                    </p:anim>
                                  </p:childTnLst>
                                </p:cTn>
                              </p:par>
                              <p:par>
                                <p:cTn id="28" presetID="2" presetClass="entr" presetSubtype="3"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3000" fill="hold"/>
                                        <p:tgtEl>
                                          <p:spTgt spid="11"/>
                                        </p:tgtEl>
                                        <p:attrNameLst>
                                          <p:attrName>ppt_x</p:attrName>
                                        </p:attrNameLst>
                                      </p:cBhvr>
                                      <p:tavLst>
                                        <p:tav tm="0">
                                          <p:val>
                                            <p:strVal val="1+#ppt_w/2"/>
                                          </p:val>
                                        </p:tav>
                                        <p:tav tm="100000">
                                          <p:val>
                                            <p:strVal val="#ppt_x"/>
                                          </p:val>
                                        </p:tav>
                                      </p:tavLst>
                                    </p:anim>
                                    <p:anim calcmode="lin" valueType="num">
                                      <p:cBhvr additive="base">
                                        <p:cTn id="31" dur="3000" fill="hold"/>
                                        <p:tgtEl>
                                          <p:spTgt spid="11"/>
                                        </p:tgtEl>
                                        <p:attrNameLst>
                                          <p:attrName>ppt_y</p:attrName>
                                        </p:attrNameLst>
                                      </p:cBhvr>
                                      <p:tavLst>
                                        <p:tav tm="0">
                                          <p:val>
                                            <p:strVal val="0-#ppt_h/2"/>
                                          </p:val>
                                        </p:tav>
                                        <p:tav tm="100000">
                                          <p:val>
                                            <p:strVal val="#ppt_y"/>
                                          </p:val>
                                        </p:tav>
                                      </p:tavLst>
                                    </p:anim>
                                  </p:childTnLst>
                                </p:cTn>
                              </p:par>
                              <p:par>
                                <p:cTn id="32" presetID="2" presetClass="entr" presetSubtype="12"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3000" fill="hold"/>
                                        <p:tgtEl>
                                          <p:spTgt spid="12"/>
                                        </p:tgtEl>
                                        <p:attrNameLst>
                                          <p:attrName>ppt_x</p:attrName>
                                        </p:attrNameLst>
                                      </p:cBhvr>
                                      <p:tavLst>
                                        <p:tav tm="0">
                                          <p:val>
                                            <p:strVal val="0-#ppt_w/2"/>
                                          </p:val>
                                        </p:tav>
                                        <p:tav tm="100000">
                                          <p:val>
                                            <p:strVal val="#ppt_x"/>
                                          </p:val>
                                        </p:tav>
                                      </p:tavLst>
                                    </p:anim>
                                    <p:anim calcmode="lin" valueType="num">
                                      <p:cBhvr additive="base">
                                        <p:cTn id="35" dur="3000" fill="hold"/>
                                        <p:tgtEl>
                                          <p:spTgt spid="12"/>
                                        </p:tgtEl>
                                        <p:attrNameLst>
                                          <p:attrName>ppt_y</p:attrName>
                                        </p:attrNameLst>
                                      </p:cBhvr>
                                      <p:tavLst>
                                        <p:tav tm="0">
                                          <p:val>
                                            <p:strVal val="1+#ppt_h/2"/>
                                          </p:val>
                                        </p:tav>
                                        <p:tav tm="100000">
                                          <p:val>
                                            <p:strVal val="#ppt_y"/>
                                          </p:val>
                                        </p:tav>
                                      </p:tavLst>
                                    </p:anim>
                                  </p:childTnLst>
                                </p:cTn>
                              </p:par>
                              <p:par>
                                <p:cTn id="36" presetID="2" presetClass="entr" presetSubtype="6"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3000" fill="hold"/>
                                        <p:tgtEl>
                                          <p:spTgt spid="13"/>
                                        </p:tgtEl>
                                        <p:attrNameLst>
                                          <p:attrName>ppt_x</p:attrName>
                                        </p:attrNameLst>
                                      </p:cBhvr>
                                      <p:tavLst>
                                        <p:tav tm="0">
                                          <p:val>
                                            <p:strVal val="1+#ppt_w/2"/>
                                          </p:val>
                                        </p:tav>
                                        <p:tav tm="100000">
                                          <p:val>
                                            <p:strVal val="#ppt_x"/>
                                          </p:val>
                                        </p:tav>
                                      </p:tavLst>
                                    </p:anim>
                                    <p:anim calcmode="lin" valueType="num">
                                      <p:cBhvr additive="base">
                                        <p:cTn id="39" dur="3000" fill="hold"/>
                                        <p:tgtEl>
                                          <p:spTgt spid="13"/>
                                        </p:tgtEl>
                                        <p:attrNameLst>
                                          <p:attrName>ppt_y</p:attrName>
                                        </p:attrNameLst>
                                      </p:cBhvr>
                                      <p:tavLst>
                                        <p:tav tm="0">
                                          <p:val>
                                            <p:strVal val="1+#ppt_h/2"/>
                                          </p:val>
                                        </p:tav>
                                        <p:tav tm="100000">
                                          <p:val>
                                            <p:strVal val="#ppt_y"/>
                                          </p:val>
                                        </p:tav>
                                      </p:tavLst>
                                    </p:anim>
                                  </p:childTnLst>
                                </p:cTn>
                              </p:par>
                              <p:par>
                                <p:cTn id="40" presetID="2" presetClass="entr" presetSubtype="9"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additive="base">
                                        <p:cTn id="42" dur="3000" fill="hold"/>
                                        <p:tgtEl>
                                          <p:spTgt spid="14"/>
                                        </p:tgtEl>
                                        <p:attrNameLst>
                                          <p:attrName>ppt_x</p:attrName>
                                        </p:attrNameLst>
                                      </p:cBhvr>
                                      <p:tavLst>
                                        <p:tav tm="0">
                                          <p:val>
                                            <p:strVal val="0-#ppt_w/2"/>
                                          </p:val>
                                        </p:tav>
                                        <p:tav tm="100000">
                                          <p:val>
                                            <p:strVal val="#ppt_x"/>
                                          </p:val>
                                        </p:tav>
                                      </p:tavLst>
                                    </p:anim>
                                    <p:anim calcmode="lin" valueType="num">
                                      <p:cBhvr additive="base">
                                        <p:cTn id="43" dur="3000" fill="hold"/>
                                        <p:tgtEl>
                                          <p:spTgt spid="14"/>
                                        </p:tgtEl>
                                        <p:attrNameLst>
                                          <p:attrName>ppt_y</p:attrName>
                                        </p:attrNameLst>
                                      </p:cBhvr>
                                      <p:tavLst>
                                        <p:tav tm="0">
                                          <p:val>
                                            <p:strVal val="0-#ppt_h/2"/>
                                          </p:val>
                                        </p:tav>
                                        <p:tav tm="100000">
                                          <p:val>
                                            <p:strVal val="#ppt_y"/>
                                          </p:val>
                                        </p:tav>
                                      </p:tavLst>
                                    </p:anim>
                                  </p:childTnLst>
                                </p:cTn>
                              </p:par>
                              <p:par>
                                <p:cTn id="44" presetID="2" presetClass="entr" presetSubtype="3" fill="hold" grpId="0" nodeType="withEffect">
                                  <p:stCondLst>
                                    <p:cond delay="0"/>
                                  </p:stCondLst>
                                  <p:childTnLst>
                                    <p:set>
                                      <p:cBhvr>
                                        <p:cTn id="45" dur="1" fill="hold">
                                          <p:stCondLst>
                                            <p:cond delay="0"/>
                                          </p:stCondLst>
                                        </p:cTn>
                                        <p:tgtEl>
                                          <p:spTgt spid="15"/>
                                        </p:tgtEl>
                                        <p:attrNameLst>
                                          <p:attrName>style.visibility</p:attrName>
                                        </p:attrNameLst>
                                      </p:cBhvr>
                                      <p:to>
                                        <p:strVal val="visible"/>
                                      </p:to>
                                    </p:set>
                                    <p:anim calcmode="lin" valueType="num">
                                      <p:cBhvr additive="base">
                                        <p:cTn id="46" dur="3000" fill="hold"/>
                                        <p:tgtEl>
                                          <p:spTgt spid="15"/>
                                        </p:tgtEl>
                                        <p:attrNameLst>
                                          <p:attrName>ppt_x</p:attrName>
                                        </p:attrNameLst>
                                      </p:cBhvr>
                                      <p:tavLst>
                                        <p:tav tm="0">
                                          <p:val>
                                            <p:strVal val="1+#ppt_w/2"/>
                                          </p:val>
                                        </p:tav>
                                        <p:tav tm="100000">
                                          <p:val>
                                            <p:strVal val="#ppt_x"/>
                                          </p:val>
                                        </p:tav>
                                      </p:tavLst>
                                    </p:anim>
                                    <p:anim calcmode="lin" valueType="num">
                                      <p:cBhvr additive="base">
                                        <p:cTn id="47" dur="3000" fill="hold"/>
                                        <p:tgtEl>
                                          <p:spTgt spid="15"/>
                                        </p:tgtEl>
                                        <p:attrNameLst>
                                          <p:attrName>ppt_y</p:attrName>
                                        </p:attrNameLst>
                                      </p:cBhvr>
                                      <p:tavLst>
                                        <p:tav tm="0">
                                          <p:val>
                                            <p:strVal val="0-#ppt_h/2"/>
                                          </p:val>
                                        </p:tav>
                                        <p:tav tm="100000">
                                          <p:val>
                                            <p:strVal val="#ppt_y"/>
                                          </p:val>
                                        </p:tav>
                                      </p:tavLst>
                                    </p:anim>
                                  </p:childTnLst>
                                </p:cTn>
                              </p:par>
                              <p:par>
                                <p:cTn id="48" presetID="2" presetClass="entr" presetSubtype="12" fill="hold" grpId="0" nodeType="withEffect">
                                  <p:stCondLst>
                                    <p:cond delay="0"/>
                                  </p:stCondLst>
                                  <p:childTnLst>
                                    <p:set>
                                      <p:cBhvr>
                                        <p:cTn id="49" dur="1" fill="hold">
                                          <p:stCondLst>
                                            <p:cond delay="0"/>
                                          </p:stCondLst>
                                        </p:cTn>
                                        <p:tgtEl>
                                          <p:spTgt spid="16"/>
                                        </p:tgtEl>
                                        <p:attrNameLst>
                                          <p:attrName>style.visibility</p:attrName>
                                        </p:attrNameLst>
                                      </p:cBhvr>
                                      <p:to>
                                        <p:strVal val="visible"/>
                                      </p:to>
                                    </p:set>
                                    <p:anim calcmode="lin" valueType="num">
                                      <p:cBhvr additive="base">
                                        <p:cTn id="50" dur="3000" fill="hold"/>
                                        <p:tgtEl>
                                          <p:spTgt spid="16"/>
                                        </p:tgtEl>
                                        <p:attrNameLst>
                                          <p:attrName>ppt_x</p:attrName>
                                        </p:attrNameLst>
                                      </p:cBhvr>
                                      <p:tavLst>
                                        <p:tav tm="0">
                                          <p:val>
                                            <p:strVal val="0-#ppt_w/2"/>
                                          </p:val>
                                        </p:tav>
                                        <p:tav tm="100000">
                                          <p:val>
                                            <p:strVal val="#ppt_x"/>
                                          </p:val>
                                        </p:tav>
                                      </p:tavLst>
                                    </p:anim>
                                    <p:anim calcmode="lin" valueType="num">
                                      <p:cBhvr additive="base">
                                        <p:cTn id="51" dur="3000" fill="hold"/>
                                        <p:tgtEl>
                                          <p:spTgt spid="16"/>
                                        </p:tgtEl>
                                        <p:attrNameLst>
                                          <p:attrName>ppt_y</p:attrName>
                                        </p:attrNameLst>
                                      </p:cBhvr>
                                      <p:tavLst>
                                        <p:tav tm="0">
                                          <p:val>
                                            <p:strVal val="1+#ppt_h/2"/>
                                          </p:val>
                                        </p:tav>
                                        <p:tav tm="100000">
                                          <p:val>
                                            <p:strVal val="#ppt_y"/>
                                          </p:val>
                                        </p:tav>
                                      </p:tavLst>
                                    </p:anim>
                                  </p:childTnLst>
                                </p:cTn>
                              </p:par>
                              <p:par>
                                <p:cTn id="52" presetID="2" presetClass="entr" presetSubtype="6" fill="hold" grpId="0" nodeType="withEffect">
                                  <p:stCondLst>
                                    <p:cond delay="0"/>
                                  </p:stCondLst>
                                  <p:childTnLst>
                                    <p:set>
                                      <p:cBhvr>
                                        <p:cTn id="53" dur="1" fill="hold">
                                          <p:stCondLst>
                                            <p:cond delay="0"/>
                                          </p:stCondLst>
                                        </p:cTn>
                                        <p:tgtEl>
                                          <p:spTgt spid="17"/>
                                        </p:tgtEl>
                                        <p:attrNameLst>
                                          <p:attrName>style.visibility</p:attrName>
                                        </p:attrNameLst>
                                      </p:cBhvr>
                                      <p:to>
                                        <p:strVal val="visible"/>
                                      </p:to>
                                    </p:set>
                                    <p:anim calcmode="lin" valueType="num">
                                      <p:cBhvr additive="base">
                                        <p:cTn id="54" dur="3000" fill="hold"/>
                                        <p:tgtEl>
                                          <p:spTgt spid="17"/>
                                        </p:tgtEl>
                                        <p:attrNameLst>
                                          <p:attrName>ppt_x</p:attrName>
                                        </p:attrNameLst>
                                      </p:cBhvr>
                                      <p:tavLst>
                                        <p:tav tm="0">
                                          <p:val>
                                            <p:strVal val="1+#ppt_w/2"/>
                                          </p:val>
                                        </p:tav>
                                        <p:tav tm="100000">
                                          <p:val>
                                            <p:strVal val="#ppt_x"/>
                                          </p:val>
                                        </p:tav>
                                      </p:tavLst>
                                    </p:anim>
                                    <p:anim calcmode="lin" valueType="num">
                                      <p:cBhvr additive="base">
                                        <p:cTn id="55" dur="3000" fill="hold"/>
                                        <p:tgtEl>
                                          <p:spTgt spid="17"/>
                                        </p:tgtEl>
                                        <p:attrNameLst>
                                          <p:attrName>ppt_y</p:attrName>
                                        </p:attrNameLst>
                                      </p:cBhvr>
                                      <p:tavLst>
                                        <p:tav tm="0">
                                          <p:val>
                                            <p:strVal val="1+#ppt_h/2"/>
                                          </p:val>
                                        </p:tav>
                                        <p:tav tm="100000">
                                          <p:val>
                                            <p:strVal val="#ppt_y"/>
                                          </p:val>
                                        </p:tav>
                                      </p:tavLst>
                                    </p:anim>
                                  </p:childTnLst>
                                </p:cTn>
                              </p:par>
                              <p:par>
                                <p:cTn id="56" presetID="2" presetClass="entr" presetSubtype="9" fill="hold" grpId="0" nodeType="withEffect">
                                  <p:stCondLst>
                                    <p:cond delay="0"/>
                                  </p:stCondLst>
                                  <p:childTnLst>
                                    <p:set>
                                      <p:cBhvr>
                                        <p:cTn id="57" dur="1" fill="hold">
                                          <p:stCondLst>
                                            <p:cond delay="0"/>
                                          </p:stCondLst>
                                        </p:cTn>
                                        <p:tgtEl>
                                          <p:spTgt spid="18"/>
                                        </p:tgtEl>
                                        <p:attrNameLst>
                                          <p:attrName>style.visibility</p:attrName>
                                        </p:attrNameLst>
                                      </p:cBhvr>
                                      <p:to>
                                        <p:strVal val="visible"/>
                                      </p:to>
                                    </p:set>
                                    <p:anim calcmode="lin" valueType="num">
                                      <p:cBhvr additive="base">
                                        <p:cTn id="58" dur="3000" fill="hold"/>
                                        <p:tgtEl>
                                          <p:spTgt spid="18"/>
                                        </p:tgtEl>
                                        <p:attrNameLst>
                                          <p:attrName>ppt_x</p:attrName>
                                        </p:attrNameLst>
                                      </p:cBhvr>
                                      <p:tavLst>
                                        <p:tav tm="0">
                                          <p:val>
                                            <p:strVal val="0-#ppt_w/2"/>
                                          </p:val>
                                        </p:tav>
                                        <p:tav tm="100000">
                                          <p:val>
                                            <p:strVal val="#ppt_x"/>
                                          </p:val>
                                        </p:tav>
                                      </p:tavLst>
                                    </p:anim>
                                    <p:anim calcmode="lin" valueType="num">
                                      <p:cBhvr additive="base">
                                        <p:cTn id="59" dur="3000" fill="hold"/>
                                        <p:tgtEl>
                                          <p:spTgt spid="18"/>
                                        </p:tgtEl>
                                        <p:attrNameLst>
                                          <p:attrName>ppt_y</p:attrName>
                                        </p:attrNameLst>
                                      </p:cBhvr>
                                      <p:tavLst>
                                        <p:tav tm="0">
                                          <p:val>
                                            <p:strVal val="0-#ppt_h/2"/>
                                          </p:val>
                                        </p:tav>
                                        <p:tav tm="100000">
                                          <p:val>
                                            <p:strVal val="#ppt_y"/>
                                          </p:val>
                                        </p:tav>
                                      </p:tavLst>
                                    </p:anim>
                                  </p:childTnLst>
                                </p:cTn>
                              </p:par>
                              <p:par>
                                <p:cTn id="60" presetID="2" presetClass="entr" presetSubtype="3" fill="hold" grpId="0" nodeType="withEffect">
                                  <p:stCondLst>
                                    <p:cond delay="0"/>
                                  </p:stCondLst>
                                  <p:childTnLst>
                                    <p:set>
                                      <p:cBhvr>
                                        <p:cTn id="61" dur="1" fill="hold">
                                          <p:stCondLst>
                                            <p:cond delay="0"/>
                                          </p:stCondLst>
                                        </p:cTn>
                                        <p:tgtEl>
                                          <p:spTgt spid="19"/>
                                        </p:tgtEl>
                                        <p:attrNameLst>
                                          <p:attrName>style.visibility</p:attrName>
                                        </p:attrNameLst>
                                      </p:cBhvr>
                                      <p:to>
                                        <p:strVal val="visible"/>
                                      </p:to>
                                    </p:set>
                                    <p:anim calcmode="lin" valueType="num">
                                      <p:cBhvr additive="base">
                                        <p:cTn id="62" dur="3000" fill="hold"/>
                                        <p:tgtEl>
                                          <p:spTgt spid="19"/>
                                        </p:tgtEl>
                                        <p:attrNameLst>
                                          <p:attrName>ppt_x</p:attrName>
                                        </p:attrNameLst>
                                      </p:cBhvr>
                                      <p:tavLst>
                                        <p:tav tm="0">
                                          <p:val>
                                            <p:strVal val="1+#ppt_w/2"/>
                                          </p:val>
                                        </p:tav>
                                        <p:tav tm="100000">
                                          <p:val>
                                            <p:strVal val="#ppt_x"/>
                                          </p:val>
                                        </p:tav>
                                      </p:tavLst>
                                    </p:anim>
                                    <p:anim calcmode="lin" valueType="num">
                                      <p:cBhvr additive="base">
                                        <p:cTn id="63" dur="3000" fill="hold"/>
                                        <p:tgtEl>
                                          <p:spTgt spid="19"/>
                                        </p:tgtEl>
                                        <p:attrNameLst>
                                          <p:attrName>ppt_y</p:attrName>
                                        </p:attrNameLst>
                                      </p:cBhvr>
                                      <p:tavLst>
                                        <p:tav tm="0">
                                          <p:val>
                                            <p:strVal val="0-#ppt_h/2"/>
                                          </p:val>
                                        </p:tav>
                                        <p:tav tm="100000">
                                          <p:val>
                                            <p:strVal val="#ppt_y"/>
                                          </p:val>
                                        </p:tav>
                                      </p:tavLst>
                                    </p:anim>
                                  </p:childTnLst>
                                </p:cTn>
                              </p:par>
                              <p:par>
                                <p:cTn id="64" presetID="2" presetClass="entr" presetSubtype="12" fill="hold" grpId="0" nodeType="withEffect">
                                  <p:stCondLst>
                                    <p:cond delay="0"/>
                                  </p:stCondLst>
                                  <p:childTnLst>
                                    <p:set>
                                      <p:cBhvr>
                                        <p:cTn id="65" dur="1" fill="hold">
                                          <p:stCondLst>
                                            <p:cond delay="0"/>
                                          </p:stCondLst>
                                        </p:cTn>
                                        <p:tgtEl>
                                          <p:spTgt spid="20"/>
                                        </p:tgtEl>
                                        <p:attrNameLst>
                                          <p:attrName>style.visibility</p:attrName>
                                        </p:attrNameLst>
                                      </p:cBhvr>
                                      <p:to>
                                        <p:strVal val="visible"/>
                                      </p:to>
                                    </p:set>
                                    <p:anim calcmode="lin" valueType="num">
                                      <p:cBhvr additive="base">
                                        <p:cTn id="66" dur="3000" fill="hold"/>
                                        <p:tgtEl>
                                          <p:spTgt spid="20"/>
                                        </p:tgtEl>
                                        <p:attrNameLst>
                                          <p:attrName>ppt_x</p:attrName>
                                        </p:attrNameLst>
                                      </p:cBhvr>
                                      <p:tavLst>
                                        <p:tav tm="0">
                                          <p:val>
                                            <p:strVal val="0-#ppt_w/2"/>
                                          </p:val>
                                        </p:tav>
                                        <p:tav tm="100000">
                                          <p:val>
                                            <p:strVal val="#ppt_x"/>
                                          </p:val>
                                        </p:tav>
                                      </p:tavLst>
                                    </p:anim>
                                    <p:anim calcmode="lin" valueType="num">
                                      <p:cBhvr additive="base">
                                        <p:cTn id="67" dur="3000" fill="hold"/>
                                        <p:tgtEl>
                                          <p:spTgt spid="20"/>
                                        </p:tgtEl>
                                        <p:attrNameLst>
                                          <p:attrName>ppt_y</p:attrName>
                                        </p:attrNameLst>
                                      </p:cBhvr>
                                      <p:tavLst>
                                        <p:tav tm="0">
                                          <p:val>
                                            <p:strVal val="1+#ppt_h/2"/>
                                          </p:val>
                                        </p:tav>
                                        <p:tav tm="100000">
                                          <p:val>
                                            <p:strVal val="#ppt_y"/>
                                          </p:val>
                                        </p:tav>
                                      </p:tavLst>
                                    </p:anim>
                                  </p:childTnLst>
                                </p:cTn>
                              </p:par>
                              <p:par>
                                <p:cTn id="68" presetID="2" presetClass="entr" presetSubtype="6" fill="hold" grpId="0" nodeType="withEffect">
                                  <p:stCondLst>
                                    <p:cond delay="0"/>
                                  </p:stCondLst>
                                  <p:childTnLst>
                                    <p:set>
                                      <p:cBhvr>
                                        <p:cTn id="69" dur="1" fill="hold">
                                          <p:stCondLst>
                                            <p:cond delay="0"/>
                                          </p:stCondLst>
                                        </p:cTn>
                                        <p:tgtEl>
                                          <p:spTgt spid="21"/>
                                        </p:tgtEl>
                                        <p:attrNameLst>
                                          <p:attrName>style.visibility</p:attrName>
                                        </p:attrNameLst>
                                      </p:cBhvr>
                                      <p:to>
                                        <p:strVal val="visible"/>
                                      </p:to>
                                    </p:set>
                                    <p:anim calcmode="lin" valueType="num">
                                      <p:cBhvr additive="base">
                                        <p:cTn id="70" dur="3000" fill="hold"/>
                                        <p:tgtEl>
                                          <p:spTgt spid="21"/>
                                        </p:tgtEl>
                                        <p:attrNameLst>
                                          <p:attrName>ppt_x</p:attrName>
                                        </p:attrNameLst>
                                      </p:cBhvr>
                                      <p:tavLst>
                                        <p:tav tm="0">
                                          <p:val>
                                            <p:strVal val="1+#ppt_w/2"/>
                                          </p:val>
                                        </p:tav>
                                        <p:tav tm="100000">
                                          <p:val>
                                            <p:strVal val="#ppt_x"/>
                                          </p:val>
                                        </p:tav>
                                      </p:tavLst>
                                    </p:anim>
                                    <p:anim calcmode="lin" valueType="num">
                                      <p:cBhvr additive="base">
                                        <p:cTn id="71" dur="3000" fill="hold"/>
                                        <p:tgtEl>
                                          <p:spTgt spid="21"/>
                                        </p:tgtEl>
                                        <p:attrNameLst>
                                          <p:attrName>ppt_y</p:attrName>
                                        </p:attrNameLst>
                                      </p:cBhvr>
                                      <p:tavLst>
                                        <p:tav tm="0">
                                          <p:val>
                                            <p:strVal val="1+#ppt_h/2"/>
                                          </p:val>
                                        </p:tav>
                                        <p:tav tm="100000">
                                          <p:val>
                                            <p:strVal val="#ppt_y"/>
                                          </p:val>
                                        </p:tav>
                                      </p:tavLst>
                                    </p:anim>
                                  </p:childTnLst>
                                </p:cTn>
                              </p:par>
                              <p:par>
                                <p:cTn id="72" presetID="2" presetClass="entr" presetSubtype="9" fill="hold" grpId="0" nodeType="withEffect">
                                  <p:stCondLst>
                                    <p:cond delay="0"/>
                                  </p:stCondLst>
                                  <p:childTnLst>
                                    <p:set>
                                      <p:cBhvr>
                                        <p:cTn id="73" dur="1" fill="hold">
                                          <p:stCondLst>
                                            <p:cond delay="0"/>
                                          </p:stCondLst>
                                        </p:cTn>
                                        <p:tgtEl>
                                          <p:spTgt spid="22"/>
                                        </p:tgtEl>
                                        <p:attrNameLst>
                                          <p:attrName>style.visibility</p:attrName>
                                        </p:attrNameLst>
                                      </p:cBhvr>
                                      <p:to>
                                        <p:strVal val="visible"/>
                                      </p:to>
                                    </p:set>
                                    <p:anim calcmode="lin" valueType="num">
                                      <p:cBhvr additive="base">
                                        <p:cTn id="74" dur="3000" fill="hold"/>
                                        <p:tgtEl>
                                          <p:spTgt spid="22"/>
                                        </p:tgtEl>
                                        <p:attrNameLst>
                                          <p:attrName>ppt_x</p:attrName>
                                        </p:attrNameLst>
                                      </p:cBhvr>
                                      <p:tavLst>
                                        <p:tav tm="0">
                                          <p:val>
                                            <p:strVal val="0-#ppt_w/2"/>
                                          </p:val>
                                        </p:tav>
                                        <p:tav tm="100000">
                                          <p:val>
                                            <p:strVal val="#ppt_x"/>
                                          </p:val>
                                        </p:tav>
                                      </p:tavLst>
                                    </p:anim>
                                    <p:anim calcmode="lin" valueType="num">
                                      <p:cBhvr additive="base">
                                        <p:cTn id="75" dur="3000" fill="hold"/>
                                        <p:tgtEl>
                                          <p:spTgt spid="22"/>
                                        </p:tgtEl>
                                        <p:attrNameLst>
                                          <p:attrName>ppt_y</p:attrName>
                                        </p:attrNameLst>
                                      </p:cBhvr>
                                      <p:tavLst>
                                        <p:tav tm="0">
                                          <p:val>
                                            <p:strVal val="0-#ppt_h/2"/>
                                          </p:val>
                                        </p:tav>
                                        <p:tav tm="100000">
                                          <p:val>
                                            <p:strVal val="#ppt_y"/>
                                          </p:val>
                                        </p:tav>
                                      </p:tavLst>
                                    </p:anim>
                                  </p:childTnLst>
                                </p:cTn>
                              </p:par>
                              <p:par>
                                <p:cTn id="76" presetID="2" presetClass="entr" presetSubtype="12" fill="hold" grpId="0" nodeType="withEffect">
                                  <p:stCondLst>
                                    <p:cond delay="0"/>
                                  </p:stCondLst>
                                  <p:childTnLst>
                                    <p:set>
                                      <p:cBhvr>
                                        <p:cTn id="77" dur="1" fill="hold">
                                          <p:stCondLst>
                                            <p:cond delay="0"/>
                                          </p:stCondLst>
                                        </p:cTn>
                                        <p:tgtEl>
                                          <p:spTgt spid="23"/>
                                        </p:tgtEl>
                                        <p:attrNameLst>
                                          <p:attrName>style.visibility</p:attrName>
                                        </p:attrNameLst>
                                      </p:cBhvr>
                                      <p:to>
                                        <p:strVal val="visible"/>
                                      </p:to>
                                    </p:set>
                                    <p:anim calcmode="lin" valueType="num">
                                      <p:cBhvr additive="base">
                                        <p:cTn id="78" dur="3000" fill="hold"/>
                                        <p:tgtEl>
                                          <p:spTgt spid="23"/>
                                        </p:tgtEl>
                                        <p:attrNameLst>
                                          <p:attrName>ppt_x</p:attrName>
                                        </p:attrNameLst>
                                      </p:cBhvr>
                                      <p:tavLst>
                                        <p:tav tm="0">
                                          <p:val>
                                            <p:strVal val="0-#ppt_w/2"/>
                                          </p:val>
                                        </p:tav>
                                        <p:tav tm="100000">
                                          <p:val>
                                            <p:strVal val="#ppt_x"/>
                                          </p:val>
                                        </p:tav>
                                      </p:tavLst>
                                    </p:anim>
                                    <p:anim calcmode="lin" valueType="num">
                                      <p:cBhvr additive="base">
                                        <p:cTn id="79" dur="3000" fill="hold"/>
                                        <p:tgtEl>
                                          <p:spTgt spid="23"/>
                                        </p:tgtEl>
                                        <p:attrNameLst>
                                          <p:attrName>ppt_y</p:attrName>
                                        </p:attrNameLst>
                                      </p:cBhvr>
                                      <p:tavLst>
                                        <p:tav tm="0">
                                          <p:val>
                                            <p:strVal val="1+#ppt_h/2"/>
                                          </p:val>
                                        </p:tav>
                                        <p:tav tm="100000">
                                          <p:val>
                                            <p:strVal val="#ppt_y"/>
                                          </p:val>
                                        </p:tav>
                                      </p:tavLst>
                                    </p:anim>
                                  </p:childTnLst>
                                </p:cTn>
                              </p:par>
                              <p:par>
                                <p:cTn id="80" presetID="2" presetClass="entr" presetSubtype="3" fill="hold" grpId="0" nodeType="withEffect">
                                  <p:stCondLst>
                                    <p:cond delay="0"/>
                                  </p:stCondLst>
                                  <p:childTnLst>
                                    <p:set>
                                      <p:cBhvr>
                                        <p:cTn id="81" dur="1" fill="hold">
                                          <p:stCondLst>
                                            <p:cond delay="0"/>
                                          </p:stCondLst>
                                        </p:cTn>
                                        <p:tgtEl>
                                          <p:spTgt spid="24"/>
                                        </p:tgtEl>
                                        <p:attrNameLst>
                                          <p:attrName>style.visibility</p:attrName>
                                        </p:attrNameLst>
                                      </p:cBhvr>
                                      <p:to>
                                        <p:strVal val="visible"/>
                                      </p:to>
                                    </p:set>
                                    <p:anim calcmode="lin" valueType="num">
                                      <p:cBhvr additive="base">
                                        <p:cTn id="82" dur="3000" fill="hold"/>
                                        <p:tgtEl>
                                          <p:spTgt spid="24"/>
                                        </p:tgtEl>
                                        <p:attrNameLst>
                                          <p:attrName>ppt_x</p:attrName>
                                        </p:attrNameLst>
                                      </p:cBhvr>
                                      <p:tavLst>
                                        <p:tav tm="0">
                                          <p:val>
                                            <p:strVal val="1+#ppt_w/2"/>
                                          </p:val>
                                        </p:tav>
                                        <p:tav tm="100000">
                                          <p:val>
                                            <p:strVal val="#ppt_x"/>
                                          </p:val>
                                        </p:tav>
                                      </p:tavLst>
                                    </p:anim>
                                    <p:anim calcmode="lin" valueType="num">
                                      <p:cBhvr additive="base">
                                        <p:cTn id="83" dur="3000" fill="hold"/>
                                        <p:tgtEl>
                                          <p:spTgt spid="24"/>
                                        </p:tgtEl>
                                        <p:attrNameLst>
                                          <p:attrName>ppt_y</p:attrName>
                                        </p:attrNameLst>
                                      </p:cBhvr>
                                      <p:tavLst>
                                        <p:tav tm="0">
                                          <p:val>
                                            <p:strVal val="0-#ppt_h/2"/>
                                          </p:val>
                                        </p:tav>
                                        <p:tav tm="100000">
                                          <p:val>
                                            <p:strVal val="#ppt_y"/>
                                          </p:val>
                                        </p:tav>
                                      </p:tavLst>
                                    </p:anim>
                                  </p:childTnLst>
                                </p:cTn>
                              </p:par>
                              <p:par>
                                <p:cTn id="84" presetID="2" presetClass="entr" presetSubtype="6" fill="hold" grpId="0" nodeType="withEffect">
                                  <p:stCondLst>
                                    <p:cond delay="0"/>
                                  </p:stCondLst>
                                  <p:childTnLst>
                                    <p:set>
                                      <p:cBhvr>
                                        <p:cTn id="85" dur="1" fill="hold">
                                          <p:stCondLst>
                                            <p:cond delay="0"/>
                                          </p:stCondLst>
                                        </p:cTn>
                                        <p:tgtEl>
                                          <p:spTgt spid="25"/>
                                        </p:tgtEl>
                                        <p:attrNameLst>
                                          <p:attrName>style.visibility</p:attrName>
                                        </p:attrNameLst>
                                      </p:cBhvr>
                                      <p:to>
                                        <p:strVal val="visible"/>
                                      </p:to>
                                    </p:set>
                                    <p:anim calcmode="lin" valueType="num">
                                      <p:cBhvr additive="base">
                                        <p:cTn id="86" dur="3000" fill="hold"/>
                                        <p:tgtEl>
                                          <p:spTgt spid="25"/>
                                        </p:tgtEl>
                                        <p:attrNameLst>
                                          <p:attrName>ppt_x</p:attrName>
                                        </p:attrNameLst>
                                      </p:cBhvr>
                                      <p:tavLst>
                                        <p:tav tm="0">
                                          <p:val>
                                            <p:strVal val="1+#ppt_w/2"/>
                                          </p:val>
                                        </p:tav>
                                        <p:tav tm="100000">
                                          <p:val>
                                            <p:strVal val="#ppt_x"/>
                                          </p:val>
                                        </p:tav>
                                      </p:tavLst>
                                    </p:anim>
                                    <p:anim calcmode="lin" valueType="num">
                                      <p:cBhvr additive="base">
                                        <p:cTn id="87" dur="3000" fill="hold"/>
                                        <p:tgtEl>
                                          <p:spTgt spid="25"/>
                                        </p:tgtEl>
                                        <p:attrNameLst>
                                          <p:attrName>ppt_y</p:attrName>
                                        </p:attrNameLst>
                                      </p:cBhvr>
                                      <p:tavLst>
                                        <p:tav tm="0">
                                          <p:val>
                                            <p:strVal val="1+#ppt_h/2"/>
                                          </p:val>
                                        </p:tav>
                                        <p:tav tm="100000">
                                          <p:val>
                                            <p:strVal val="#ppt_y"/>
                                          </p:val>
                                        </p:tav>
                                      </p:tavLst>
                                    </p:anim>
                                  </p:childTnLst>
                                </p:cTn>
                              </p:par>
                            </p:childTnLst>
                          </p:cTn>
                        </p:par>
                        <p:par>
                          <p:cTn id="88" fill="hold">
                            <p:stCondLst>
                              <p:cond delay="3000"/>
                            </p:stCondLst>
                            <p:childTnLst>
                              <p:par>
                                <p:cTn id="89" presetID="2" presetClass="exit" presetSubtype="6" fill="hold" grpId="1" nodeType="afterEffect">
                                  <p:stCondLst>
                                    <p:cond delay="0"/>
                                  </p:stCondLst>
                                  <p:childTnLst>
                                    <p:anim calcmode="lin" valueType="num">
                                      <p:cBhvr additive="base">
                                        <p:cTn id="90" dur="3000"/>
                                        <p:tgtEl>
                                          <p:spTgt spid="7"/>
                                        </p:tgtEl>
                                        <p:attrNameLst>
                                          <p:attrName>ppt_x</p:attrName>
                                        </p:attrNameLst>
                                      </p:cBhvr>
                                      <p:tavLst>
                                        <p:tav tm="0">
                                          <p:val>
                                            <p:strVal val="ppt_x"/>
                                          </p:val>
                                        </p:tav>
                                        <p:tav tm="100000">
                                          <p:val>
                                            <p:strVal val="1+ppt_w/2"/>
                                          </p:val>
                                        </p:tav>
                                      </p:tavLst>
                                    </p:anim>
                                    <p:anim calcmode="lin" valueType="num">
                                      <p:cBhvr additive="base">
                                        <p:cTn id="91" dur="3000"/>
                                        <p:tgtEl>
                                          <p:spTgt spid="7"/>
                                        </p:tgtEl>
                                        <p:attrNameLst>
                                          <p:attrName>ppt_y</p:attrName>
                                        </p:attrNameLst>
                                      </p:cBhvr>
                                      <p:tavLst>
                                        <p:tav tm="0">
                                          <p:val>
                                            <p:strVal val="ppt_y"/>
                                          </p:val>
                                        </p:tav>
                                        <p:tav tm="100000">
                                          <p:val>
                                            <p:strVal val="1+ppt_h/2"/>
                                          </p:val>
                                        </p:tav>
                                      </p:tavLst>
                                    </p:anim>
                                    <p:set>
                                      <p:cBhvr>
                                        <p:cTn id="92" dur="1" fill="hold">
                                          <p:stCondLst>
                                            <p:cond delay="2999"/>
                                          </p:stCondLst>
                                        </p:cTn>
                                        <p:tgtEl>
                                          <p:spTgt spid="7"/>
                                        </p:tgtEl>
                                        <p:attrNameLst>
                                          <p:attrName>style.visibility</p:attrName>
                                        </p:attrNameLst>
                                      </p:cBhvr>
                                      <p:to>
                                        <p:strVal val="hidden"/>
                                      </p:to>
                                    </p:set>
                                  </p:childTnLst>
                                </p:cTn>
                              </p:par>
                              <p:par>
                                <p:cTn id="93" presetID="2" presetClass="exit" presetSubtype="6" fill="hold" grpId="1" nodeType="withEffect">
                                  <p:stCondLst>
                                    <p:cond delay="0"/>
                                  </p:stCondLst>
                                  <p:childTnLst>
                                    <p:anim calcmode="lin" valueType="num">
                                      <p:cBhvr additive="base">
                                        <p:cTn id="94" dur="3000"/>
                                        <p:tgtEl>
                                          <p:spTgt spid="10"/>
                                        </p:tgtEl>
                                        <p:attrNameLst>
                                          <p:attrName>ppt_x</p:attrName>
                                        </p:attrNameLst>
                                      </p:cBhvr>
                                      <p:tavLst>
                                        <p:tav tm="0">
                                          <p:val>
                                            <p:strVal val="ppt_x"/>
                                          </p:val>
                                        </p:tav>
                                        <p:tav tm="100000">
                                          <p:val>
                                            <p:strVal val="1+ppt_w/2"/>
                                          </p:val>
                                        </p:tav>
                                      </p:tavLst>
                                    </p:anim>
                                    <p:anim calcmode="lin" valueType="num">
                                      <p:cBhvr additive="base">
                                        <p:cTn id="95" dur="3000"/>
                                        <p:tgtEl>
                                          <p:spTgt spid="10"/>
                                        </p:tgtEl>
                                        <p:attrNameLst>
                                          <p:attrName>ppt_y</p:attrName>
                                        </p:attrNameLst>
                                      </p:cBhvr>
                                      <p:tavLst>
                                        <p:tav tm="0">
                                          <p:val>
                                            <p:strVal val="ppt_y"/>
                                          </p:val>
                                        </p:tav>
                                        <p:tav tm="100000">
                                          <p:val>
                                            <p:strVal val="1+ppt_h/2"/>
                                          </p:val>
                                        </p:tav>
                                      </p:tavLst>
                                    </p:anim>
                                    <p:set>
                                      <p:cBhvr>
                                        <p:cTn id="96" dur="1" fill="hold">
                                          <p:stCondLst>
                                            <p:cond delay="2999"/>
                                          </p:stCondLst>
                                        </p:cTn>
                                        <p:tgtEl>
                                          <p:spTgt spid="10"/>
                                        </p:tgtEl>
                                        <p:attrNameLst>
                                          <p:attrName>style.visibility</p:attrName>
                                        </p:attrNameLst>
                                      </p:cBhvr>
                                      <p:to>
                                        <p:strVal val="hidden"/>
                                      </p:to>
                                    </p:set>
                                  </p:childTnLst>
                                </p:cTn>
                              </p:par>
                              <p:par>
                                <p:cTn id="97" presetID="2" presetClass="exit" presetSubtype="6" fill="hold" grpId="1" nodeType="withEffect">
                                  <p:stCondLst>
                                    <p:cond delay="0"/>
                                  </p:stCondLst>
                                  <p:childTnLst>
                                    <p:anim calcmode="lin" valueType="num">
                                      <p:cBhvr additive="base">
                                        <p:cTn id="98" dur="3000"/>
                                        <p:tgtEl>
                                          <p:spTgt spid="14"/>
                                        </p:tgtEl>
                                        <p:attrNameLst>
                                          <p:attrName>ppt_x</p:attrName>
                                        </p:attrNameLst>
                                      </p:cBhvr>
                                      <p:tavLst>
                                        <p:tav tm="0">
                                          <p:val>
                                            <p:strVal val="ppt_x"/>
                                          </p:val>
                                        </p:tav>
                                        <p:tav tm="100000">
                                          <p:val>
                                            <p:strVal val="1+ppt_w/2"/>
                                          </p:val>
                                        </p:tav>
                                      </p:tavLst>
                                    </p:anim>
                                    <p:anim calcmode="lin" valueType="num">
                                      <p:cBhvr additive="base">
                                        <p:cTn id="99" dur="3000"/>
                                        <p:tgtEl>
                                          <p:spTgt spid="14"/>
                                        </p:tgtEl>
                                        <p:attrNameLst>
                                          <p:attrName>ppt_y</p:attrName>
                                        </p:attrNameLst>
                                      </p:cBhvr>
                                      <p:tavLst>
                                        <p:tav tm="0">
                                          <p:val>
                                            <p:strVal val="ppt_y"/>
                                          </p:val>
                                        </p:tav>
                                        <p:tav tm="100000">
                                          <p:val>
                                            <p:strVal val="1+ppt_h/2"/>
                                          </p:val>
                                        </p:tav>
                                      </p:tavLst>
                                    </p:anim>
                                    <p:set>
                                      <p:cBhvr>
                                        <p:cTn id="100" dur="1" fill="hold">
                                          <p:stCondLst>
                                            <p:cond delay="2999"/>
                                          </p:stCondLst>
                                        </p:cTn>
                                        <p:tgtEl>
                                          <p:spTgt spid="14"/>
                                        </p:tgtEl>
                                        <p:attrNameLst>
                                          <p:attrName>style.visibility</p:attrName>
                                        </p:attrNameLst>
                                      </p:cBhvr>
                                      <p:to>
                                        <p:strVal val="hidden"/>
                                      </p:to>
                                    </p:set>
                                  </p:childTnLst>
                                </p:cTn>
                              </p:par>
                              <p:par>
                                <p:cTn id="101" presetID="2" presetClass="exit" presetSubtype="6" fill="hold" grpId="1" nodeType="withEffect">
                                  <p:stCondLst>
                                    <p:cond delay="0"/>
                                  </p:stCondLst>
                                  <p:childTnLst>
                                    <p:anim calcmode="lin" valueType="num">
                                      <p:cBhvr additive="base">
                                        <p:cTn id="102" dur="3000"/>
                                        <p:tgtEl>
                                          <p:spTgt spid="18"/>
                                        </p:tgtEl>
                                        <p:attrNameLst>
                                          <p:attrName>ppt_x</p:attrName>
                                        </p:attrNameLst>
                                      </p:cBhvr>
                                      <p:tavLst>
                                        <p:tav tm="0">
                                          <p:val>
                                            <p:strVal val="ppt_x"/>
                                          </p:val>
                                        </p:tav>
                                        <p:tav tm="100000">
                                          <p:val>
                                            <p:strVal val="1+ppt_w/2"/>
                                          </p:val>
                                        </p:tav>
                                      </p:tavLst>
                                    </p:anim>
                                    <p:anim calcmode="lin" valueType="num">
                                      <p:cBhvr additive="base">
                                        <p:cTn id="103" dur="3000"/>
                                        <p:tgtEl>
                                          <p:spTgt spid="18"/>
                                        </p:tgtEl>
                                        <p:attrNameLst>
                                          <p:attrName>ppt_y</p:attrName>
                                        </p:attrNameLst>
                                      </p:cBhvr>
                                      <p:tavLst>
                                        <p:tav tm="0">
                                          <p:val>
                                            <p:strVal val="ppt_y"/>
                                          </p:val>
                                        </p:tav>
                                        <p:tav tm="100000">
                                          <p:val>
                                            <p:strVal val="1+ppt_h/2"/>
                                          </p:val>
                                        </p:tav>
                                      </p:tavLst>
                                    </p:anim>
                                    <p:set>
                                      <p:cBhvr>
                                        <p:cTn id="104" dur="1" fill="hold">
                                          <p:stCondLst>
                                            <p:cond delay="2999"/>
                                          </p:stCondLst>
                                        </p:cTn>
                                        <p:tgtEl>
                                          <p:spTgt spid="18"/>
                                        </p:tgtEl>
                                        <p:attrNameLst>
                                          <p:attrName>style.visibility</p:attrName>
                                        </p:attrNameLst>
                                      </p:cBhvr>
                                      <p:to>
                                        <p:strVal val="hidden"/>
                                      </p:to>
                                    </p:set>
                                  </p:childTnLst>
                                </p:cTn>
                              </p:par>
                              <p:par>
                                <p:cTn id="105" presetID="2" presetClass="exit" presetSubtype="6" fill="hold" grpId="1" nodeType="withEffect">
                                  <p:stCondLst>
                                    <p:cond delay="0"/>
                                  </p:stCondLst>
                                  <p:childTnLst>
                                    <p:anim calcmode="lin" valueType="num">
                                      <p:cBhvr additive="base">
                                        <p:cTn id="106" dur="3000"/>
                                        <p:tgtEl>
                                          <p:spTgt spid="22"/>
                                        </p:tgtEl>
                                        <p:attrNameLst>
                                          <p:attrName>ppt_x</p:attrName>
                                        </p:attrNameLst>
                                      </p:cBhvr>
                                      <p:tavLst>
                                        <p:tav tm="0">
                                          <p:val>
                                            <p:strVal val="ppt_x"/>
                                          </p:val>
                                        </p:tav>
                                        <p:tav tm="100000">
                                          <p:val>
                                            <p:strVal val="1+ppt_w/2"/>
                                          </p:val>
                                        </p:tav>
                                      </p:tavLst>
                                    </p:anim>
                                    <p:anim calcmode="lin" valueType="num">
                                      <p:cBhvr additive="base">
                                        <p:cTn id="107" dur="3000"/>
                                        <p:tgtEl>
                                          <p:spTgt spid="22"/>
                                        </p:tgtEl>
                                        <p:attrNameLst>
                                          <p:attrName>ppt_y</p:attrName>
                                        </p:attrNameLst>
                                      </p:cBhvr>
                                      <p:tavLst>
                                        <p:tav tm="0">
                                          <p:val>
                                            <p:strVal val="ppt_y"/>
                                          </p:val>
                                        </p:tav>
                                        <p:tav tm="100000">
                                          <p:val>
                                            <p:strVal val="1+ppt_h/2"/>
                                          </p:val>
                                        </p:tav>
                                      </p:tavLst>
                                    </p:anim>
                                    <p:set>
                                      <p:cBhvr>
                                        <p:cTn id="108" dur="1" fill="hold">
                                          <p:stCondLst>
                                            <p:cond delay="2999"/>
                                          </p:stCondLst>
                                        </p:cTn>
                                        <p:tgtEl>
                                          <p:spTgt spid="22"/>
                                        </p:tgtEl>
                                        <p:attrNameLst>
                                          <p:attrName>style.visibility</p:attrName>
                                        </p:attrNameLst>
                                      </p:cBhvr>
                                      <p:to>
                                        <p:strVal val="hidden"/>
                                      </p:to>
                                    </p:set>
                                  </p:childTnLst>
                                </p:cTn>
                              </p:par>
                              <p:par>
                                <p:cTn id="109" presetID="2" presetClass="exit" presetSubtype="12" fill="hold" grpId="1" nodeType="withEffect">
                                  <p:stCondLst>
                                    <p:cond delay="0"/>
                                  </p:stCondLst>
                                  <p:childTnLst>
                                    <p:anim calcmode="lin" valueType="num">
                                      <p:cBhvr additive="base">
                                        <p:cTn id="110" dur="3000"/>
                                        <p:tgtEl>
                                          <p:spTgt spid="8"/>
                                        </p:tgtEl>
                                        <p:attrNameLst>
                                          <p:attrName>ppt_x</p:attrName>
                                        </p:attrNameLst>
                                      </p:cBhvr>
                                      <p:tavLst>
                                        <p:tav tm="0">
                                          <p:val>
                                            <p:strVal val="ppt_x"/>
                                          </p:val>
                                        </p:tav>
                                        <p:tav tm="100000">
                                          <p:val>
                                            <p:strVal val="0-ppt_w/2"/>
                                          </p:val>
                                        </p:tav>
                                      </p:tavLst>
                                    </p:anim>
                                    <p:anim calcmode="lin" valueType="num">
                                      <p:cBhvr additive="base">
                                        <p:cTn id="111" dur="3000"/>
                                        <p:tgtEl>
                                          <p:spTgt spid="8"/>
                                        </p:tgtEl>
                                        <p:attrNameLst>
                                          <p:attrName>ppt_y</p:attrName>
                                        </p:attrNameLst>
                                      </p:cBhvr>
                                      <p:tavLst>
                                        <p:tav tm="0">
                                          <p:val>
                                            <p:strVal val="ppt_y"/>
                                          </p:val>
                                        </p:tav>
                                        <p:tav tm="100000">
                                          <p:val>
                                            <p:strVal val="1+ppt_h/2"/>
                                          </p:val>
                                        </p:tav>
                                      </p:tavLst>
                                    </p:anim>
                                    <p:set>
                                      <p:cBhvr>
                                        <p:cTn id="112" dur="1" fill="hold">
                                          <p:stCondLst>
                                            <p:cond delay="2999"/>
                                          </p:stCondLst>
                                        </p:cTn>
                                        <p:tgtEl>
                                          <p:spTgt spid="8"/>
                                        </p:tgtEl>
                                        <p:attrNameLst>
                                          <p:attrName>style.visibility</p:attrName>
                                        </p:attrNameLst>
                                      </p:cBhvr>
                                      <p:to>
                                        <p:strVal val="hidden"/>
                                      </p:to>
                                    </p:set>
                                  </p:childTnLst>
                                </p:cTn>
                              </p:par>
                              <p:par>
                                <p:cTn id="113" presetID="2" presetClass="exit" presetSubtype="12" fill="hold" grpId="1" nodeType="withEffect">
                                  <p:stCondLst>
                                    <p:cond delay="0"/>
                                  </p:stCondLst>
                                  <p:childTnLst>
                                    <p:anim calcmode="lin" valueType="num">
                                      <p:cBhvr additive="base">
                                        <p:cTn id="114" dur="3000"/>
                                        <p:tgtEl>
                                          <p:spTgt spid="11"/>
                                        </p:tgtEl>
                                        <p:attrNameLst>
                                          <p:attrName>ppt_x</p:attrName>
                                        </p:attrNameLst>
                                      </p:cBhvr>
                                      <p:tavLst>
                                        <p:tav tm="0">
                                          <p:val>
                                            <p:strVal val="ppt_x"/>
                                          </p:val>
                                        </p:tav>
                                        <p:tav tm="100000">
                                          <p:val>
                                            <p:strVal val="0-ppt_w/2"/>
                                          </p:val>
                                        </p:tav>
                                      </p:tavLst>
                                    </p:anim>
                                    <p:anim calcmode="lin" valueType="num">
                                      <p:cBhvr additive="base">
                                        <p:cTn id="115" dur="3000"/>
                                        <p:tgtEl>
                                          <p:spTgt spid="11"/>
                                        </p:tgtEl>
                                        <p:attrNameLst>
                                          <p:attrName>ppt_y</p:attrName>
                                        </p:attrNameLst>
                                      </p:cBhvr>
                                      <p:tavLst>
                                        <p:tav tm="0">
                                          <p:val>
                                            <p:strVal val="ppt_y"/>
                                          </p:val>
                                        </p:tav>
                                        <p:tav tm="100000">
                                          <p:val>
                                            <p:strVal val="1+ppt_h/2"/>
                                          </p:val>
                                        </p:tav>
                                      </p:tavLst>
                                    </p:anim>
                                    <p:set>
                                      <p:cBhvr>
                                        <p:cTn id="116" dur="1" fill="hold">
                                          <p:stCondLst>
                                            <p:cond delay="2999"/>
                                          </p:stCondLst>
                                        </p:cTn>
                                        <p:tgtEl>
                                          <p:spTgt spid="11"/>
                                        </p:tgtEl>
                                        <p:attrNameLst>
                                          <p:attrName>style.visibility</p:attrName>
                                        </p:attrNameLst>
                                      </p:cBhvr>
                                      <p:to>
                                        <p:strVal val="hidden"/>
                                      </p:to>
                                    </p:set>
                                  </p:childTnLst>
                                </p:cTn>
                              </p:par>
                              <p:par>
                                <p:cTn id="117" presetID="2" presetClass="exit" presetSubtype="12" fill="hold" grpId="1" nodeType="withEffect">
                                  <p:stCondLst>
                                    <p:cond delay="0"/>
                                  </p:stCondLst>
                                  <p:childTnLst>
                                    <p:anim calcmode="lin" valueType="num">
                                      <p:cBhvr additive="base">
                                        <p:cTn id="118" dur="3000"/>
                                        <p:tgtEl>
                                          <p:spTgt spid="15"/>
                                        </p:tgtEl>
                                        <p:attrNameLst>
                                          <p:attrName>ppt_x</p:attrName>
                                        </p:attrNameLst>
                                      </p:cBhvr>
                                      <p:tavLst>
                                        <p:tav tm="0">
                                          <p:val>
                                            <p:strVal val="ppt_x"/>
                                          </p:val>
                                        </p:tav>
                                        <p:tav tm="100000">
                                          <p:val>
                                            <p:strVal val="0-ppt_w/2"/>
                                          </p:val>
                                        </p:tav>
                                      </p:tavLst>
                                    </p:anim>
                                    <p:anim calcmode="lin" valueType="num">
                                      <p:cBhvr additive="base">
                                        <p:cTn id="119" dur="3000"/>
                                        <p:tgtEl>
                                          <p:spTgt spid="15"/>
                                        </p:tgtEl>
                                        <p:attrNameLst>
                                          <p:attrName>ppt_y</p:attrName>
                                        </p:attrNameLst>
                                      </p:cBhvr>
                                      <p:tavLst>
                                        <p:tav tm="0">
                                          <p:val>
                                            <p:strVal val="ppt_y"/>
                                          </p:val>
                                        </p:tav>
                                        <p:tav tm="100000">
                                          <p:val>
                                            <p:strVal val="1+ppt_h/2"/>
                                          </p:val>
                                        </p:tav>
                                      </p:tavLst>
                                    </p:anim>
                                    <p:set>
                                      <p:cBhvr>
                                        <p:cTn id="120" dur="1" fill="hold">
                                          <p:stCondLst>
                                            <p:cond delay="2999"/>
                                          </p:stCondLst>
                                        </p:cTn>
                                        <p:tgtEl>
                                          <p:spTgt spid="15"/>
                                        </p:tgtEl>
                                        <p:attrNameLst>
                                          <p:attrName>style.visibility</p:attrName>
                                        </p:attrNameLst>
                                      </p:cBhvr>
                                      <p:to>
                                        <p:strVal val="hidden"/>
                                      </p:to>
                                    </p:set>
                                  </p:childTnLst>
                                </p:cTn>
                              </p:par>
                              <p:par>
                                <p:cTn id="121" presetID="2" presetClass="exit" presetSubtype="12" fill="hold" grpId="1" nodeType="withEffect">
                                  <p:stCondLst>
                                    <p:cond delay="0"/>
                                  </p:stCondLst>
                                  <p:childTnLst>
                                    <p:anim calcmode="lin" valueType="num">
                                      <p:cBhvr additive="base">
                                        <p:cTn id="122" dur="3000"/>
                                        <p:tgtEl>
                                          <p:spTgt spid="19"/>
                                        </p:tgtEl>
                                        <p:attrNameLst>
                                          <p:attrName>ppt_x</p:attrName>
                                        </p:attrNameLst>
                                      </p:cBhvr>
                                      <p:tavLst>
                                        <p:tav tm="0">
                                          <p:val>
                                            <p:strVal val="ppt_x"/>
                                          </p:val>
                                        </p:tav>
                                        <p:tav tm="100000">
                                          <p:val>
                                            <p:strVal val="0-ppt_w/2"/>
                                          </p:val>
                                        </p:tav>
                                      </p:tavLst>
                                    </p:anim>
                                    <p:anim calcmode="lin" valueType="num">
                                      <p:cBhvr additive="base">
                                        <p:cTn id="123" dur="3000"/>
                                        <p:tgtEl>
                                          <p:spTgt spid="19"/>
                                        </p:tgtEl>
                                        <p:attrNameLst>
                                          <p:attrName>ppt_y</p:attrName>
                                        </p:attrNameLst>
                                      </p:cBhvr>
                                      <p:tavLst>
                                        <p:tav tm="0">
                                          <p:val>
                                            <p:strVal val="ppt_y"/>
                                          </p:val>
                                        </p:tav>
                                        <p:tav tm="100000">
                                          <p:val>
                                            <p:strVal val="1+ppt_h/2"/>
                                          </p:val>
                                        </p:tav>
                                      </p:tavLst>
                                    </p:anim>
                                    <p:set>
                                      <p:cBhvr>
                                        <p:cTn id="124" dur="1" fill="hold">
                                          <p:stCondLst>
                                            <p:cond delay="2999"/>
                                          </p:stCondLst>
                                        </p:cTn>
                                        <p:tgtEl>
                                          <p:spTgt spid="19"/>
                                        </p:tgtEl>
                                        <p:attrNameLst>
                                          <p:attrName>style.visibility</p:attrName>
                                        </p:attrNameLst>
                                      </p:cBhvr>
                                      <p:to>
                                        <p:strVal val="hidden"/>
                                      </p:to>
                                    </p:set>
                                  </p:childTnLst>
                                </p:cTn>
                              </p:par>
                              <p:par>
                                <p:cTn id="125" presetID="2" presetClass="exit" presetSubtype="12" fill="hold" grpId="1" nodeType="withEffect">
                                  <p:stCondLst>
                                    <p:cond delay="0"/>
                                  </p:stCondLst>
                                  <p:childTnLst>
                                    <p:anim calcmode="lin" valueType="num">
                                      <p:cBhvr additive="base">
                                        <p:cTn id="126" dur="3000"/>
                                        <p:tgtEl>
                                          <p:spTgt spid="24"/>
                                        </p:tgtEl>
                                        <p:attrNameLst>
                                          <p:attrName>ppt_x</p:attrName>
                                        </p:attrNameLst>
                                      </p:cBhvr>
                                      <p:tavLst>
                                        <p:tav tm="0">
                                          <p:val>
                                            <p:strVal val="ppt_x"/>
                                          </p:val>
                                        </p:tav>
                                        <p:tav tm="100000">
                                          <p:val>
                                            <p:strVal val="0-ppt_w/2"/>
                                          </p:val>
                                        </p:tav>
                                      </p:tavLst>
                                    </p:anim>
                                    <p:anim calcmode="lin" valueType="num">
                                      <p:cBhvr additive="base">
                                        <p:cTn id="127" dur="3000"/>
                                        <p:tgtEl>
                                          <p:spTgt spid="24"/>
                                        </p:tgtEl>
                                        <p:attrNameLst>
                                          <p:attrName>ppt_y</p:attrName>
                                        </p:attrNameLst>
                                      </p:cBhvr>
                                      <p:tavLst>
                                        <p:tav tm="0">
                                          <p:val>
                                            <p:strVal val="ppt_y"/>
                                          </p:val>
                                        </p:tav>
                                        <p:tav tm="100000">
                                          <p:val>
                                            <p:strVal val="1+ppt_h/2"/>
                                          </p:val>
                                        </p:tav>
                                      </p:tavLst>
                                    </p:anim>
                                    <p:set>
                                      <p:cBhvr>
                                        <p:cTn id="128" dur="1" fill="hold">
                                          <p:stCondLst>
                                            <p:cond delay="2999"/>
                                          </p:stCondLst>
                                        </p:cTn>
                                        <p:tgtEl>
                                          <p:spTgt spid="24"/>
                                        </p:tgtEl>
                                        <p:attrNameLst>
                                          <p:attrName>style.visibility</p:attrName>
                                        </p:attrNameLst>
                                      </p:cBhvr>
                                      <p:to>
                                        <p:strVal val="hidden"/>
                                      </p:to>
                                    </p:set>
                                  </p:childTnLst>
                                </p:cTn>
                              </p:par>
                              <p:par>
                                <p:cTn id="129" presetID="2" presetClass="exit" presetSubtype="3" fill="hold" grpId="1" nodeType="withEffect">
                                  <p:stCondLst>
                                    <p:cond delay="0"/>
                                  </p:stCondLst>
                                  <p:childTnLst>
                                    <p:anim calcmode="lin" valueType="num">
                                      <p:cBhvr additive="base">
                                        <p:cTn id="130" dur="3000"/>
                                        <p:tgtEl>
                                          <p:spTgt spid="6"/>
                                        </p:tgtEl>
                                        <p:attrNameLst>
                                          <p:attrName>ppt_x</p:attrName>
                                        </p:attrNameLst>
                                      </p:cBhvr>
                                      <p:tavLst>
                                        <p:tav tm="0">
                                          <p:val>
                                            <p:strVal val="ppt_x"/>
                                          </p:val>
                                        </p:tav>
                                        <p:tav tm="100000">
                                          <p:val>
                                            <p:strVal val="1+ppt_w/2"/>
                                          </p:val>
                                        </p:tav>
                                      </p:tavLst>
                                    </p:anim>
                                    <p:anim calcmode="lin" valueType="num">
                                      <p:cBhvr additive="base">
                                        <p:cTn id="131" dur="3000"/>
                                        <p:tgtEl>
                                          <p:spTgt spid="6"/>
                                        </p:tgtEl>
                                        <p:attrNameLst>
                                          <p:attrName>ppt_y</p:attrName>
                                        </p:attrNameLst>
                                      </p:cBhvr>
                                      <p:tavLst>
                                        <p:tav tm="0">
                                          <p:val>
                                            <p:strVal val="ppt_y"/>
                                          </p:val>
                                        </p:tav>
                                        <p:tav tm="100000">
                                          <p:val>
                                            <p:strVal val="0-ppt_h/2"/>
                                          </p:val>
                                        </p:tav>
                                      </p:tavLst>
                                    </p:anim>
                                    <p:set>
                                      <p:cBhvr>
                                        <p:cTn id="132" dur="1" fill="hold">
                                          <p:stCondLst>
                                            <p:cond delay="2999"/>
                                          </p:stCondLst>
                                        </p:cTn>
                                        <p:tgtEl>
                                          <p:spTgt spid="6"/>
                                        </p:tgtEl>
                                        <p:attrNameLst>
                                          <p:attrName>style.visibility</p:attrName>
                                        </p:attrNameLst>
                                      </p:cBhvr>
                                      <p:to>
                                        <p:strVal val="hidden"/>
                                      </p:to>
                                    </p:set>
                                  </p:childTnLst>
                                </p:cTn>
                              </p:par>
                              <p:par>
                                <p:cTn id="133" presetID="2" presetClass="exit" presetSubtype="3" fill="hold" grpId="1" nodeType="withEffect">
                                  <p:stCondLst>
                                    <p:cond delay="0"/>
                                  </p:stCondLst>
                                  <p:childTnLst>
                                    <p:anim calcmode="lin" valueType="num">
                                      <p:cBhvr additive="base">
                                        <p:cTn id="134" dur="3000"/>
                                        <p:tgtEl>
                                          <p:spTgt spid="12"/>
                                        </p:tgtEl>
                                        <p:attrNameLst>
                                          <p:attrName>ppt_x</p:attrName>
                                        </p:attrNameLst>
                                      </p:cBhvr>
                                      <p:tavLst>
                                        <p:tav tm="0">
                                          <p:val>
                                            <p:strVal val="ppt_x"/>
                                          </p:val>
                                        </p:tav>
                                        <p:tav tm="100000">
                                          <p:val>
                                            <p:strVal val="1+ppt_w/2"/>
                                          </p:val>
                                        </p:tav>
                                      </p:tavLst>
                                    </p:anim>
                                    <p:anim calcmode="lin" valueType="num">
                                      <p:cBhvr additive="base">
                                        <p:cTn id="135" dur="3000"/>
                                        <p:tgtEl>
                                          <p:spTgt spid="12"/>
                                        </p:tgtEl>
                                        <p:attrNameLst>
                                          <p:attrName>ppt_y</p:attrName>
                                        </p:attrNameLst>
                                      </p:cBhvr>
                                      <p:tavLst>
                                        <p:tav tm="0">
                                          <p:val>
                                            <p:strVal val="ppt_y"/>
                                          </p:val>
                                        </p:tav>
                                        <p:tav tm="100000">
                                          <p:val>
                                            <p:strVal val="0-ppt_h/2"/>
                                          </p:val>
                                        </p:tav>
                                      </p:tavLst>
                                    </p:anim>
                                    <p:set>
                                      <p:cBhvr>
                                        <p:cTn id="136" dur="1" fill="hold">
                                          <p:stCondLst>
                                            <p:cond delay="2999"/>
                                          </p:stCondLst>
                                        </p:cTn>
                                        <p:tgtEl>
                                          <p:spTgt spid="12"/>
                                        </p:tgtEl>
                                        <p:attrNameLst>
                                          <p:attrName>style.visibility</p:attrName>
                                        </p:attrNameLst>
                                      </p:cBhvr>
                                      <p:to>
                                        <p:strVal val="hidden"/>
                                      </p:to>
                                    </p:set>
                                  </p:childTnLst>
                                </p:cTn>
                              </p:par>
                              <p:par>
                                <p:cTn id="137" presetID="2" presetClass="exit" presetSubtype="3" fill="hold" grpId="1" nodeType="withEffect">
                                  <p:stCondLst>
                                    <p:cond delay="0"/>
                                  </p:stCondLst>
                                  <p:childTnLst>
                                    <p:anim calcmode="lin" valueType="num">
                                      <p:cBhvr additive="base">
                                        <p:cTn id="138" dur="3000"/>
                                        <p:tgtEl>
                                          <p:spTgt spid="16"/>
                                        </p:tgtEl>
                                        <p:attrNameLst>
                                          <p:attrName>ppt_x</p:attrName>
                                        </p:attrNameLst>
                                      </p:cBhvr>
                                      <p:tavLst>
                                        <p:tav tm="0">
                                          <p:val>
                                            <p:strVal val="ppt_x"/>
                                          </p:val>
                                        </p:tav>
                                        <p:tav tm="100000">
                                          <p:val>
                                            <p:strVal val="1+ppt_w/2"/>
                                          </p:val>
                                        </p:tav>
                                      </p:tavLst>
                                    </p:anim>
                                    <p:anim calcmode="lin" valueType="num">
                                      <p:cBhvr additive="base">
                                        <p:cTn id="139" dur="3000"/>
                                        <p:tgtEl>
                                          <p:spTgt spid="16"/>
                                        </p:tgtEl>
                                        <p:attrNameLst>
                                          <p:attrName>ppt_y</p:attrName>
                                        </p:attrNameLst>
                                      </p:cBhvr>
                                      <p:tavLst>
                                        <p:tav tm="0">
                                          <p:val>
                                            <p:strVal val="ppt_y"/>
                                          </p:val>
                                        </p:tav>
                                        <p:tav tm="100000">
                                          <p:val>
                                            <p:strVal val="0-ppt_h/2"/>
                                          </p:val>
                                        </p:tav>
                                      </p:tavLst>
                                    </p:anim>
                                    <p:set>
                                      <p:cBhvr>
                                        <p:cTn id="140" dur="1" fill="hold">
                                          <p:stCondLst>
                                            <p:cond delay="2999"/>
                                          </p:stCondLst>
                                        </p:cTn>
                                        <p:tgtEl>
                                          <p:spTgt spid="16"/>
                                        </p:tgtEl>
                                        <p:attrNameLst>
                                          <p:attrName>style.visibility</p:attrName>
                                        </p:attrNameLst>
                                      </p:cBhvr>
                                      <p:to>
                                        <p:strVal val="hidden"/>
                                      </p:to>
                                    </p:set>
                                  </p:childTnLst>
                                </p:cTn>
                              </p:par>
                              <p:par>
                                <p:cTn id="141" presetID="2" presetClass="exit" presetSubtype="3" fill="hold" grpId="1" nodeType="withEffect">
                                  <p:stCondLst>
                                    <p:cond delay="0"/>
                                  </p:stCondLst>
                                  <p:childTnLst>
                                    <p:anim calcmode="lin" valueType="num">
                                      <p:cBhvr additive="base">
                                        <p:cTn id="142" dur="3000"/>
                                        <p:tgtEl>
                                          <p:spTgt spid="20"/>
                                        </p:tgtEl>
                                        <p:attrNameLst>
                                          <p:attrName>ppt_x</p:attrName>
                                        </p:attrNameLst>
                                      </p:cBhvr>
                                      <p:tavLst>
                                        <p:tav tm="0">
                                          <p:val>
                                            <p:strVal val="ppt_x"/>
                                          </p:val>
                                        </p:tav>
                                        <p:tav tm="100000">
                                          <p:val>
                                            <p:strVal val="1+ppt_w/2"/>
                                          </p:val>
                                        </p:tav>
                                      </p:tavLst>
                                    </p:anim>
                                    <p:anim calcmode="lin" valueType="num">
                                      <p:cBhvr additive="base">
                                        <p:cTn id="143" dur="3000"/>
                                        <p:tgtEl>
                                          <p:spTgt spid="20"/>
                                        </p:tgtEl>
                                        <p:attrNameLst>
                                          <p:attrName>ppt_y</p:attrName>
                                        </p:attrNameLst>
                                      </p:cBhvr>
                                      <p:tavLst>
                                        <p:tav tm="0">
                                          <p:val>
                                            <p:strVal val="ppt_y"/>
                                          </p:val>
                                        </p:tav>
                                        <p:tav tm="100000">
                                          <p:val>
                                            <p:strVal val="0-ppt_h/2"/>
                                          </p:val>
                                        </p:tav>
                                      </p:tavLst>
                                    </p:anim>
                                    <p:set>
                                      <p:cBhvr>
                                        <p:cTn id="144" dur="1" fill="hold">
                                          <p:stCondLst>
                                            <p:cond delay="2999"/>
                                          </p:stCondLst>
                                        </p:cTn>
                                        <p:tgtEl>
                                          <p:spTgt spid="20"/>
                                        </p:tgtEl>
                                        <p:attrNameLst>
                                          <p:attrName>style.visibility</p:attrName>
                                        </p:attrNameLst>
                                      </p:cBhvr>
                                      <p:to>
                                        <p:strVal val="hidden"/>
                                      </p:to>
                                    </p:set>
                                  </p:childTnLst>
                                </p:cTn>
                              </p:par>
                              <p:par>
                                <p:cTn id="145" presetID="2" presetClass="exit" presetSubtype="3" fill="hold" grpId="1" nodeType="withEffect">
                                  <p:stCondLst>
                                    <p:cond delay="0"/>
                                  </p:stCondLst>
                                  <p:childTnLst>
                                    <p:anim calcmode="lin" valueType="num">
                                      <p:cBhvr additive="base">
                                        <p:cTn id="146" dur="3000"/>
                                        <p:tgtEl>
                                          <p:spTgt spid="23"/>
                                        </p:tgtEl>
                                        <p:attrNameLst>
                                          <p:attrName>ppt_x</p:attrName>
                                        </p:attrNameLst>
                                      </p:cBhvr>
                                      <p:tavLst>
                                        <p:tav tm="0">
                                          <p:val>
                                            <p:strVal val="ppt_x"/>
                                          </p:val>
                                        </p:tav>
                                        <p:tav tm="100000">
                                          <p:val>
                                            <p:strVal val="1+ppt_w/2"/>
                                          </p:val>
                                        </p:tav>
                                      </p:tavLst>
                                    </p:anim>
                                    <p:anim calcmode="lin" valueType="num">
                                      <p:cBhvr additive="base">
                                        <p:cTn id="147" dur="3000"/>
                                        <p:tgtEl>
                                          <p:spTgt spid="23"/>
                                        </p:tgtEl>
                                        <p:attrNameLst>
                                          <p:attrName>ppt_y</p:attrName>
                                        </p:attrNameLst>
                                      </p:cBhvr>
                                      <p:tavLst>
                                        <p:tav tm="0">
                                          <p:val>
                                            <p:strVal val="ppt_y"/>
                                          </p:val>
                                        </p:tav>
                                        <p:tav tm="100000">
                                          <p:val>
                                            <p:strVal val="0-ppt_h/2"/>
                                          </p:val>
                                        </p:tav>
                                      </p:tavLst>
                                    </p:anim>
                                    <p:set>
                                      <p:cBhvr>
                                        <p:cTn id="148" dur="1" fill="hold">
                                          <p:stCondLst>
                                            <p:cond delay="2999"/>
                                          </p:stCondLst>
                                        </p:cTn>
                                        <p:tgtEl>
                                          <p:spTgt spid="23"/>
                                        </p:tgtEl>
                                        <p:attrNameLst>
                                          <p:attrName>style.visibility</p:attrName>
                                        </p:attrNameLst>
                                      </p:cBhvr>
                                      <p:to>
                                        <p:strVal val="hidden"/>
                                      </p:to>
                                    </p:set>
                                  </p:childTnLst>
                                </p:cTn>
                              </p:par>
                              <p:par>
                                <p:cTn id="149" presetID="2" presetClass="exit" presetSubtype="9" fill="hold" grpId="1" nodeType="withEffect">
                                  <p:stCondLst>
                                    <p:cond delay="0"/>
                                  </p:stCondLst>
                                  <p:childTnLst>
                                    <p:anim calcmode="lin" valueType="num">
                                      <p:cBhvr additive="base">
                                        <p:cTn id="150" dur="3000"/>
                                        <p:tgtEl>
                                          <p:spTgt spid="9"/>
                                        </p:tgtEl>
                                        <p:attrNameLst>
                                          <p:attrName>ppt_x</p:attrName>
                                        </p:attrNameLst>
                                      </p:cBhvr>
                                      <p:tavLst>
                                        <p:tav tm="0">
                                          <p:val>
                                            <p:strVal val="ppt_x"/>
                                          </p:val>
                                        </p:tav>
                                        <p:tav tm="100000">
                                          <p:val>
                                            <p:strVal val="0-ppt_w/2"/>
                                          </p:val>
                                        </p:tav>
                                      </p:tavLst>
                                    </p:anim>
                                    <p:anim calcmode="lin" valueType="num">
                                      <p:cBhvr additive="base">
                                        <p:cTn id="151" dur="3000"/>
                                        <p:tgtEl>
                                          <p:spTgt spid="9"/>
                                        </p:tgtEl>
                                        <p:attrNameLst>
                                          <p:attrName>ppt_y</p:attrName>
                                        </p:attrNameLst>
                                      </p:cBhvr>
                                      <p:tavLst>
                                        <p:tav tm="0">
                                          <p:val>
                                            <p:strVal val="ppt_y"/>
                                          </p:val>
                                        </p:tav>
                                        <p:tav tm="100000">
                                          <p:val>
                                            <p:strVal val="0-ppt_h/2"/>
                                          </p:val>
                                        </p:tav>
                                      </p:tavLst>
                                    </p:anim>
                                    <p:set>
                                      <p:cBhvr>
                                        <p:cTn id="152" dur="1" fill="hold">
                                          <p:stCondLst>
                                            <p:cond delay="2999"/>
                                          </p:stCondLst>
                                        </p:cTn>
                                        <p:tgtEl>
                                          <p:spTgt spid="9"/>
                                        </p:tgtEl>
                                        <p:attrNameLst>
                                          <p:attrName>style.visibility</p:attrName>
                                        </p:attrNameLst>
                                      </p:cBhvr>
                                      <p:to>
                                        <p:strVal val="hidden"/>
                                      </p:to>
                                    </p:set>
                                  </p:childTnLst>
                                </p:cTn>
                              </p:par>
                              <p:par>
                                <p:cTn id="153" presetID="2" presetClass="exit" presetSubtype="9" fill="hold" grpId="1" nodeType="withEffect">
                                  <p:stCondLst>
                                    <p:cond delay="0"/>
                                  </p:stCondLst>
                                  <p:childTnLst>
                                    <p:anim calcmode="lin" valueType="num">
                                      <p:cBhvr additive="base">
                                        <p:cTn id="154" dur="3000"/>
                                        <p:tgtEl>
                                          <p:spTgt spid="13"/>
                                        </p:tgtEl>
                                        <p:attrNameLst>
                                          <p:attrName>ppt_x</p:attrName>
                                        </p:attrNameLst>
                                      </p:cBhvr>
                                      <p:tavLst>
                                        <p:tav tm="0">
                                          <p:val>
                                            <p:strVal val="ppt_x"/>
                                          </p:val>
                                        </p:tav>
                                        <p:tav tm="100000">
                                          <p:val>
                                            <p:strVal val="0-ppt_w/2"/>
                                          </p:val>
                                        </p:tav>
                                      </p:tavLst>
                                    </p:anim>
                                    <p:anim calcmode="lin" valueType="num">
                                      <p:cBhvr additive="base">
                                        <p:cTn id="155" dur="3000"/>
                                        <p:tgtEl>
                                          <p:spTgt spid="13"/>
                                        </p:tgtEl>
                                        <p:attrNameLst>
                                          <p:attrName>ppt_y</p:attrName>
                                        </p:attrNameLst>
                                      </p:cBhvr>
                                      <p:tavLst>
                                        <p:tav tm="0">
                                          <p:val>
                                            <p:strVal val="ppt_y"/>
                                          </p:val>
                                        </p:tav>
                                        <p:tav tm="100000">
                                          <p:val>
                                            <p:strVal val="0-ppt_h/2"/>
                                          </p:val>
                                        </p:tav>
                                      </p:tavLst>
                                    </p:anim>
                                    <p:set>
                                      <p:cBhvr>
                                        <p:cTn id="156" dur="1" fill="hold">
                                          <p:stCondLst>
                                            <p:cond delay="2999"/>
                                          </p:stCondLst>
                                        </p:cTn>
                                        <p:tgtEl>
                                          <p:spTgt spid="13"/>
                                        </p:tgtEl>
                                        <p:attrNameLst>
                                          <p:attrName>style.visibility</p:attrName>
                                        </p:attrNameLst>
                                      </p:cBhvr>
                                      <p:to>
                                        <p:strVal val="hidden"/>
                                      </p:to>
                                    </p:set>
                                  </p:childTnLst>
                                </p:cTn>
                              </p:par>
                              <p:par>
                                <p:cTn id="157" presetID="2" presetClass="exit" presetSubtype="9" fill="hold" grpId="1" nodeType="withEffect">
                                  <p:stCondLst>
                                    <p:cond delay="0"/>
                                  </p:stCondLst>
                                  <p:childTnLst>
                                    <p:anim calcmode="lin" valueType="num">
                                      <p:cBhvr additive="base">
                                        <p:cTn id="158" dur="3000"/>
                                        <p:tgtEl>
                                          <p:spTgt spid="17"/>
                                        </p:tgtEl>
                                        <p:attrNameLst>
                                          <p:attrName>ppt_x</p:attrName>
                                        </p:attrNameLst>
                                      </p:cBhvr>
                                      <p:tavLst>
                                        <p:tav tm="0">
                                          <p:val>
                                            <p:strVal val="ppt_x"/>
                                          </p:val>
                                        </p:tav>
                                        <p:tav tm="100000">
                                          <p:val>
                                            <p:strVal val="0-ppt_w/2"/>
                                          </p:val>
                                        </p:tav>
                                      </p:tavLst>
                                    </p:anim>
                                    <p:anim calcmode="lin" valueType="num">
                                      <p:cBhvr additive="base">
                                        <p:cTn id="159" dur="3000"/>
                                        <p:tgtEl>
                                          <p:spTgt spid="17"/>
                                        </p:tgtEl>
                                        <p:attrNameLst>
                                          <p:attrName>ppt_y</p:attrName>
                                        </p:attrNameLst>
                                      </p:cBhvr>
                                      <p:tavLst>
                                        <p:tav tm="0">
                                          <p:val>
                                            <p:strVal val="ppt_y"/>
                                          </p:val>
                                        </p:tav>
                                        <p:tav tm="100000">
                                          <p:val>
                                            <p:strVal val="0-ppt_h/2"/>
                                          </p:val>
                                        </p:tav>
                                      </p:tavLst>
                                    </p:anim>
                                    <p:set>
                                      <p:cBhvr>
                                        <p:cTn id="160" dur="1" fill="hold">
                                          <p:stCondLst>
                                            <p:cond delay="2999"/>
                                          </p:stCondLst>
                                        </p:cTn>
                                        <p:tgtEl>
                                          <p:spTgt spid="17"/>
                                        </p:tgtEl>
                                        <p:attrNameLst>
                                          <p:attrName>style.visibility</p:attrName>
                                        </p:attrNameLst>
                                      </p:cBhvr>
                                      <p:to>
                                        <p:strVal val="hidden"/>
                                      </p:to>
                                    </p:set>
                                  </p:childTnLst>
                                </p:cTn>
                              </p:par>
                              <p:par>
                                <p:cTn id="161" presetID="2" presetClass="exit" presetSubtype="9" fill="hold" grpId="1" nodeType="withEffect">
                                  <p:stCondLst>
                                    <p:cond delay="0"/>
                                  </p:stCondLst>
                                  <p:childTnLst>
                                    <p:anim calcmode="lin" valueType="num">
                                      <p:cBhvr additive="base">
                                        <p:cTn id="162" dur="3000"/>
                                        <p:tgtEl>
                                          <p:spTgt spid="21"/>
                                        </p:tgtEl>
                                        <p:attrNameLst>
                                          <p:attrName>ppt_x</p:attrName>
                                        </p:attrNameLst>
                                      </p:cBhvr>
                                      <p:tavLst>
                                        <p:tav tm="0">
                                          <p:val>
                                            <p:strVal val="ppt_x"/>
                                          </p:val>
                                        </p:tav>
                                        <p:tav tm="100000">
                                          <p:val>
                                            <p:strVal val="0-ppt_w/2"/>
                                          </p:val>
                                        </p:tav>
                                      </p:tavLst>
                                    </p:anim>
                                    <p:anim calcmode="lin" valueType="num">
                                      <p:cBhvr additive="base">
                                        <p:cTn id="163" dur="3000"/>
                                        <p:tgtEl>
                                          <p:spTgt spid="21"/>
                                        </p:tgtEl>
                                        <p:attrNameLst>
                                          <p:attrName>ppt_y</p:attrName>
                                        </p:attrNameLst>
                                      </p:cBhvr>
                                      <p:tavLst>
                                        <p:tav tm="0">
                                          <p:val>
                                            <p:strVal val="ppt_y"/>
                                          </p:val>
                                        </p:tav>
                                        <p:tav tm="100000">
                                          <p:val>
                                            <p:strVal val="0-ppt_h/2"/>
                                          </p:val>
                                        </p:tav>
                                      </p:tavLst>
                                    </p:anim>
                                    <p:set>
                                      <p:cBhvr>
                                        <p:cTn id="164" dur="1" fill="hold">
                                          <p:stCondLst>
                                            <p:cond delay="2999"/>
                                          </p:stCondLst>
                                        </p:cTn>
                                        <p:tgtEl>
                                          <p:spTgt spid="21"/>
                                        </p:tgtEl>
                                        <p:attrNameLst>
                                          <p:attrName>style.visibility</p:attrName>
                                        </p:attrNameLst>
                                      </p:cBhvr>
                                      <p:to>
                                        <p:strVal val="hidden"/>
                                      </p:to>
                                    </p:set>
                                  </p:childTnLst>
                                </p:cTn>
                              </p:par>
                              <p:par>
                                <p:cTn id="165" presetID="2" presetClass="exit" presetSubtype="9" fill="hold" grpId="1" nodeType="withEffect">
                                  <p:stCondLst>
                                    <p:cond delay="0"/>
                                  </p:stCondLst>
                                  <p:childTnLst>
                                    <p:anim calcmode="lin" valueType="num">
                                      <p:cBhvr additive="base">
                                        <p:cTn id="166" dur="3000"/>
                                        <p:tgtEl>
                                          <p:spTgt spid="25"/>
                                        </p:tgtEl>
                                        <p:attrNameLst>
                                          <p:attrName>ppt_x</p:attrName>
                                        </p:attrNameLst>
                                      </p:cBhvr>
                                      <p:tavLst>
                                        <p:tav tm="0">
                                          <p:val>
                                            <p:strVal val="ppt_x"/>
                                          </p:val>
                                        </p:tav>
                                        <p:tav tm="100000">
                                          <p:val>
                                            <p:strVal val="0-ppt_w/2"/>
                                          </p:val>
                                        </p:tav>
                                      </p:tavLst>
                                    </p:anim>
                                    <p:anim calcmode="lin" valueType="num">
                                      <p:cBhvr additive="base">
                                        <p:cTn id="167" dur="3000"/>
                                        <p:tgtEl>
                                          <p:spTgt spid="25"/>
                                        </p:tgtEl>
                                        <p:attrNameLst>
                                          <p:attrName>ppt_y</p:attrName>
                                        </p:attrNameLst>
                                      </p:cBhvr>
                                      <p:tavLst>
                                        <p:tav tm="0">
                                          <p:val>
                                            <p:strVal val="ppt_y"/>
                                          </p:val>
                                        </p:tav>
                                        <p:tav tm="100000">
                                          <p:val>
                                            <p:strVal val="0-ppt_h/2"/>
                                          </p:val>
                                        </p:tav>
                                      </p:tavLst>
                                    </p:anim>
                                    <p:set>
                                      <p:cBhvr>
                                        <p:cTn id="168" dur="1" fill="hold">
                                          <p:stCondLst>
                                            <p:cond delay="2999"/>
                                          </p:stCondLst>
                                        </p:cTn>
                                        <p:tgtEl>
                                          <p:spTgt spid="25"/>
                                        </p:tgtEl>
                                        <p:attrNameLst>
                                          <p:attrName>style.visibility</p:attrName>
                                        </p:attrNameLst>
                                      </p:cBhvr>
                                      <p:to>
                                        <p:strVal val="hidden"/>
                                      </p:to>
                                    </p:set>
                                  </p:childTnLst>
                                </p:cTn>
                              </p:par>
                              <p:par>
                                <p:cTn id="169" presetID="23" presetClass="entr" presetSubtype="16" fill="hold" nodeType="withEffect">
                                  <p:stCondLst>
                                    <p:cond delay="0"/>
                                  </p:stCondLst>
                                  <p:childTnLst>
                                    <p:set>
                                      <p:cBhvr>
                                        <p:cTn id="170" dur="1" fill="hold">
                                          <p:stCondLst>
                                            <p:cond delay="0"/>
                                          </p:stCondLst>
                                        </p:cTn>
                                        <p:tgtEl>
                                          <p:spTgt spid="4"/>
                                        </p:tgtEl>
                                        <p:attrNameLst>
                                          <p:attrName>style.visibility</p:attrName>
                                        </p:attrNameLst>
                                      </p:cBhvr>
                                      <p:to>
                                        <p:strVal val="visible"/>
                                      </p:to>
                                    </p:set>
                                    <p:anim calcmode="lin" valueType="num">
                                      <p:cBhvr>
                                        <p:cTn id="171" dur="3000" fill="hold"/>
                                        <p:tgtEl>
                                          <p:spTgt spid="4"/>
                                        </p:tgtEl>
                                        <p:attrNameLst>
                                          <p:attrName>ppt_w</p:attrName>
                                        </p:attrNameLst>
                                      </p:cBhvr>
                                      <p:tavLst>
                                        <p:tav tm="0">
                                          <p:val>
                                            <p:fltVal val="0"/>
                                          </p:val>
                                        </p:tav>
                                        <p:tav tm="100000">
                                          <p:val>
                                            <p:strVal val="#ppt_w"/>
                                          </p:val>
                                        </p:tav>
                                      </p:tavLst>
                                    </p:anim>
                                    <p:anim calcmode="lin" valueType="num">
                                      <p:cBhvr>
                                        <p:cTn id="172" dur="3000" fill="hold"/>
                                        <p:tgtEl>
                                          <p:spTgt spid="4"/>
                                        </p:tgtEl>
                                        <p:attrNameLst>
                                          <p:attrName>ppt_h</p:attrName>
                                        </p:attrNameLst>
                                      </p:cBhvr>
                                      <p:tavLst>
                                        <p:tav tm="0">
                                          <p:val>
                                            <p:fltVal val="0"/>
                                          </p:val>
                                        </p:tav>
                                        <p:tav tm="100000">
                                          <p:val>
                                            <p:strVal val="#ppt_h"/>
                                          </p:val>
                                        </p:tav>
                                      </p:tavLst>
                                    </p:anim>
                                  </p:childTnLst>
                                </p:cTn>
                              </p:par>
                              <p:par>
                                <p:cTn id="173" presetID="8" presetClass="entr" presetSubtype="32" fill="hold" nodeType="withEffect">
                                  <p:stCondLst>
                                    <p:cond delay="0"/>
                                  </p:stCondLst>
                                  <p:childTnLst>
                                    <p:set>
                                      <p:cBhvr>
                                        <p:cTn id="174" dur="1" fill="hold">
                                          <p:stCondLst>
                                            <p:cond delay="0"/>
                                          </p:stCondLst>
                                        </p:cTn>
                                        <p:tgtEl>
                                          <p:spTgt spid="4"/>
                                        </p:tgtEl>
                                        <p:attrNameLst>
                                          <p:attrName>style.visibility</p:attrName>
                                        </p:attrNameLst>
                                      </p:cBhvr>
                                      <p:to>
                                        <p:strVal val="visible"/>
                                      </p:to>
                                    </p:set>
                                    <p:animEffect transition="in" filter="diamond(out)">
                                      <p:cBhvr>
                                        <p:cTn id="17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0" grpId="0" animBg="1"/>
      <p:bldP spid="20" grpId="1" animBg="1"/>
      <p:bldP spid="21" grpId="0" animBg="1"/>
      <p:bldP spid="21" grpId="1" animBg="1"/>
      <p:bldP spid="22" grpId="0" animBg="1"/>
      <p:bldP spid="22" grpId="1" animBg="1"/>
      <p:bldP spid="23" grpId="0" animBg="1"/>
      <p:bldP spid="23" grpId="1" animBg="1"/>
      <p:bldP spid="24" grpId="0" animBg="1"/>
      <p:bldP spid="24" grpId="1" animBg="1"/>
      <p:bldP spid="25" grpId="0" animBg="1"/>
      <p:bldP spid="25" grpId="1" animBg="1"/>
      <p:bldP spid="26"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sp>
        <p:nvSpPr>
          <p:cNvPr id="5" name="4 Rectángulo"/>
          <p:cNvSpPr/>
          <p:nvPr/>
        </p:nvSpPr>
        <p:spPr>
          <a:xfrm>
            <a:off x="0" y="0"/>
            <a:ext cx="9144000" cy="6858000"/>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Marco"/>
          <p:cNvSpPr/>
          <p:nvPr/>
        </p:nvSpPr>
        <p:spPr>
          <a:xfrm>
            <a:off x="0" y="0"/>
            <a:ext cx="9144000" cy="6858000"/>
          </a:xfrm>
          <a:prstGeom prst="frame">
            <a:avLst>
              <a:gd name="adj1" fmla="val 6263"/>
            </a:avLst>
          </a:prstGeom>
          <a:blipFill dpi="0" rotWithShape="1">
            <a:blip r:embed="rId2">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uadroTexto"/>
          <p:cNvSpPr txBox="1"/>
          <p:nvPr/>
        </p:nvSpPr>
        <p:spPr>
          <a:xfrm>
            <a:off x="1000100" y="548580"/>
            <a:ext cx="7429552" cy="6309420"/>
          </a:xfrm>
          <a:prstGeom prst="rect">
            <a:avLst/>
          </a:prstGeom>
          <a:noFill/>
        </p:spPr>
        <p:txBody>
          <a:bodyPr wrap="square" rtlCol="0">
            <a:spAutoFit/>
          </a:bodyPr>
          <a:lstStyle/>
          <a:p>
            <a:pPr algn="ctr"/>
            <a:r>
              <a:rPr lang="es-ES" sz="2400" b="1" dirty="0" smtClean="0">
                <a:blipFill>
                  <a:blip r:embed="rId3"/>
                  <a:stretch>
                    <a:fillRect/>
                  </a:stretch>
                </a:blipFill>
                <a:effectLst>
                  <a:outerShdw blurRad="38100" dist="38100" dir="2700000" algn="tl">
                    <a:srgbClr val="000000">
                      <a:alpha val="43137"/>
                    </a:srgbClr>
                  </a:outerShdw>
                </a:effectLst>
              </a:rPr>
              <a:t>El abono como herramienta</a:t>
            </a:r>
          </a:p>
          <a:p>
            <a:pPr algn="ctr"/>
            <a:r>
              <a:rPr lang="es-ES" sz="2400" b="1" dirty="0" smtClean="0">
                <a:blipFill>
                  <a:blip r:embed="rId3"/>
                  <a:stretch>
                    <a:fillRect/>
                  </a:stretch>
                </a:blipFill>
                <a:effectLst>
                  <a:outerShdw blurRad="38100" dist="38100" dir="2700000" algn="tl">
                    <a:srgbClr val="000000">
                      <a:alpha val="43137"/>
                    </a:srgbClr>
                  </a:outerShdw>
                </a:effectLst>
              </a:rPr>
              <a:t>Nutrición de las Plantas</a:t>
            </a:r>
          </a:p>
          <a:p>
            <a:endParaRPr lang="es-ES" b="1" dirty="0" smtClean="0">
              <a:blipFill>
                <a:blip r:embed="rId3"/>
                <a:stretch>
                  <a:fillRect/>
                </a:stretch>
              </a:blipFill>
              <a:effectLst>
                <a:outerShdw blurRad="38100" dist="38100" dir="2700000" algn="tl">
                  <a:srgbClr val="000000">
                    <a:alpha val="43137"/>
                  </a:srgbClr>
                </a:outerShdw>
              </a:effectLst>
            </a:endParaRPr>
          </a:p>
          <a:p>
            <a:r>
              <a:rPr lang="es-ES" sz="2000" b="1" dirty="0" smtClean="0">
                <a:blipFill>
                  <a:blip r:embed="rId3"/>
                  <a:stretch>
                    <a:fillRect/>
                  </a:stretch>
                </a:blipFill>
                <a:effectLst>
                  <a:outerShdw blurRad="38100" dist="38100" dir="2700000" algn="tl">
                    <a:srgbClr val="000000">
                      <a:alpha val="43137"/>
                    </a:srgbClr>
                  </a:outerShdw>
                </a:effectLst>
              </a:rPr>
              <a:t>La alimentación de las plantas es bastante más compleja que la animal, ya que extrae los diferentes elementos nutritivos procedentes de diferentes medios:</a:t>
            </a:r>
            <a:br>
              <a:rPr lang="es-ES" sz="2000" b="1" dirty="0" smtClean="0">
                <a:blipFill>
                  <a:blip r:embed="rId3"/>
                  <a:stretch>
                    <a:fillRect/>
                  </a:stretch>
                </a:blipFill>
                <a:effectLst>
                  <a:outerShdw blurRad="38100" dist="38100" dir="2700000" algn="tl">
                    <a:srgbClr val="000000">
                      <a:alpha val="43137"/>
                    </a:srgbClr>
                  </a:outerShdw>
                </a:effectLst>
              </a:rPr>
            </a:br>
            <a:r>
              <a:rPr lang="es-ES" sz="2000" b="1" dirty="0" smtClean="0">
                <a:blipFill>
                  <a:blip r:embed="rId3"/>
                  <a:stretch>
                    <a:fillRect/>
                  </a:stretch>
                </a:blipFill>
                <a:effectLst>
                  <a:outerShdw blurRad="38100" dist="38100" dir="2700000" algn="tl">
                    <a:srgbClr val="000000">
                      <a:alpha val="43137"/>
                    </a:srgbClr>
                  </a:outerShdw>
                </a:effectLst>
              </a:rPr>
              <a:t>-Agua</a:t>
            </a:r>
            <a:br>
              <a:rPr lang="es-ES" sz="2000" b="1" dirty="0" smtClean="0">
                <a:blipFill>
                  <a:blip r:embed="rId3"/>
                  <a:stretch>
                    <a:fillRect/>
                  </a:stretch>
                </a:blipFill>
                <a:effectLst>
                  <a:outerShdw blurRad="38100" dist="38100" dir="2700000" algn="tl">
                    <a:srgbClr val="000000">
                      <a:alpha val="43137"/>
                    </a:srgbClr>
                  </a:outerShdw>
                </a:effectLst>
              </a:rPr>
            </a:br>
            <a:r>
              <a:rPr lang="es-ES" sz="2000" b="1" dirty="0" smtClean="0">
                <a:blipFill>
                  <a:blip r:embed="rId3"/>
                  <a:stretch>
                    <a:fillRect/>
                  </a:stretch>
                </a:blipFill>
                <a:effectLst>
                  <a:outerShdw blurRad="38100" dist="38100" dir="2700000" algn="tl">
                    <a:srgbClr val="000000">
                      <a:alpha val="43137"/>
                    </a:srgbClr>
                  </a:outerShdw>
                </a:effectLst>
              </a:rPr>
              <a:t>-Aire</a:t>
            </a:r>
          </a:p>
          <a:p>
            <a:endParaRPr lang="es-ES" sz="2000" b="1" dirty="0" smtClean="0">
              <a:blipFill>
                <a:blip r:embed="rId3"/>
                <a:stretch>
                  <a:fillRect/>
                </a:stretch>
              </a:blipFill>
              <a:effectLst>
                <a:outerShdw blurRad="38100" dist="38100" dir="2700000" algn="tl">
                  <a:srgbClr val="000000">
                    <a:alpha val="43137"/>
                  </a:srgbClr>
                </a:outerShdw>
              </a:effectLst>
            </a:endParaRPr>
          </a:p>
          <a:p>
            <a:r>
              <a:rPr lang="es-ES" sz="2000" b="1" dirty="0" smtClean="0">
                <a:blipFill>
                  <a:blip r:embed="rId3"/>
                  <a:stretch>
                    <a:fillRect/>
                  </a:stretch>
                </a:blipFill>
                <a:effectLst>
                  <a:outerShdw blurRad="38100" dist="38100" dir="2700000" algn="tl">
                    <a:srgbClr val="000000">
                      <a:alpha val="43137"/>
                    </a:srgbClr>
                  </a:outerShdw>
                </a:effectLst>
              </a:rPr>
              <a:t>En el Aire se encuentra el elemento más importante para la nutrición, el anhídrido carbónico (CO2), también extrae oxigeno, pero en menor cantidad. Esta absorción se produce tanto a través de las hojas, como a través de las raíces.</a:t>
            </a:r>
          </a:p>
          <a:p>
            <a:r>
              <a:rPr lang="es-ES" sz="2000" b="1" dirty="0" smtClean="0">
                <a:blipFill>
                  <a:blip r:embed="rId3"/>
                  <a:stretch>
                    <a:fillRect/>
                  </a:stretch>
                </a:blipFill>
                <a:effectLst>
                  <a:outerShdw blurRad="38100" dist="38100" dir="2700000" algn="tl">
                    <a:srgbClr val="000000">
                      <a:alpha val="43137"/>
                    </a:srgbClr>
                  </a:outerShdw>
                </a:effectLst>
              </a:rPr>
              <a:t>En el Agua están presentes casi todos los nutrientes minerales que se necesitan. Esta será el agua que absorberán las raíces, pero también puede ser absorbida por las hojas, cualidad que nos será muy útil para hacer tratamientos vía foliar (abonos foliares).</a:t>
            </a:r>
          </a:p>
          <a:p>
            <a:r>
              <a:rPr lang="es-ES" sz="2000" b="1" dirty="0" smtClean="0">
                <a:blipFill>
                  <a:blip r:embed="rId3"/>
                  <a:stretch>
                    <a:fillRect/>
                  </a:stretch>
                </a:blipFill>
                <a:effectLst>
                  <a:outerShdw blurRad="38100" dist="38100" dir="2700000" algn="tl">
                    <a:srgbClr val="000000">
                      <a:alpha val="43137"/>
                    </a:srgbClr>
                  </a:outerShdw>
                </a:effectLst>
              </a:rPr>
              <a:t> </a:t>
            </a:r>
          </a:p>
          <a:p>
            <a:endParaRPr lang="es-ES" b="1" dirty="0">
              <a:effectLst>
                <a:outerShdw blurRad="38100" dist="38100" dir="2700000" algn="tl">
                  <a:srgbClr val="000000">
                    <a:alpha val="43137"/>
                  </a:srgbClr>
                </a:outerShdw>
              </a:effectLst>
            </a:endParaRPr>
          </a:p>
        </p:txBody>
      </p:sp>
    </p:spTree>
  </p:cSld>
  <p:clrMapOvr>
    <a:masterClrMapping/>
  </p:clrMapOvr>
  <p:transition spd="slow" advTm="40000"/>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Bonsaiy8.jpg"/>
          <p:cNvPicPr>
            <a:picLocks noChangeAspect="1"/>
          </p:cNvPicPr>
          <p:nvPr/>
        </p:nvPicPr>
        <p:blipFill>
          <a:blip r:embed="rId2"/>
          <a:stretch>
            <a:fillRect/>
          </a:stretch>
        </p:blipFill>
        <p:spPr>
          <a:xfrm>
            <a:off x="23751" y="0"/>
            <a:ext cx="9120249" cy="6858000"/>
          </a:xfrm>
          <a:prstGeom prst="rect">
            <a:avLst/>
          </a:prstGeom>
        </p:spPr>
      </p:pic>
      <p:sp>
        <p:nvSpPr>
          <p:cNvPr id="5" name="4 Lágrima"/>
          <p:cNvSpPr/>
          <p:nvPr/>
        </p:nvSpPr>
        <p:spPr>
          <a:xfrm rot="2600895">
            <a:off x="6440057" y="1579076"/>
            <a:ext cx="1767614" cy="1774298"/>
          </a:xfrm>
          <a:prstGeom prst="teardrop">
            <a:avLst>
              <a:gd name="adj" fmla="val 123336"/>
            </a:avLst>
          </a:prstGeom>
          <a:gradFill flip="none" rotWithShape="1">
            <a:gsLst>
              <a:gs pos="0">
                <a:srgbClr val="964B00">
                  <a:shade val="30000"/>
                  <a:satMod val="115000"/>
                  <a:alpha val="12000"/>
                </a:srgbClr>
              </a:gs>
              <a:gs pos="50000">
                <a:srgbClr val="964B00">
                  <a:shade val="67500"/>
                  <a:satMod val="115000"/>
                </a:srgbClr>
              </a:gs>
              <a:gs pos="100000">
                <a:srgbClr val="964B00">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2600895">
            <a:off x="6440058" y="3793654"/>
            <a:ext cx="1767614" cy="1774298"/>
          </a:xfrm>
          <a:prstGeom prst="teardrop">
            <a:avLst>
              <a:gd name="adj" fmla="val 130133"/>
            </a:avLst>
          </a:prstGeom>
          <a:gradFill flip="none" rotWithShape="1">
            <a:gsLst>
              <a:gs pos="0">
                <a:srgbClr val="964B00">
                  <a:shade val="30000"/>
                  <a:satMod val="115000"/>
                  <a:alpha val="12000"/>
                </a:srgbClr>
              </a:gs>
              <a:gs pos="50000">
                <a:srgbClr val="964B00">
                  <a:shade val="67500"/>
                  <a:satMod val="115000"/>
                </a:srgbClr>
              </a:gs>
              <a:gs pos="100000">
                <a:srgbClr val="964B00">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2600895">
            <a:off x="4725546" y="1579076"/>
            <a:ext cx="1767614" cy="1774298"/>
          </a:xfrm>
          <a:prstGeom prst="teardrop">
            <a:avLst>
              <a:gd name="adj" fmla="val 147023"/>
            </a:avLst>
          </a:prstGeom>
          <a:gradFill flip="none" rotWithShape="1">
            <a:gsLst>
              <a:gs pos="0">
                <a:srgbClr val="964B00">
                  <a:shade val="30000"/>
                  <a:satMod val="115000"/>
                  <a:alpha val="12000"/>
                </a:srgbClr>
              </a:gs>
              <a:gs pos="50000">
                <a:srgbClr val="964B00">
                  <a:shade val="67500"/>
                  <a:satMod val="115000"/>
                </a:srgbClr>
              </a:gs>
              <a:gs pos="100000">
                <a:srgbClr val="964B00">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2600895">
            <a:off x="4722512" y="3798031"/>
            <a:ext cx="1767614" cy="1774298"/>
          </a:xfrm>
          <a:prstGeom prst="teardrop">
            <a:avLst>
              <a:gd name="adj" fmla="val 143888"/>
            </a:avLst>
          </a:prstGeom>
          <a:gradFill flip="none" rotWithShape="1">
            <a:gsLst>
              <a:gs pos="0">
                <a:srgbClr val="964B00">
                  <a:shade val="30000"/>
                  <a:satMod val="115000"/>
                  <a:alpha val="12000"/>
                </a:srgbClr>
              </a:gs>
              <a:gs pos="50000">
                <a:srgbClr val="964B00">
                  <a:shade val="67500"/>
                  <a:satMod val="115000"/>
                </a:srgbClr>
              </a:gs>
              <a:gs pos="100000">
                <a:srgbClr val="964B00">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2600895">
            <a:off x="3511098" y="1650514"/>
            <a:ext cx="1767614" cy="1774298"/>
          </a:xfrm>
          <a:prstGeom prst="teardrop">
            <a:avLst>
              <a:gd name="adj" fmla="val 123336"/>
            </a:avLst>
          </a:prstGeom>
          <a:gradFill flip="none" rotWithShape="1">
            <a:gsLst>
              <a:gs pos="0">
                <a:srgbClr val="964B00">
                  <a:shade val="30000"/>
                  <a:satMod val="115000"/>
                  <a:alpha val="12000"/>
                </a:srgbClr>
              </a:gs>
              <a:gs pos="50000">
                <a:srgbClr val="964B00">
                  <a:shade val="67500"/>
                  <a:satMod val="115000"/>
                </a:srgbClr>
              </a:gs>
              <a:gs pos="100000">
                <a:srgbClr val="964B00">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2600895">
            <a:off x="3511099" y="3865092"/>
            <a:ext cx="1767614" cy="1774298"/>
          </a:xfrm>
          <a:prstGeom prst="teardrop">
            <a:avLst>
              <a:gd name="adj" fmla="val 130133"/>
            </a:avLst>
          </a:prstGeom>
          <a:gradFill flip="none" rotWithShape="1">
            <a:gsLst>
              <a:gs pos="0">
                <a:srgbClr val="964B00">
                  <a:shade val="30000"/>
                  <a:satMod val="115000"/>
                  <a:alpha val="12000"/>
                </a:srgbClr>
              </a:gs>
              <a:gs pos="50000">
                <a:srgbClr val="964B00">
                  <a:shade val="67500"/>
                  <a:satMod val="115000"/>
                </a:srgbClr>
              </a:gs>
              <a:gs pos="100000">
                <a:srgbClr val="964B0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2600895">
            <a:off x="1796587" y="1650514"/>
            <a:ext cx="1767614" cy="1774298"/>
          </a:xfrm>
          <a:prstGeom prst="teardrop">
            <a:avLst>
              <a:gd name="adj" fmla="val 147023"/>
            </a:avLst>
          </a:prstGeom>
          <a:gradFill flip="none" rotWithShape="1">
            <a:gsLst>
              <a:gs pos="0">
                <a:srgbClr val="964B00">
                  <a:shade val="30000"/>
                  <a:satMod val="115000"/>
                  <a:alpha val="12000"/>
                </a:srgbClr>
              </a:gs>
              <a:gs pos="50000">
                <a:srgbClr val="964B00">
                  <a:shade val="67500"/>
                  <a:satMod val="115000"/>
                </a:srgbClr>
              </a:gs>
              <a:gs pos="100000">
                <a:srgbClr val="964B00">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2600895">
            <a:off x="1793553" y="3869469"/>
            <a:ext cx="1767614" cy="1774298"/>
          </a:xfrm>
          <a:prstGeom prst="teardrop">
            <a:avLst>
              <a:gd name="adj" fmla="val 143888"/>
            </a:avLst>
          </a:prstGeom>
          <a:gradFill flip="none" rotWithShape="1">
            <a:gsLst>
              <a:gs pos="0">
                <a:srgbClr val="964B00">
                  <a:shade val="30000"/>
                  <a:satMod val="115000"/>
                  <a:alpha val="12000"/>
                </a:srgbClr>
              </a:gs>
              <a:gs pos="50000">
                <a:srgbClr val="964B00">
                  <a:shade val="67500"/>
                  <a:satMod val="115000"/>
                </a:srgbClr>
              </a:gs>
              <a:gs pos="100000">
                <a:srgbClr val="964B0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rot="2600895">
            <a:off x="82076" y="1650514"/>
            <a:ext cx="1767614" cy="1774298"/>
          </a:xfrm>
          <a:prstGeom prst="teardrop">
            <a:avLst>
              <a:gd name="adj" fmla="val 147023"/>
            </a:avLst>
          </a:prstGeom>
          <a:gradFill flip="none" rotWithShape="1">
            <a:gsLst>
              <a:gs pos="0">
                <a:srgbClr val="964B00">
                  <a:shade val="30000"/>
                  <a:satMod val="115000"/>
                  <a:alpha val="12000"/>
                </a:srgbClr>
              </a:gs>
              <a:gs pos="50000">
                <a:srgbClr val="964B00">
                  <a:shade val="67500"/>
                  <a:satMod val="115000"/>
                </a:srgbClr>
              </a:gs>
              <a:gs pos="100000">
                <a:srgbClr val="964B00">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2600895">
            <a:off x="79042" y="3869469"/>
            <a:ext cx="1767614" cy="1774298"/>
          </a:xfrm>
          <a:prstGeom prst="teardrop">
            <a:avLst>
              <a:gd name="adj" fmla="val 143888"/>
            </a:avLst>
          </a:prstGeom>
          <a:gradFill flip="none" rotWithShape="1">
            <a:gsLst>
              <a:gs pos="0">
                <a:srgbClr val="964B00">
                  <a:shade val="30000"/>
                  <a:satMod val="115000"/>
                  <a:alpha val="12000"/>
                </a:srgbClr>
              </a:gs>
              <a:gs pos="50000">
                <a:srgbClr val="964B00">
                  <a:shade val="67500"/>
                  <a:satMod val="115000"/>
                </a:srgbClr>
              </a:gs>
              <a:gs pos="100000">
                <a:srgbClr val="964B0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357222" y="0"/>
            <a:ext cx="9501222"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8" presetClass="emph" presetSubtype="0" fill="hold" grpId="0" nodeType="withEffect">
                                  <p:stCondLst>
                                    <p:cond delay="0"/>
                                  </p:stCondLst>
                                  <p:childTnLst>
                                    <p:animRot by="10800000">
                                      <p:cBhvr>
                                        <p:cTn id="9" dur="3000" fill="hold"/>
                                        <p:tgtEl>
                                          <p:spTgt spid="5"/>
                                        </p:tgtEl>
                                        <p:attrNameLst>
                                          <p:attrName>r</p:attrName>
                                        </p:attrNameLst>
                                      </p:cBhvr>
                                    </p:animRot>
                                  </p:childTnLst>
                                </p:cTn>
                              </p:par>
                              <p:par>
                                <p:cTn id="10" presetID="16" presetClass="entr" presetSubtype="26" fill="hold" grpId="1"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arn(inHorizontal)">
                                      <p:cBhvr>
                                        <p:cTn id="12" dur="3000"/>
                                        <p:tgtEl>
                                          <p:spTgt spid="5"/>
                                        </p:tgtEl>
                                      </p:cBhvr>
                                    </p:animEffect>
                                  </p:childTnLst>
                                </p:cTn>
                              </p:par>
                              <p:par>
                                <p:cTn id="13" presetID="8" presetClass="emph" presetSubtype="0" fill="hold" grpId="0" nodeType="withEffect">
                                  <p:stCondLst>
                                    <p:cond delay="0"/>
                                  </p:stCondLst>
                                  <p:childTnLst>
                                    <p:animRot by="10800000">
                                      <p:cBhvr>
                                        <p:cTn id="14" dur="3000" fill="hold"/>
                                        <p:tgtEl>
                                          <p:spTgt spid="6"/>
                                        </p:tgtEl>
                                        <p:attrNameLst>
                                          <p:attrName>r</p:attrName>
                                        </p:attrNameLst>
                                      </p:cBhvr>
                                    </p:animRot>
                                  </p:childTnLst>
                                </p:cTn>
                              </p:par>
                              <p:par>
                                <p:cTn id="15" presetID="16" presetClass="entr" presetSubtype="26" fill="hold" grpId="1" nodeType="with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barn(inHorizontal)">
                                      <p:cBhvr>
                                        <p:cTn id="17" dur="3000"/>
                                        <p:tgtEl>
                                          <p:spTgt spid="6"/>
                                        </p:tgtEl>
                                      </p:cBhvr>
                                    </p:animEffect>
                                  </p:childTnLst>
                                </p:cTn>
                              </p:par>
                              <p:par>
                                <p:cTn id="18" presetID="8" presetClass="emph" presetSubtype="0" fill="hold" grpId="0" nodeType="withEffect">
                                  <p:stCondLst>
                                    <p:cond delay="0"/>
                                  </p:stCondLst>
                                  <p:childTnLst>
                                    <p:animRot by="10800000">
                                      <p:cBhvr>
                                        <p:cTn id="19" dur="3000" fill="hold"/>
                                        <p:tgtEl>
                                          <p:spTgt spid="7"/>
                                        </p:tgtEl>
                                        <p:attrNameLst>
                                          <p:attrName>r</p:attrName>
                                        </p:attrNameLst>
                                      </p:cBhvr>
                                    </p:animRot>
                                  </p:childTnLst>
                                </p:cTn>
                              </p:par>
                              <p:par>
                                <p:cTn id="20" presetID="16" presetClass="entr" presetSubtype="26" fill="hold" grpId="1" nodeType="with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barn(inHorizontal)">
                                      <p:cBhvr>
                                        <p:cTn id="22" dur="3000"/>
                                        <p:tgtEl>
                                          <p:spTgt spid="7"/>
                                        </p:tgtEl>
                                      </p:cBhvr>
                                    </p:animEffect>
                                  </p:childTnLst>
                                </p:cTn>
                              </p:par>
                              <p:par>
                                <p:cTn id="23" presetID="8" presetClass="emph" presetSubtype="0" fill="hold" grpId="0" nodeType="withEffect">
                                  <p:stCondLst>
                                    <p:cond delay="0"/>
                                  </p:stCondLst>
                                  <p:childTnLst>
                                    <p:animRot by="10800000">
                                      <p:cBhvr>
                                        <p:cTn id="24" dur="3000" fill="hold"/>
                                        <p:tgtEl>
                                          <p:spTgt spid="8"/>
                                        </p:tgtEl>
                                        <p:attrNameLst>
                                          <p:attrName>r</p:attrName>
                                        </p:attrNameLst>
                                      </p:cBhvr>
                                    </p:animRot>
                                  </p:childTnLst>
                                </p:cTn>
                              </p:par>
                              <p:par>
                                <p:cTn id="25" presetID="16" presetClass="entr" presetSubtype="26" fill="hold" grpId="1" nodeType="with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barn(inHorizontal)">
                                      <p:cBhvr>
                                        <p:cTn id="27" dur="3000"/>
                                        <p:tgtEl>
                                          <p:spTgt spid="8"/>
                                        </p:tgtEl>
                                      </p:cBhvr>
                                    </p:animEffect>
                                  </p:childTnLst>
                                </p:cTn>
                              </p:par>
                              <p:par>
                                <p:cTn id="28" presetID="8" presetClass="emph" presetSubtype="0" fill="hold" grpId="0" nodeType="withEffect">
                                  <p:stCondLst>
                                    <p:cond delay="0"/>
                                  </p:stCondLst>
                                  <p:childTnLst>
                                    <p:animRot by="10800000">
                                      <p:cBhvr>
                                        <p:cTn id="29" dur="3000" fill="hold"/>
                                        <p:tgtEl>
                                          <p:spTgt spid="9"/>
                                        </p:tgtEl>
                                        <p:attrNameLst>
                                          <p:attrName>r</p:attrName>
                                        </p:attrNameLst>
                                      </p:cBhvr>
                                    </p:animRot>
                                  </p:childTnLst>
                                </p:cTn>
                              </p:par>
                              <p:par>
                                <p:cTn id="30" presetID="16" presetClass="entr" presetSubtype="26" fill="hold" grpId="1" nodeType="with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barn(inHorizontal)">
                                      <p:cBhvr>
                                        <p:cTn id="32" dur="3000"/>
                                        <p:tgtEl>
                                          <p:spTgt spid="9"/>
                                        </p:tgtEl>
                                      </p:cBhvr>
                                    </p:animEffect>
                                  </p:childTnLst>
                                </p:cTn>
                              </p:par>
                              <p:par>
                                <p:cTn id="33" presetID="8" presetClass="emph" presetSubtype="0" fill="hold" grpId="0" nodeType="withEffect">
                                  <p:stCondLst>
                                    <p:cond delay="0"/>
                                  </p:stCondLst>
                                  <p:childTnLst>
                                    <p:animRot by="10800000">
                                      <p:cBhvr>
                                        <p:cTn id="34" dur="3000" fill="hold"/>
                                        <p:tgtEl>
                                          <p:spTgt spid="10"/>
                                        </p:tgtEl>
                                        <p:attrNameLst>
                                          <p:attrName>r</p:attrName>
                                        </p:attrNameLst>
                                      </p:cBhvr>
                                    </p:animRot>
                                  </p:childTnLst>
                                </p:cTn>
                              </p:par>
                              <p:par>
                                <p:cTn id="35" presetID="16" presetClass="entr" presetSubtype="26" fill="hold" grpId="1" nodeType="with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barn(inHorizontal)">
                                      <p:cBhvr>
                                        <p:cTn id="37" dur="3000"/>
                                        <p:tgtEl>
                                          <p:spTgt spid="10"/>
                                        </p:tgtEl>
                                      </p:cBhvr>
                                    </p:animEffect>
                                  </p:childTnLst>
                                </p:cTn>
                              </p:par>
                              <p:par>
                                <p:cTn id="38" presetID="8" presetClass="emph" presetSubtype="0" fill="hold" grpId="0" nodeType="withEffect">
                                  <p:stCondLst>
                                    <p:cond delay="0"/>
                                  </p:stCondLst>
                                  <p:childTnLst>
                                    <p:animRot by="10800000">
                                      <p:cBhvr>
                                        <p:cTn id="39" dur="3000" fill="hold"/>
                                        <p:tgtEl>
                                          <p:spTgt spid="11"/>
                                        </p:tgtEl>
                                        <p:attrNameLst>
                                          <p:attrName>r</p:attrName>
                                        </p:attrNameLst>
                                      </p:cBhvr>
                                    </p:animRot>
                                  </p:childTnLst>
                                </p:cTn>
                              </p:par>
                              <p:par>
                                <p:cTn id="40" presetID="16" presetClass="entr" presetSubtype="26" fill="hold" grpId="1" nodeType="withEffect">
                                  <p:stCondLst>
                                    <p:cond delay="0"/>
                                  </p:stCondLst>
                                  <p:childTnLst>
                                    <p:set>
                                      <p:cBhvr>
                                        <p:cTn id="41" dur="1" fill="hold">
                                          <p:stCondLst>
                                            <p:cond delay="0"/>
                                          </p:stCondLst>
                                        </p:cTn>
                                        <p:tgtEl>
                                          <p:spTgt spid="11"/>
                                        </p:tgtEl>
                                        <p:attrNameLst>
                                          <p:attrName>style.visibility</p:attrName>
                                        </p:attrNameLst>
                                      </p:cBhvr>
                                      <p:to>
                                        <p:strVal val="visible"/>
                                      </p:to>
                                    </p:set>
                                    <p:animEffect transition="in" filter="barn(inHorizontal)">
                                      <p:cBhvr>
                                        <p:cTn id="42" dur="3000"/>
                                        <p:tgtEl>
                                          <p:spTgt spid="11"/>
                                        </p:tgtEl>
                                      </p:cBhvr>
                                    </p:animEffect>
                                  </p:childTnLst>
                                </p:cTn>
                              </p:par>
                              <p:par>
                                <p:cTn id="43" presetID="8" presetClass="emph" presetSubtype="0" fill="hold" grpId="0" nodeType="withEffect">
                                  <p:stCondLst>
                                    <p:cond delay="0"/>
                                  </p:stCondLst>
                                  <p:childTnLst>
                                    <p:animRot by="10800000">
                                      <p:cBhvr>
                                        <p:cTn id="44" dur="3000" fill="hold"/>
                                        <p:tgtEl>
                                          <p:spTgt spid="12"/>
                                        </p:tgtEl>
                                        <p:attrNameLst>
                                          <p:attrName>r</p:attrName>
                                        </p:attrNameLst>
                                      </p:cBhvr>
                                    </p:animRot>
                                  </p:childTnLst>
                                </p:cTn>
                              </p:par>
                              <p:par>
                                <p:cTn id="45" presetID="16" presetClass="entr" presetSubtype="26" fill="hold" grpId="1" nodeType="withEffect">
                                  <p:stCondLst>
                                    <p:cond delay="0"/>
                                  </p:stCondLst>
                                  <p:childTnLst>
                                    <p:set>
                                      <p:cBhvr>
                                        <p:cTn id="46" dur="1" fill="hold">
                                          <p:stCondLst>
                                            <p:cond delay="0"/>
                                          </p:stCondLst>
                                        </p:cTn>
                                        <p:tgtEl>
                                          <p:spTgt spid="12"/>
                                        </p:tgtEl>
                                        <p:attrNameLst>
                                          <p:attrName>style.visibility</p:attrName>
                                        </p:attrNameLst>
                                      </p:cBhvr>
                                      <p:to>
                                        <p:strVal val="visible"/>
                                      </p:to>
                                    </p:set>
                                    <p:animEffect transition="in" filter="barn(inHorizontal)">
                                      <p:cBhvr>
                                        <p:cTn id="47" dur="3000"/>
                                        <p:tgtEl>
                                          <p:spTgt spid="12"/>
                                        </p:tgtEl>
                                      </p:cBhvr>
                                    </p:animEffect>
                                  </p:childTnLst>
                                </p:cTn>
                              </p:par>
                              <p:par>
                                <p:cTn id="48" presetID="8" presetClass="emph" presetSubtype="0" fill="hold" grpId="0" nodeType="withEffect">
                                  <p:stCondLst>
                                    <p:cond delay="0"/>
                                  </p:stCondLst>
                                  <p:childTnLst>
                                    <p:animRot by="10800000">
                                      <p:cBhvr>
                                        <p:cTn id="49" dur="3000" fill="hold"/>
                                        <p:tgtEl>
                                          <p:spTgt spid="13"/>
                                        </p:tgtEl>
                                        <p:attrNameLst>
                                          <p:attrName>r</p:attrName>
                                        </p:attrNameLst>
                                      </p:cBhvr>
                                    </p:animRot>
                                  </p:childTnLst>
                                </p:cTn>
                              </p:par>
                              <p:par>
                                <p:cTn id="50" presetID="16" presetClass="entr" presetSubtype="26" fill="hold" grpId="1" nodeType="withEffect">
                                  <p:stCondLst>
                                    <p:cond delay="0"/>
                                  </p:stCondLst>
                                  <p:childTnLst>
                                    <p:set>
                                      <p:cBhvr>
                                        <p:cTn id="51" dur="1" fill="hold">
                                          <p:stCondLst>
                                            <p:cond delay="0"/>
                                          </p:stCondLst>
                                        </p:cTn>
                                        <p:tgtEl>
                                          <p:spTgt spid="13"/>
                                        </p:tgtEl>
                                        <p:attrNameLst>
                                          <p:attrName>style.visibility</p:attrName>
                                        </p:attrNameLst>
                                      </p:cBhvr>
                                      <p:to>
                                        <p:strVal val="visible"/>
                                      </p:to>
                                    </p:set>
                                    <p:animEffect transition="in" filter="barn(inHorizontal)">
                                      <p:cBhvr>
                                        <p:cTn id="52" dur="3000"/>
                                        <p:tgtEl>
                                          <p:spTgt spid="13"/>
                                        </p:tgtEl>
                                      </p:cBhvr>
                                    </p:animEffect>
                                  </p:childTnLst>
                                </p:cTn>
                              </p:par>
                              <p:par>
                                <p:cTn id="53" presetID="8" presetClass="emph" presetSubtype="0" fill="hold" grpId="0" nodeType="withEffect">
                                  <p:stCondLst>
                                    <p:cond delay="0"/>
                                  </p:stCondLst>
                                  <p:childTnLst>
                                    <p:animRot by="10800000">
                                      <p:cBhvr>
                                        <p:cTn id="54" dur="3000" fill="hold"/>
                                        <p:tgtEl>
                                          <p:spTgt spid="14"/>
                                        </p:tgtEl>
                                        <p:attrNameLst>
                                          <p:attrName>r</p:attrName>
                                        </p:attrNameLst>
                                      </p:cBhvr>
                                    </p:animRot>
                                  </p:childTnLst>
                                </p:cTn>
                              </p:par>
                              <p:par>
                                <p:cTn id="55" presetID="16" presetClass="entr" presetSubtype="26" fill="hold" grpId="1" nodeType="withEffect">
                                  <p:stCondLst>
                                    <p:cond delay="0"/>
                                  </p:stCondLst>
                                  <p:childTnLst>
                                    <p:set>
                                      <p:cBhvr>
                                        <p:cTn id="56" dur="1" fill="hold">
                                          <p:stCondLst>
                                            <p:cond delay="0"/>
                                          </p:stCondLst>
                                        </p:cTn>
                                        <p:tgtEl>
                                          <p:spTgt spid="14"/>
                                        </p:tgtEl>
                                        <p:attrNameLst>
                                          <p:attrName>style.visibility</p:attrName>
                                        </p:attrNameLst>
                                      </p:cBhvr>
                                      <p:to>
                                        <p:strVal val="visible"/>
                                      </p:to>
                                    </p:set>
                                    <p:animEffect transition="in" filter="barn(inHorizontal)">
                                      <p:cBhvr>
                                        <p:cTn id="57" dur="3000"/>
                                        <p:tgtEl>
                                          <p:spTgt spid="14"/>
                                        </p:tgtEl>
                                      </p:cBhvr>
                                    </p:animEffect>
                                  </p:childTnLst>
                                </p:cTn>
                              </p:par>
                            </p:childTnLst>
                          </p:cTn>
                        </p:par>
                        <p:par>
                          <p:cTn id="58" fill="hold">
                            <p:stCondLst>
                              <p:cond delay="3000"/>
                            </p:stCondLst>
                            <p:childTnLst>
                              <p:par>
                                <p:cTn id="59" presetID="2" presetClass="exit" presetSubtype="2" fill="hold" grpId="2" nodeType="afterEffect">
                                  <p:stCondLst>
                                    <p:cond delay="0"/>
                                  </p:stCondLst>
                                  <p:childTnLst>
                                    <p:anim calcmode="lin" valueType="num">
                                      <p:cBhvr additive="base">
                                        <p:cTn id="60" dur="3000"/>
                                        <p:tgtEl>
                                          <p:spTgt spid="5"/>
                                        </p:tgtEl>
                                        <p:attrNameLst>
                                          <p:attrName>ppt_x</p:attrName>
                                        </p:attrNameLst>
                                      </p:cBhvr>
                                      <p:tavLst>
                                        <p:tav tm="0">
                                          <p:val>
                                            <p:strVal val="ppt_x"/>
                                          </p:val>
                                        </p:tav>
                                        <p:tav tm="100000">
                                          <p:val>
                                            <p:strVal val="1+ppt_w/2"/>
                                          </p:val>
                                        </p:tav>
                                      </p:tavLst>
                                    </p:anim>
                                    <p:anim calcmode="lin" valueType="num">
                                      <p:cBhvr additive="base">
                                        <p:cTn id="61" dur="3000"/>
                                        <p:tgtEl>
                                          <p:spTgt spid="5"/>
                                        </p:tgtEl>
                                        <p:attrNameLst>
                                          <p:attrName>ppt_y</p:attrName>
                                        </p:attrNameLst>
                                      </p:cBhvr>
                                      <p:tavLst>
                                        <p:tav tm="0">
                                          <p:val>
                                            <p:strVal val="ppt_y"/>
                                          </p:val>
                                        </p:tav>
                                        <p:tav tm="100000">
                                          <p:val>
                                            <p:strVal val="ppt_y"/>
                                          </p:val>
                                        </p:tav>
                                      </p:tavLst>
                                    </p:anim>
                                    <p:set>
                                      <p:cBhvr>
                                        <p:cTn id="62" dur="1" fill="hold">
                                          <p:stCondLst>
                                            <p:cond delay="2999"/>
                                          </p:stCondLst>
                                        </p:cTn>
                                        <p:tgtEl>
                                          <p:spTgt spid="5"/>
                                        </p:tgtEl>
                                        <p:attrNameLst>
                                          <p:attrName>style.visibility</p:attrName>
                                        </p:attrNameLst>
                                      </p:cBhvr>
                                      <p:to>
                                        <p:strVal val="hidden"/>
                                      </p:to>
                                    </p:set>
                                  </p:childTnLst>
                                </p:cTn>
                              </p:par>
                              <p:par>
                                <p:cTn id="63" presetID="2" presetClass="exit" presetSubtype="2" fill="hold" grpId="2" nodeType="withEffect">
                                  <p:stCondLst>
                                    <p:cond delay="0"/>
                                  </p:stCondLst>
                                  <p:childTnLst>
                                    <p:anim calcmode="lin" valueType="num">
                                      <p:cBhvr additive="base">
                                        <p:cTn id="64" dur="3000"/>
                                        <p:tgtEl>
                                          <p:spTgt spid="6"/>
                                        </p:tgtEl>
                                        <p:attrNameLst>
                                          <p:attrName>ppt_x</p:attrName>
                                        </p:attrNameLst>
                                      </p:cBhvr>
                                      <p:tavLst>
                                        <p:tav tm="0">
                                          <p:val>
                                            <p:strVal val="ppt_x"/>
                                          </p:val>
                                        </p:tav>
                                        <p:tav tm="100000">
                                          <p:val>
                                            <p:strVal val="1+ppt_w/2"/>
                                          </p:val>
                                        </p:tav>
                                      </p:tavLst>
                                    </p:anim>
                                    <p:anim calcmode="lin" valueType="num">
                                      <p:cBhvr additive="base">
                                        <p:cTn id="65" dur="3000"/>
                                        <p:tgtEl>
                                          <p:spTgt spid="6"/>
                                        </p:tgtEl>
                                        <p:attrNameLst>
                                          <p:attrName>ppt_y</p:attrName>
                                        </p:attrNameLst>
                                      </p:cBhvr>
                                      <p:tavLst>
                                        <p:tav tm="0">
                                          <p:val>
                                            <p:strVal val="ppt_y"/>
                                          </p:val>
                                        </p:tav>
                                        <p:tav tm="100000">
                                          <p:val>
                                            <p:strVal val="ppt_y"/>
                                          </p:val>
                                        </p:tav>
                                      </p:tavLst>
                                    </p:anim>
                                    <p:set>
                                      <p:cBhvr>
                                        <p:cTn id="66" dur="1" fill="hold">
                                          <p:stCondLst>
                                            <p:cond delay="2999"/>
                                          </p:stCondLst>
                                        </p:cTn>
                                        <p:tgtEl>
                                          <p:spTgt spid="6"/>
                                        </p:tgtEl>
                                        <p:attrNameLst>
                                          <p:attrName>style.visibility</p:attrName>
                                        </p:attrNameLst>
                                      </p:cBhvr>
                                      <p:to>
                                        <p:strVal val="hidden"/>
                                      </p:to>
                                    </p:set>
                                  </p:childTnLst>
                                </p:cTn>
                              </p:par>
                              <p:par>
                                <p:cTn id="67" presetID="2" presetClass="exit" presetSubtype="2" fill="hold" grpId="2" nodeType="withEffect">
                                  <p:stCondLst>
                                    <p:cond delay="0"/>
                                  </p:stCondLst>
                                  <p:childTnLst>
                                    <p:anim calcmode="lin" valueType="num">
                                      <p:cBhvr additive="base">
                                        <p:cTn id="68" dur="3000"/>
                                        <p:tgtEl>
                                          <p:spTgt spid="7"/>
                                        </p:tgtEl>
                                        <p:attrNameLst>
                                          <p:attrName>ppt_x</p:attrName>
                                        </p:attrNameLst>
                                      </p:cBhvr>
                                      <p:tavLst>
                                        <p:tav tm="0">
                                          <p:val>
                                            <p:strVal val="ppt_x"/>
                                          </p:val>
                                        </p:tav>
                                        <p:tav tm="100000">
                                          <p:val>
                                            <p:strVal val="1+ppt_w/2"/>
                                          </p:val>
                                        </p:tav>
                                      </p:tavLst>
                                    </p:anim>
                                    <p:anim calcmode="lin" valueType="num">
                                      <p:cBhvr additive="base">
                                        <p:cTn id="69" dur="3000"/>
                                        <p:tgtEl>
                                          <p:spTgt spid="7"/>
                                        </p:tgtEl>
                                        <p:attrNameLst>
                                          <p:attrName>ppt_y</p:attrName>
                                        </p:attrNameLst>
                                      </p:cBhvr>
                                      <p:tavLst>
                                        <p:tav tm="0">
                                          <p:val>
                                            <p:strVal val="ppt_y"/>
                                          </p:val>
                                        </p:tav>
                                        <p:tav tm="100000">
                                          <p:val>
                                            <p:strVal val="ppt_y"/>
                                          </p:val>
                                        </p:tav>
                                      </p:tavLst>
                                    </p:anim>
                                    <p:set>
                                      <p:cBhvr>
                                        <p:cTn id="70" dur="1" fill="hold">
                                          <p:stCondLst>
                                            <p:cond delay="2999"/>
                                          </p:stCondLst>
                                        </p:cTn>
                                        <p:tgtEl>
                                          <p:spTgt spid="7"/>
                                        </p:tgtEl>
                                        <p:attrNameLst>
                                          <p:attrName>style.visibility</p:attrName>
                                        </p:attrNameLst>
                                      </p:cBhvr>
                                      <p:to>
                                        <p:strVal val="hidden"/>
                                      </p:to>
                                    </p:set>
                                  </p:childTnLst>
                                </p:cTn>
                              </p:par>
                              <p:par>
                                <p:cTn id="71" presetID="2" presetClass="exit" presetSubtype="2" fill="hold" grpId="2" nodeType="withEffect">
                                  <p:stCondLst>
                                    <p:cond delay="0"/>
                                  </p:stCondLst>
                                  <p:childTnLst>
                                    <p:anim calcmode="lin" valueType="num">
                                      <p:cBhvr additive="base">
                                        <p:cTn id="72" dur="3000"/>
                                        <p:tgtEl>
                                          <p:spTgt spid="8"/>
                                        </p:tgtEl>
                                        <p:attrNameLst>
                                          <p:attrName>ppt_x</p:attrName>
                                        </p:attrNameLst>
                                      </p:cBhvr>
                                      <p:tavLst>
                                        <p:tav tm="0">
                                          <p:val>
                                            <p:strVal val="ppt_x"/>
                                          </p:val>
                                        </p:tav>
                                        <p:tav tm="100000">
                                          <p:val>
                                            <p:strVal val="1+ppt_w/2"/>
                                          </p:val>
                                        </p:tav>
                                      </p:tavLst>
                                    </p:anim>
                                    <p:anim calcmode="lin" valueType="num">
                                      <p:cBhvr additive="base">
                                        <p:cTn id="73" dur="3000"/>
                                        <p:tgtEl>
                                          <p:spTgt spid="8"/>
                                        </p:tgtEl>
                                        <p:attrNameLst>
                                          <p:attrName>ppt_y</p:attrName>
                                        </p:attrNameLst>
                                      </p:cBhvr>
                                      <p:tavLst>
                                        <p:tav tm="0">
                                          <p:val>
                                            <p:strVal val="ppt_y"/>
                                          </p:val>
                                        </p:tav>
                                        <p:tav tm="100000">
                                          <p:val>
                                            <p:strVal val="ppt_y"/>
                                          </p:val>
                                        </p:tav>
                                      </p:tavLst>
                                    </p:anim>
                                    <p:set>
                                      <p:cBhvr>
                                        <p:cTn id="74" dur="1" fill="hold">
                                          <p:stCondLst>
                                            <p:cond delay="2999"/>
                                          </p:stCondLst>
                                        </p:cTn>
                                        <p:tgtEl>
                                          <p:spTgt spid="8"/>
                                        </p:tgtEl>
                                        <p:attrNameLst>
                                          <p:attrName>style.visibility</p:attrName>
                                        </p:attrNameLst>
                                      </p:cBhvr>
                                      <p:to>
                                        <p:strVal val="hidden"/>
                                      </p:to>
                                    </p:set>
                                  </p:childTnLst>
                                </p:cTn>
                              </p:par>
                              <p:par>
                                <p:cTn id="75" presetID="2" presetClass="exit" presetSubtype="2" fill="hold" grpId="2" nodeType="withEffect">
                                  <p:stCondLst>
                                    <p:cond delay="0"/>
                                  </p:stCondLst>
                                  <p:childTnLst>
                                    <p:anim calcmode="lin" valueType="num">
                                      <p:cBhvr additive="base">
                                        <p:cTn id="76" dur="3000"/>
                                        <p:tgtEl>
                                          <p:spTgt spid="9"/>
                                        </p:tgtEl>
                                        <p:attrNameLst>
                                          <p:attrName>ppt_x</p:attrName>
                                        </p:attrNameLst>
                                      </p:cBhvr>
                                      <p:tavLst>
                                        <p:tav tm="0">
                                          <p:val>
                                            <p:strVal val="ppt_x"/>
                                          </p:val>
                                        </p:tav>
                                        <p:tav tm="100000">
                                          <p:val>
                                            <p:strVal val="1+ppt_w/2"/>
                                          </p:val>
                                        </p:tav>
                                      </p:tavLst>
                                    </p:anim>
                                    <p:anim calcmode="lin" valueType="num">
                                      <p:cBhvr additive="base">
                                        <p:cTn id="77" dur="3000"/>
                                        <p:tgtEl>
                                          <p:spTgt spid="9"/>
                                        </p:tgtEl>
                                        <p:attrNameLst>
                                          <p:attrName>ppt_y</p:attrName>
                                        </p:attrNameLst>
                                      </p:cBhvr>
                                      <p:tavLst>
                                        <p:tav tm="0">
                                          <p:val>
                                            <p:strVal val="ppt_y"/>
                                          </p:val>
                                        </p:tav>
                                        <p:tav tm="100000">
                                          <p:val>
                                            <p:strVal val="ppt_y"/>
                                          </p:val>
                                        </p:tav>
                                      </p:tavLst>
                                    </p:anim>
                                    <p:set>
                                      <p:cBhvr>
                                        <p:cTn id="78" dur="1" fill="hold">
                                          <p:stCondLst>
                                            <p:cond delay="2999"/>
                                          </p:stCondLst>
                                        </p:cTn>
                                        <p:tgtEl>
                                          <p:spTgt spid="9"/>
                                        </p:tgtEl>
                                        <p:attrNameLst>
                                          <p:attrName>style.visibility</p:attrName>
                                        </p:attrNameLst>
                                      </p:cBhvr>
                                      <p:to>
                                        <p:strVal val="hidden"/>
                                      </p:to>
                                    </p:set>
                                  </p:childTnLst>
                                </p:cTn>
                              </p:par>
                              <p:par>
                                <p:cTn id="79" presetID="2" presetClass="exit" presetSubtype="2" fill="hold" grpId="2" nodeType="withEffect">
                                  <p:stCondLst>
                                    <p:cond delay="0"/>
                                  </p:stCondLst>
                                  <p:childTnLst>
                                    <p:anim calcmode="lin" valueType="num">
                                      <p:cBhvr additive="base">
                                        <p:cTn id="80" dur="3000"/>
                                        <p:tgtEl>
                                          <p:spTgt spid="10"/>
                                        </p:tgtEl>
                                        <p:attrNameLst>
                                          <p:attrName>ppt_x</p:attrName>
                                        </p:attrNameLst>
                                      </p:cBhvr>
                                      <p:tavLst>
                                        <p:tav tm="0">
                                          <p:val>
                                            <p:strVal val="ppt_x"/>
                                          </p:val>
                                        </p:tav>
                                        <p:tav tm="100000">
                                          <p:val>
                                            <p:strVal val="1+ppt_w/2"/>
                                          </p:val>
                                        </p:tav>
                                      </p:tavLst>
                                    </p:anim>
                                    <p:anim calcmode="lin" valueType="num">
                                      <p:cBhvr additive="base">
                                        <p:cTn id="81" dur="3000"/>
                                        <p:tgtEl>
                                          <p:spTgt spid="10"/>
                                        </p:tgtEl>
                                        <p:attrNameLst>
                                          <p:attrName>ppt_y</p:attrName>
                                        </p:attrNameLst>
                                      </p:cBhvr>
                                      <p:tavLst>
                                        <p:tav tm="0">
                                          <p:val>
                                            <p:strVal val="ppt_y"/>
                                          </p:val>
                                        </p:tav>
                                        <p:tav tm="100000">
                                          <p:val>
                                            <p:strVal val="ppt_y"/>
                                          </p:val>
                                        </p:tav>
                                      </p:tavLst>
                                    </p:anim>
                                    <p:set>
                                      <p:cBhvr>
                                        <p:cTn id="82" dur="1" fill="hold">
                                          <p:stCondLst>
                                            <p:cond delay="2999"/>
                                          </p:stCondLst>
                                        </p:cTn>
                                        <p:tgtEl>
                                          <p:spTgt spid="10"/>
                                        </p:tgtEl>
                                        <p:attrNameLst>
                                          <p:attrName>style.visibility</p:attrName>
                                        </p:attrNameLst>
                                      </p:cBhvr>
                                      <p:to>
                                        <p:strVal val="hidden"/>
                                      </p:to>
                                    </p:set>
                                  </p:childTnLst>
                                </p:cTn>
                              </p:par>
                              <p:par>
                                <p:cTn id="83" presetID="2" presetClass="exit" presetSubtype="2" fill="hold" grpId="2" nodeType="withEffect">
                                  <p:stCondLst>
                                    <p:cond delay="0"/>
                                  </p:stCondLst>
                                  <p:childTnLst>
                                    <p:anim calcmode="lin" valueType="num">
                                      <p:cBhvr additive="base">
                                        <p:cTn id="84" dur="3000"/>
                                        <p:tgtEl>
                                          <p:spTgt spid="11"/>
                                        </p:tgtEl>
                                        <p:attrNameLst>
                                          <p:attrName>ppt_x</p:attrName>
                                        </p:attrNameLst>
                                      </p:cBhvr>
                                      <p:tavLst>
                                        <p:tav tm="0">
                                          <p:val>
                                            <p:strVal val="ppt_x"/>
                                          </p:val>
                                        </p:tav>
                                        <p:tav tm="100000">
                                          <p:val>
                                            <p:strVal val="1+ppt_w/2"/>
                                          </p:val>
                                        </p:tav>
                                      </p:tavLst>
                                    </p:anim>
                                    <p:anim calcmode="lin" valueType="num">
                                      <p:cBhvr additive="base">
                                        <p:cTn id="85" dur="3000"/>
                                        <p:tgtEl>
                                          <p:spTgt spid="11"/>
                                        </p:tgtEl>
                                        <p:attrNameLst>
                                          <p:attrName>ppt_y</p:attrName>
                                        </p:attrNameLst>
                                      </p:cBhvr>
                                      <p:tavLst>
                                        <p:tav tm="0">
                                          <p:val>
                                            <p:strVal val="ppt_y"/>
                                          </p:val>
                                        </p:tav>
                                        <p:tav tm="100000">
                                          <p:val>
                                            <p:strVal val="ppt_y"/>
                                          </p:val>
                                        </p:tav>
                                      </p:tavLst>
                                    </p:anim>
                                    <p:set>
                                      <p:cBhvr>
                                        <p:cTn id="86" dur="1" fill="hold">
                                          <p:stCondLst>
                                            <p:cond delay="2999"/>
                                          </p:stCondLst>
                                        </p:cTn>
                                        <p:tgtEl>
                                          <p:spTgt spid="11"/>
                                        </p:tgtEl>
                                        <p:attrNameLst>
                                          <p:attrName>style.visibility</p:attrName>
                                        </p:attrNameLst>
                                      </p:cBhvr>
                                      <p:to>
                                        <p:strVal val="hidden"/>
                                      </p:to>
                                    </p:set>
                                  </p:childTnLst>
                                </p:cTn>
                              </p:par>
                              <p:par>
                                <p:cTn id="87" presetID="2" presetClass="exit" presetSubtype="2" fill="hold" grpId="2" nodeType="withEffect">
                                  <p:stCondLst>
                                    <p:cond delay="0"/>
                                  </p:stCondLst>
                                  <p:childTnLst>
                                    <p:anim calcmode="lin" valueType="num">
                                      <p:cBhvr additive="base">
                                        <p:cTn id="88" dur="3000"/>
                                        <p:tgtEl>
                                          <p:spTgt spid="12"/>
                                        </p:tgtEl>
                                        <p:attrNameLst>
                                          <p:attrName>ppt_x</p:attrName>
                                        </p:attrNameLst>
                                      </p:cBhvr>
                                      <p:tavLst>
                                        <p:tav tm="0">
                                          <p:val>
                                            <p:strVal val="ppt_x"/>
                                          </p:val>
                                        </p:tav>
                                        <p:tav tm="100000">
                                          <p:val>
                                            <p:strVal val="1+ppt_w/2"/>
                                          </p:val>
                                        </p:tav>
                                      </p:tavLst>
                                    </p:anim>
                                    <p:anim calcmode="lin" valueType="num">
                                      <p:cBhvr additive="base">
                                        <p:cTn id="89" dur="3000"/>
                                        <p:tgtEl>
                                          <p:spTgt spid="12"/>
                                        </p:tgtEl>
                                        <p:attrNameLst>
                                          <p:attrName>ppt_y</p:attrName>
                                        </p:attrNameLst>
                                      </p:cBhvr>
                                      <p:tavLst>
                                        <p:tav tm="0">
                                          <p:val>
                                            <p:strVal val="ppt_y"/>
                                          </p:val>
                                        </p:tav>
                                        <p:tav tm="100000">
                                          <p:val>
                                            <p:strVal val="ppt_y"/>
                                          </p:val>
                                        </p:tav>
                                      </p:tavLst>
                                    </p:anim>
                                    <p:set>
                                      <p:cBhvr>
                                        <p:cTn id="90" dur="1" fill="hold">
                                          <p:stCondLst>
                                            <p:cond delay="2999"/>
                                          </p:stCondLst>
                                        </p:cTn>
                                        <p:tgtEl>
                                          <p:spTgt spid="12"/>
                                        </p:tgtEl>
                                        <p:attrNameLst>
                                          <p:attrName>style.visibility</p:attrName>
                                        </p:attrNameLst>
                                      </p:cBhvr>
                                      <p:to>
                                        <p:strVal val="hidden"/>
                                      </p:to>
                                    </p:set>
                                  </p:childTnLst>
                                </p:cTn>
                              </p:par>
                              <p:par>
                                <p:cTn id="91" presetID="2" presetClass="exit" presetSubtype="2" fill="hold" grpId="2" nodeType="withEffect">
                                  <p:stCondLst>
                                    <p:cond delay="0"/>
                                  </p:stCondLst>
                                  <p:childTnLst>
                                    <p:anim calcmode="lin" valueType="num">
                                      <p:cBhvr additive="base">
                                        <p:cTn id="92" dur="3000"/>
                                        <p:tgtEl>
                                          <p:spTgt spid="13"/>
                                        </p:tgtEl>
                                        <p:attrNameLst>
                                          <p:attrName>ppt_x</p:attrName>
                                        </p:attrNameLst>
                                      </p:cBhvr>
                                      <p:tavLst>
                                        <p:tav tm="0">
                                          <p:val>
                                            <p:strVal val="ppt_x"/>
                                          </p:val>
                                        </p:tav>
                                        <p:tav tm="100000">
                                          <p:val>
                                            <p:strVal val="1+ppt_w/2"/>
                                          </p:val>
                                        </p:tav>
                                      </p:tavLst>
                                    </p:anim>
                                    <p:anim calcmode="lin" valueType="num">
                                      <p:cBhvr additive="base">
                                        <p:cTn id="93" dur="3000"/>
                                        <p:tgtEl>
                                          <p:spTgt spid="13"/>
                                        </p:tgtEl>
                                        <p:attrNameLst>
                                          <p:attrName>ppt_y</p:attrName>
                                        </p:attrNameLst>
                                      </p:cBhvr>
                                      <p:tavLst>
                                        <p:tav tm="0">
                                          <p:val>
                                            <p:strVal val="ppt_y"/>
                                          </p:val>
                                        </p:tav>
                                        <p:tav tm="100000">
                                          <p:val>
                                            <p:strVal val="ppt_y"/>
                                          </p:val>
                                        </p:tav>
                                      </p:tavLst>
                                    </p:anim>
                                    <p:set>
                                      <p:cBhvr>
                                        <p:cTn id="94" dur="1" fill="hold">
                                          <p:stCondLst>
                                            <p:cond delay="2999"/>
                                          </p:stCondLst>
                                        </p:cTn>
                                        <p:tgtEl>
                                          <p:spTgt spid="13"/>
                                        </p:tgtEl>
                                        <p:attrNameLst>
                                          <p:attrName>style.visibility</p:attrName>
                                        </p:attrNameLst>
                                      </p:cBhvr>
                                      <p:to>
                                        <p:strVal val="hidden"/>
                                      </p:to>
                                    </p:set>
                                  </p:childTnLst>
                                </p:cTn>
                              </p:par>
                              <p:par>
                                <p:cTn id="95" presetID="2" presetClass="exit" presetSubtype="2" fill="hold" grpId="2" nodeType="withEffect">
                                  <p:stCondLst>
                                    <p:cond delay="0"/>
                                  </p:stCondLst>
                                  <p:childTnLst>
                                    <p:anim calcmode="lin" valueType="num">
                                      <p:cBhvr additive="base">
                                        <p:cTn id="96" dur="3000"/>
                                        <p:tgtEl>
                                          <p:spTgt spid="14"/>
                                        </p:tgtEl>
                                        <p:attrNameLst>
                                          <p:attrName>ppt_x</p:attrName>
                                        </p:attrNameLst>
                                      </p:cBhvr>
                                      <p:tavLst>
                                        <p:tav tm="0">
                                          <p:val>
                                            <p:strVal val="ppt_x"/>
                                          </p:val>
                                        </p:tav>
                                        <p:tav tm="100000">
                                          <p:val>
                                            <p:strVal val="1+ppt_w/2"/>
                                          </p:val>
                                        </p:tav>
                                      </p:tavLst>
                                    </p:anim>
                                    <p:anim calcmode="lin" valueType="num">
                                      <p:cBhvr additive="base">
                                        <p:cTn id="97" dur="3000"/>
                                        <p:tgtEl>
                                          <p:spTgt spid="14"/>
                                        </p:tgtEl>
                                        <p:attrNameLst>
                                          <p:attrName>ppt_y</p:attrName>
                                        </p:attrNameLst>
                                      </p:cBhvr>
                                      <p:tavLst>
                                        <p:tav tm="0">
                                          <p:val>
                                            <p:strVal val="ppt_y"/>
                                          </p:val>
                                        </p:tav>
                                        <p:tav tm="100000">
                                          <p:val>
                                            <p:strVal val="ppt_y"/>
                                          </p:val>
                                        </p:tav>
                                      </p:tavLst>
                                    </p:anim>
                                    <p:set>
                                      <p:cBhvr>
                                        <p:cTn id="98" dur="1" fill="hold">
                                          <p:stCondLst>
                                            <p:cond delay="2999"/>
                                          </p:stCondLst>
                                        </p:cTn>
                                        <p:tgtEl>
                                          <p:spTgt spid="14"/>
                                        </p:tgtEl>
                                        <p:attrNameLst>
                                          <p:attrName>style.visibility</p:attrName>
                                        </p:attrNameLst>
                                      </p:cBhvr>
                                      <p:to>
                                        <p:strVal val="hidden"/>
                                      </p:to>
                                    </p:set>
                                  </p:childTnLst>
                                </p:cTn>
                              </p:par>
                              <p:par>
                                <p:cTn id="99" presetID="2" presetClass="entr" presetSubtype="8" fill="hold" nodeType="withEffect">
                                  <p:stCondLst>
                                    <p:cond delay="0"/>
                                  </p:stCondLst>
                                  <p:childTnLst>
                                    <p:set>
                                      <p:cBhvr>
                                        <p:cTn id="100" dur="1" fill="hold">
                                          <p:stCondLst>
                                            <p:cond delay="0"/>
                                          </p:stCondLst>
                                        </p:cTn>
                                        <p:tgtEl>
                                          <p:spTgt spid="4"/>
                                        </p:tgtEl>
                                        <p:attrNameLst>
                                          <p:attrName>style.visibility</p:attrName>
                                        </p:attrNameLst>
                                      </p:cBhvr>
                                      <p:to>
                                        <p:strVal val="visible"/>
                                      </p:to>
                                    </p:set>
                                    <p:anim calcmode="lin" valueType="num">
                                      <p:cBhvr additive="base">
                                        <p:cTn id="101" dur="3000" fill="hold"/>
                                        <p:tgtEl>
                                          <p:spTgt spid="4"/>
                                        </p:tgtEl>
                                        <p:attrNameLst>
                                          <p:attrName>ppt_x</p:attrName>
                                        </p:attrNameLst>
                                      </p:cBhvr>
                                      <p:tavLst>
                                        <p:tav tm="0">
                                          <p:val>
                                            <p:strVal val="0-#ppt_w/2"/>
                                          </p:val>
                                        </p:tav>
                                        <p:tav tm="100000">
                                          <p:val>
                                            <p:strVal val="#ppt_x"/>
                                          </p:val>
                                        </p:tav>
                                      </p:tavLst>
                                    </p:anim>
                                    <p:anim calcmode="lin" valueType="num">
                                      <p:cBhvr additive="base">
                                        <p:cTn id="102" dur="3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7" name="6 Imagen" descr="a0097110_23332917.jpg"/>
          <p:cNvPicPr>
            <a:picLocks noChangeAspect="1"/>
          </p:cNvPicPr>
          <p:nvPr/>
        </p:nvPicPr>
        <p:blipFill>
          <a:blip r:embed="rId2"/>
          <a:stretch>
            <a:fillRect/>
          </a:stretch>
        </p:blipFill>
        <p:spPr>
          <a:xfrm>
            <a:off x="0" y="19975"/>
            <a:ext cx="9144000" cy="6818050"/>
          </a:xfrm>
          <a:prstGeom prst="rect">
            <a:avLst/>
          </a:prstGeom>
        </p:spPr>
      </p:pic>
      <p:sp>
        <p:nvSpPr>
          <p:cNvPr id="5" name="4 Triángulo isósceles"/>
          <p:cNvSpPr/>
          <p:nvPr/>
        </p:nvSpPr>
        <p:spPr>
          <a:xfrm rot="5400000">
            <a:off x="-1643078" y="2428872"/>
            <a:ext cx="4714884" cy="1428728"/>
          </a:xfrm>
          <a:prstGeom prst="triangle">
            <a:avLst/>
          </a:prstGeom>
          <a:gradFill>
            <a:gsLst>
              <a:gs pos="77000">
                <a:srgbClr val="D6B19C">
                  <a:alpha val="69000"/>
                </a:srgbClr>
              </a:gs>
              <a:gs pos="30000">
                <a:srgbClr val="D49E6C"/>
              </a:gs>
              <a:gs pos="70000">
                <a:srgbClr val="A65528"/>
              </a:gs>
              <a:gs pos="100000">
                <a:srgbClr val="663012"/>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isósceles"/>
          <p:cNvSpPr/>
          <p:nvPr/>
        </p:nvSpPr>
        <p:spPr>
          <a:xfrm rot="5400000" flipV="1">
            <a:off x="6107901" y="2393133"/>
            <a:ext cx="4643470" cy="1428792"/>
          </a:xfrm>
          <a:prstGeom prst="triangle">
            <a:avLst/>
          </a:prstGeom>
          <a:gradFill>
            <a:gsLst>
              <a:gs pos="77000">
                <a:srgbClr val="D6B19C">
                  <a:alpha val="69000"/>
                </a:srgbClr>
              </a:gs>
              <a:gs pos="30000">
                <a:srgbClr val="D49E6C"/>
              </a:gs>
              <a:gs pos="70000">
                <a:srgbClr val="A65528"/>
              </a:gs>
              <a:gs pos="100000">
                <a:srgbClr val="663012"/>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isósceles"/>
          <p:cNvSpPr/>
          <p:nvPr/>
        </p:nvSpPr>
        <p:spPr>
          <a:xfrm rot="5400000">
            <a:off x="-714416" y="2428872"/>
            <a:ext cx="4714884" cy="1428728"/>
          </a:xfrm>
          <a:prstGeom prst="triangle">
            <a:avLst/>
          </a:prstGeom>
          <a:gradFill>
            <a:gsLst>
              <a:gs pos="77000">
                <a:srgbClr val="D6B19C">
                  <a:alpha val="69000"/>
                </a:srgbClr>
              </a:gs>
              <a:gs pos="30000">
                <a:srgbClr val="D49E6C"/>
              </a:gs>
              <a:gs pos="70000">
                <a:srgbClr val="A65528"/>
              </a:gs>
              <a:gs pos="100000">
                <a:srgbClr val="663012"/>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isósceles"/>
          <p:cNvSpPr/>
          <p:nvPr/>
        </p:nvSpPr>
        <p:spPr>
          <a:xfrm rot="5400000" flipV="1">
            <a:off x="5250645" y="2393133"/>
            <a:ext cx="4643470" cy="1428792"/>
          </a:xfrm>
          <a:prstGeom prst="triangle">
            <a:avLst/>
          </a:prstGeom>
          <a:gradFill>
            <a:gsLst>
              <a:gs pos="77000">
                <a:srgbClr val="D6B19C">
                  <a:alpha val="69000"/>
                </a:srgbClr>
              </a:gs>
              <a:gs pos="30000">
                <a:srgbClr val="D49E6C"/>
              </a:gs>
              <a:gs pos="70000">
                <a:srgbClr val="A65528"/>
              </a:gs>
              <a:gs pos="100000">
                <a:srgbClr val="663012"/>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isósceles"/>
          <p:cNvSpPr/>
          <p:nvPr/>
        </p:nvSpPr>
        <p:spPr>
          <a:xfrm rot="5400000">
            <a:off x="142840" y="2428872"/>
            <a:ext cx="4714884" cy="1428728"/>
          </a:xfrm>
          <a:prstGeom prst="triangle">
            <a:avLst/>
          </a:prstGeom>
          <a:gradFill>
            <a:gsLst>
              <a:gs pos="77000">
                <a:srgbClr val="D6B19C">
                  <a:alpha val="69000"/>
                </a:srgbClr>
              </a:gs>
              <a:gs pos="30000">
                <a:srgbClr val="D49E6C"/>
              </a:gs>
              <a:gs pos="70000">
                <a:srgbClr val="A65528"/>
              </a:gs>
              <a:gs pos="100000">
                <a:srgbClr val="663012"/>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isósceles"/>
          <p:cNvSpPr/>
          <p:nvPr/>
        </p:nvSpPr>
        <p:spPr>
          <a:xfrm rot="5400000" flipV="1">
            <a:off x="4393389" y="2393133"/>
            <a:ext cx="4643470" cy="1428792"/>
          </a:xfrm>
          <a:prstGeom prst="triangle">
            <a:avLst/>
          </a:prstGeom>
          <a:gradFill>
            <a:gsLst>
              <a:gs pos="77000">
                <a:srgbClr val="D6B19C">
                  <a:alpha val="69000"/>
                </a:srgbClr>
              </a:gs>
              <a:gs pos="30000">
                <a:srgbClr val="D49E6C"/>
              </a:gs>
              <a:gs pos="70000">
                <a:srgbClr val="A65528"/>
              </a:gs>
              <a:gs pos="100000">
                <a:srgbClr val="663012"/>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isósceles"/>
          <p:cNvSpPr/>
          <p:nvPr/>
        </p:nvSpPr>
        <p:spPr>
          <a:xfrm rot="5400000">
            <a:off x="928658" y="2428872"/>
            <a:ext cx="4714884" cy="1428728"/>
          </a:xfrm>
          <a:prstGeom prst="triangle">
            <a:avLst/>
          </a:prstGeom>
          <a:gradFill>
            <a:gsLst>
              <a:gs pos="77000">
                <a:srgbClr val="D6B19C">
                  <a:alpha val="69000"/>
                </a:srgbClr>
              </a:gs>
              <a:gs pos="30000">
                <a:srgbClr val="D49E6C"/>
              </a:gs>
              <a:gs pos="70000">
                <a:srgbClr val="A65528"/>
              </a:gs>
              <a:gs pos="100000">
                <a:srgbClr val="663012"/>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iángulo isósceles"/>
          <p:cNvSpPr/>
          <p:nvPr/>
        </p:nvSpPr>
        <p:spPr>
          <a:xfrm rot="5400000" flipV="1">
            <a:off x="3679009" y="2393133"/>
            <a:ext cx="4643470" cy="1428792"/>
          </a:xfrm>
          <a:prstGeom prst="triangle">
            <a:avLst/>
          </a:prstGeom>
          <a:gradFill>
            <a:gsLst>
              <a:gs pos="77000">
                <a:srgbClr val="D6B19C">
                  <a:alpha val="69000"/>
                </a:srgbClr>
              </a:gs>
              <a:gs pos="30000">
                <a:srgbClr val="D49E6C"/>
              </a:gs>
              <a:gs pos="70000">
                <a:srgbClr val="A65528"/>
              </a:gs>
              <a:gs pos="100000">
                <a:srgbClr val="663012"/>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riángulo isósceles"/>
          <p:cNvSpPr/>
          <p:nvPr/>
        </p:nvSpPr>
        <p:spPr>
          <a:xfrm rot="5400000">
            <a:off x="1500162" y="2428872"/>
            <a:ext cx="4714884" cy="1428728"/>
          </a:xfrm>
          <a:prstGeom prst="triangle">
            <a:avLst/>
          </a:prstGeom>
          <a:gradFill>
            <a:gsLst>
              <a:gs pos="77000">
                <a:srgbClr val="D6B19C">
                  <a:alpha val="69000"/>
                </a:srgbClr>
              </a:gs>
              <a:gs pos="30000">
                <a:srgbClr val="D49E6C"/>
              </a:gs>
              <a:gs pos="70000">
                <a:srgbClr val="A65528"/>
              </a:gs>
              <a:gs pos="100000">
                <a:srgbClr val="663012"/>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riángulo isósceles"/>
          <p:cNvSpPr/>
          <p:nvPr/>
        </p:nvSpPr>
        <p:spPr>
          <a:xfrm rot="5400000" flipV="1">
            <a:off x="2893191" y="2393133"/>
            <a:ext cx="4643470" cy="1428792"/>
          </a:xfrm>
          <a:prstGeom prst="triangle">
            <a:avLst/>
          </a:prstGeom>
          <a:gradFill>
            <a:gsLst>
              <a:gs pos="77000">
                <a:srgbClr val="D6B19C">
                  <a:alpha val="69000"/>
                </a:srgbClr>
              </a:gs>
              <a:gs pos="30000">
                <a:srgbClr val="D49E6C"/>
              </a:gs>
              <a:gs pos="70000">
                <a:srgbClr val="A65528"/>
              </a:gs>
              <a:gs pos="100000">
                <a:srgbClr val="663012"/>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357222" y="0"/>
            <a:ext cx="9501222"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6"/>
                                        </p:tgtEl>
                                        <p:attrNameLst>
                                          <p:attrName>style.opacity</p:attrName>
                                        </p:attrNameLst>
                                      </p:cBhvr>
                                      <p:to>
                                        <p:strVal val="0"/>
                                      </p:to>
                                    </p:set>
                                    <p:animEffect filter="image" prLst="opacity: 0">
                                      <p:cBhvr rctx="IE">
                                        <p:cTn id="7" dur="indefinite"/>
                                        <p:tgtEl>
                                          <p:spTgt spid="16"/>
                                        </p:tgtEl>
                                      </p:cBhvr>
                                    </p:animEffect>
                                  </p:childTnLst>
                                </p:cTn>
                              </p:par>
                              <p:par>
                                <p:cTn id="8" presetID="8" presetClass="emph" presetSubtype="0" fill="hold" grpId="0" nodeType="withEffect">
                                  <p:stCondLst>
                                    <p:cond delay="0"/>
                                  </p:stCondLst>
                                  <p:childTnLst>
                                    <p:animRot by="21600000">
                                      <p:cBhvr>
                                        <p:cTn id="9" dur="3000" fill="hold"/>
                                        <p:tgtEl>
                                          <p:spTgt spid="5"/>
                                        </p:tgtEl>
                                        <p:attrNameLst>
                                          <p:attrName>r</p:attrName>
                                        </p:attrNameLst>
                                      </p:cBhvr>
                                    </p:animRot>
                                  </p:childTnLst>
                                </p:cTn>
                              </p:par>
                              <p:par>
                                <p:cTn id="10" presetID="8" presetClass="emph" presetSubtype="0" fill="hold" grpId="0" nodeType="withEffect">
                                  <p:stCondLst>
                                    <p:cond delay="0"/>
                                  </p:stCondLst>
                                  <p:childTnLst>
                                    <p:animRot by="-21600000">
                                      <p:cBhvr>
                                        <p:cTn id="11" dur="3000" fill="hold"/>
                                        <p:tgtEl>
                                          <p:spTgt spid="8"/>
                                        </p:tgtEl>
                                        <p:attrNameLst>
                                          <p:attrName>r</p:attrName>
                                        </p:attrNameLst>
                                      </p:cBhvr>
                                    </p:animRot>
                                  </p:childTnLst>
                                </p:cTn>
                              </p:par>
                              <p:par>
                                <p:cTn id="12" presetID="8" presetClass="emph" presetSubtype="0" fill="hold" grpId="0" nodeType="withEffect">
                                  <p:stCondLst>
                                    <p:cond delay="0"/>
                                  </p:stCondLst>
                                  <p:childTnLst>
                                    <p:animRot by="21600000">
                                      <p:cBhvr>
                                        <p:cTn id="13" dur="3000" fill="hold"/>
                                        <p:tgtEl>
                                          <p:spTgt spid="10"/>
                                        </p:tgtEl>
                                        <p:attrNameLst>
                                          <p:attrName>r</p:attrName>
                                        </p:attrNameLst>
                                      </p:cBhvr>
                                    </p:animRot>
                                  </p:childTnLst>
                                </p:cTn>
                              </p:par>
                              <p:par>
                                <p:cTn id="14" presetID="8" presetClass="emph" presetSubtype="0" fill="hold" grpId="0" nodeType="withEffect">
                                  <p:stCondLst>
                                    <p:cond delay="0"/>
                                  </p:stCondLst>
                                  <p:childTnLst>
                                    <p:animRot by="-21600000">
                                      <p:cBhvr>
                                        <p:cTn id="15" dur="3000" fill="hold"/>
                                        <p:tgtEl>
                                          <p:spTgt spid="12"/>
                                        </p:tgtEl>
                                        <p:attrNameLst>
                                          <p:attrName>r</p:attrName>
                                        </p:attrNameLst>
                                      </p:cBhvr>
                                    </p:animRot>
                                  </p:childTnLst>
                                </p:cTn>
                              </p:par>
                              <p:par>
                                <p:cTn id="16" presetID="8" presetClass="emph" presetSubtype="0" fill="hold" grpId="0" nodeType="withEffect">
                                  <p:stCondLst>
                                    <p:cond delay="0"/>
                                  </p:stCondLst>
                                  <p:childTnLst>
                                    <p:animRot by="21600000">
                                      <p:cBhvr>
                                        <p:cTn id="17" dur="3000" fill="hold"/>
                                        <p:tgtEl>
                                          <p:spTgt spid="14"/>
                                        </p:tgtEl>
                                        <p:attrNameLst>
                                          <p:attrName>r</p:attrName>
                                        </p:attrNameLst>
                                      </p:cBhvr>
                                    </p:animRot>
                                  </p:childTnLst>
                                </p:cTn>
                              </p:par>
                              <p:par>
                                <p:cTn id="18" presetID="8" presetClass="emph" presetSubtype="0" fill="hold" grpId="0" nodeType="withEffect">
                                  <p:stCondLst>
                                    <p:cond delay="0"/>
                                  </p:stCondLst>
                                  <p:childTnLst>
                                    <p:animRot by="21600000">
                                      <p:cBhvr>
                                        <p:cTn id="19" dur="3000" fill="hold"/>
                                        <p:tgtEl>
                                          <p:spTgt spid="6"/>
                                        </p:tgtEl>
                                        <p:attrNameLst>
                                          <p:attrName>r</p:attrName>
                                        </p:attrNameLst>
                                      </p:cBhvr>
                                    </p:animRot>
                                  </p:childTnLst>
                                </p:cTn>
                              </p:par>
                              <p:par>
                                <p:cTn id="20" presetID="8" presetClass="emph" presetSubtype="0" fill="hold" grpId="0" nodeType="withEffect">
                                  <p:stCondLst>
                                    <p:cond delay="0"/>
                                  </p:stCondLst>
                                  <p:childTnLst>
                                    <p:animRot by="-21600000">
                                      <p:cBhvr>
                                        <p:cTn id="21" dur="3000" fill="hold"/>
                                        <p:tgtEl>
                                          <p:spTgt spid="9"/>
                                        </p:tgtEl>
                                        <p:attrNameLst>
                                          <p:attrName>r</p:attrName>
                                        </p:attrNameLst>
                                      </p:cBhvr>
                                    </p:animRot>
                                  </p:childTnLst>
                                </p:cTn>
                              </p:par>
                              <p:par>
                                <p:cTn id="22" presetID="8" presetClass="emph" presetSubtype="0" fill="hold" grpId="0" nodeType="withEffect">
                                  <p:stCondLst>
                                    <p:cond delay="0"/>
                                  </p:stCondLst>
                                  <p:childTnLst>
                                    <p:animRot by="21600000">
                                      <p:cBhvr>
                                        <p:cTn id="23" dur="3000" fill="hold"/>
                                        <p:tgtEl>
                                          <p:spTgt spid="11"/>
                                        </p:tgtEl>
                                        <p:attrNameLst>
                                          <p:attrName>r</p:attrName>
                                        </p:attrNameLst>
                                      </p:cBhvr>
                                    </p:animRot>
                                  </p:childTnLst>
                                </p:cTn>
                              </p:par>
                              <p:par>
                                <p:cTn id="24" presetID="8" presetClass="emph" presetSubtype="0" fill="hold" grpId="0" nodeType="withEffect">
                                  <p:stCondLst>
                                    <p:cond delay="0"/>
                                  </p:stCondLst>
                                  <p:childTnLst>
                                    <p:animRot by="-21600000">
                                      <p:cBhvr>
                                        <p:cTn id="25" dur="3000" fill="hold"/>
                                        <p:tgtEl>
                                          <p:spTgt spid="13"/>
                                        </p:tgtEl>
                                        <p:attrNameLst>
                                          <p:attrName>r</p:attrName>
                                        </p:attrNameLst>
                                      </p:cBhvr>
                                    </p:animRot>
                                  </p:childTnLst>
                                </p:cTn>
                              </p:par>
                              <p:par>
                                <p:cTn id="26" presetID="8" presetClass="emph" presetSubtype="0" fill="hold" grpId="0" nodeType="withEffect">
                                  <p:stCondLst>
                                    <p:cond delay="0"/>
                                  </p:stCondLst>
                                  <p:childTnLst>
                                    <p:animRot by="21600000">
                                      <p:cBhvr>
                                        <p:cTn id="27" dur="3000" fill="hold"/>
                                        <p:tgtEl>
                                          <p:spTgt spid="15"/>
                                        </p:tgtEl>
                                        <p:attrNameLst>
                                          <p:attrName>r</p:attrName>
                                        </p:attrNameLst>
                                      </p:cBhvr>
                                    </p:animRot>
                                  </p:childTnLst>
                                </p:cTn>
                              </p:par>
                            </p:childTnLst>
                          </p:cTn>
                        </p:par>
                        <p:par>
                          <p:cTn id="28" fill="hold">
                            <p:stCondLst>
                              <p:cond delay="3000"/>
                            </p:stCondLst>
                            <p:childTnLst>
                              <p:par>
                                <p:cTn id="29" presetID="2" presetClass="exit" presetSubtype="8" fill="hold" grpId="1" nodeType="afterEffect">
                                  <p:stCondLst>
                                    <p:cond delay="0"/>
                                  </p:stCondLst>
                                  <p:childTnLst>
                                    <p:anim calcmode="lin" valueType="num">
                                      <p:cBhvr additive="base">
                                        <p:cTn id="30" dur="3000"/>
                                        <p:tgtEl>
                                          <p:spTgt spid="5"/>
                                        </p:tgtEl>
                                        <p:attrNameLst>
                                          <p:attrName>ppt_x</p:attrName>
                                        </p:attrNameLst>
                                      </p:cBhvr>
                                      <p:tavLst>
                                        <p:tav tm="0">
                                          <p:val>
                                            <p:strVal val="ppt_x"/>
                                          </p:val>
                                        </p:tav>
                                        <p:tav tm="100000">
                                          <p:val>
                                            <p:strVal val="0-ppt_w/2"/>
                                          </p:val>
                                        </p:tav>
                                      </p:tavLst>
                                    </p:anim>
                                    <p:anim calcmode="lin" valueType="num">
                                      <p:cBhvr additive="base">
                                        <p:cTn id="31" dur="3000"/>
                                        <p:tgtEl>
                                          <p:spTgt spid="5"/>
                                        </p:tgtEl>
                                        <p:attrNameLst>
                                          <p:attrName>ppt_y</p:attrName>
                                        </p:attrNameLst>
                                      </p:cBhvr>
                                      <p:tavLst>
                                        <p:tav tm="0">
                                          <p:val>
                                            <p:strVal val="ppt_y"/>
                                          </p:val>
                                        </p:tav>
                                        <p:tav tm="100000">
                                          <p:val>
                                            <p:strVal val="ppt_y"/>
                                          </p:val>
                                        </p:tav>
                                      </p:tavLst>
                                    </p:anim>
                                    <p:set>
                                      <p:cBhvr>
                                        <p:cTn id="32" dur="1" fill="hold">
                                          <p:stCondLst>
                                            <p:cond delay="2999"/>
                                          </p:stCondLst>
                                        </p:cTn>
                                        <p:tgtEl>
                                          <p:spTgt spid="5"/>
                                        </p:tgtEl>
                                        <p:attrNameLst>
                                          <p:attrName>style.visibility</p:attrName>
                                        </p:attrNameLst>
                                      </p:cBhvr>
                                      <p:to>
                                        <p:strVal val="hidden"/>
                                      </p:to>
                                    </p:set>
                                  </p:childTnLst>
                                </p:cTn>
                              </p:par>
                              <p:par>
                                <p:cTn id="33" presetID="2" presetClass="exit" presetSubtype="8" fill="hold" grpId="1" nodeType="withEffect">
                                  <p:stCondLst>
                                    <p:cond delay="0"/>
                                  </p:stCondLst>
                                  <p:childTnLst>
                                    <p:anim calcmode="lin" valueType="num">
                                      <p:cBhvr additive="base">
                                        <p:cTn id="34" dur="3000"/>
                                        <p:tgtEl>
                                          <p:spTgt spid="8"/>
                                        </p:tgtEl>
                                        <p:attrNameLst>
                                          <p:attrName>ppt_x</p:attrName>
                                        </p:attrNameLst>
                                      </p:cBhvr>
                                      <p:tavLst>
                                        <p:tav tm="0">
                                          <p:val>
                                            <p:strVal val="ppt_x"/>
                                          </p:val>
                                        </p:tav>
                                        <p:tav tm="100000">
                                          <p:val>
                                            <p:strVal val="0-ppt_w/2"/>
                                          </p:val>
                                        </p:tav>
                                      </p:tavLst>
                                    </p:anim>
                                    <p:anim calcmode="lin" valueType="num">
                                      <p:cBhvr additive="base">
                                        <p:cTn id="35" dur="3000"/>
                                        <p:tgtEl>
                                          <p:spTgt spid="8"/>
                                        </p:tgtEl>
                                        <p:attrNameLst>
                                          <p:attrName>ppt_y</p:attrName>
                                        </p:attrNameLst>
                                      </p:cBhvr>
                                      <p:tavLst>
                                        <p:tav tm="0">
                                          <p:val>
                                            <p:strVal val="ppt_y"/>
                                          </p:val>
                                        </p:tav>
                                        <p:tav tm="100000">
                                          <p:val>
                                            <p:strVal val="ppt_y"/>
                                          </p:val>
                                        </p:tav>
                                      </p:tavLst>
                                    </p:anim>
                                    <p:set>
                                      <p:cBhvr>
                                        <p:cTn id="36" dur="1" fill="hold">
                                          <p:stCondLst>
                                            <p:cond delay="2999"/>
                                          </p:stCondLst>
                                        </p:cTn>
                                        <p:tgtEl>
                                          <p:spTgt spid="8"/>
                                        </p:tgtEl>
                                        <p:attrNameLst>
                                          <p:attrName>style.visibility</p:attrName>
                                        </p:attrNameLst>
                                      </p:cBhvr>
                                      <p:to>
                                        <p:strVal val="hidden"/>
                                      </p:to>
                                    </p:set>
                                  </p:childTnLst>
                                </p:cTn>
                              </p:par>
                              <p:par>
                                <p:cTn id="37" presetID="2" presetClass="exit" presetSubtype="8" fill="hold" grpId="1" nodeType="withEffect">
                                  <p:stCondLst>
                                    <p:cond delay="0"/>
                                  </p:stCondLst>
                                  <p:childTnLst>
                                    <p:anim calcmode="lin" valueType="num">
                                      <p:cBhvr additive="base">
                                        <p:cTn id="38" dur="3000"/>
                                        <p:tgtEl>
                                          <p:spTgt spid="10"/>
                                        </p:tgtEl>
                                        <p:attrNameLst>
                                          <p:attrName>ppt_x</p:attrName>
                                        </p:attrNameLst>
                                      </p:cBhvr>
                                      <p:tavLst>
                                        <p:tav tm="0">
                                          <p:val>
                                            <p:strVal val="ppt_x"/>
                                          </p:val>
                                        </p:tav>
                                        <p:tav tm="100000">
                                          <p:val>
                                            <p:strVal val="0-ppt_w/2"/>
                                          </p:val>
                                        </p:tav>
                                      </p:tavLst>
                                    </p:anim>
                                    <p:anim calcmode="lin" valueType="num">
                                      <p:cBhvr additive="base">
                                        <p:cTn id="39" dur="3000"/>
                                        <p:tgtEl>
                                          <p:spTgt spid="10"/>
                                        </p:tgtEl>
                                        <p:attrNameLst>
                                          <p:attrName>ppt_y</p:attrName>
                                        </p:attrNameLst>
                                      </p:cBhvr>
                                      <p:tavLst>
                                        <p:tav tm="0">
                                          <p:val>
                                            <p:strVal val="ppt_y"/>
                                          </p:val>
                                        </p:tav>
                                        <p:tav tm="100000">
                                          <p:val>
                                            <p:strVal val="ppt_y"/>
                                          </p:val>
                                        </p:tav>
                                      </p:tavLst>
                                    </p:anim>
                                    <p:set>
                                      <p:cBhvr>
                                        <p:cTn id="40" dur="1" fill="hold">
                                          <p:stCondLst>
                                            <p:cond delay="2999"/>
                                          </p:stCondLst>
                                        </p:cTn>
                                        <p:tgtEl>
                                          <p:spTgt spid="10"/>
                                        </p:tgtEl>
                                        <p:attrNameLst>
                                          <p:attrName>style.visibility</p:attrName>
                                        </p:attrNameLst>
                                      </p:cBhvr>
                                      <p:to>
                                        <p:strVal val="hidden"/>
                                      </p:to>
                                    </p:set>
                                  </p:childTnLst>
                                </p:cTn>
                              </p:par>
                              <p:par>
                                <p:cTn id="41" presetID="2" presetClass="exit" presetSubtype="8" fill="hold" grpId="1" nodeType="withEffect">
                                  <p:stCondLst>
                                    <p:cond delay="0"/>
                                  </p:stCondLst>
                                  <p:childTnLst>
                                    <p:anim calcmode="lin" valueType="num">
                                      <p:cBhvr additive="base">
                                        <p:cTn id="42" dur="3000"/>
                                        <p:tgtEl>
                                          <p:spTgt spid="12"/>
                                        </p:tgtEl>
                                        <p:attrNameLst>
                                          <p:attrName>ppt_x</p:attrName>
                                        </p:attrNameLst>
                                      </p:cBhvr>
                                      <p:tavLst>
                                        <p:tav tm="0">
                                          <p:val>
                                            <p:strVal val="ppt_x"/>
                                          </p:val>
                                        </p:tav>
                                        <p:tav tm="100000">
                                          <p:val>
                                            <p:strVal val="0-ppt_w/2"/>
                                          </p:val>
                                        </p:tav>
                                      </p:tavLst>
                                    </p:anim>
                                    <p:anim calcmode="lin" valueType="num">
                                      <p:cBhvr additive="base">
                                        <p:cTn id="43" dur="3000"/>
                                        <p:tgtEl>
                                          <p:spTgt spid="12"/>
                                        </p:tgtEl>
                                        <p:attrNameLst>
                                          <p:attrName>ppt_y</p:attrName>
                                        </p:attrNameLst>
                                      </p:cBhvr>
                                      <p:tavLst>
                                        <p:tav tm="0">
                                          <p:val>
                                            <p:strVal val="ppt_y"/>
                                          </p:val>
                                        </p:tav>
                                        <p:tav tm="100000">
                                          <p:val>
                                            <p:strVal val="ppt_y"/>
                                          </p:val>
                                        </p:tav>
                                      </p:tavLst>
                                    </p:anim>
                                    <p:set>
                                      <p:cBhvr>
                                        <p:cTn id="44" dur="1" fill="hold">
                                          <p:stCondLst>
                                            <p:cond delay="2999"/>
                                          </p:stCondLst>
                                        </p:cTn>
                                        <p:tgtEl>
                                          <p:spTgt spid="12"/>
                                        </p:tgtEl>
                                        <p:attrNameLst>
                                          <p:attrName>style.visibility</p:attrName>
                                        </p:attrNameLst>
                                      </p:cBhvr>
                                      <p:to>
                                        <p:strVal val="hidden"/>
                                      </p:to>
                                    </p:set>
                                  </p:childTnLst>
                                </p:cTn>
                              </p:par>
                              <p:par>
                                <p:cTn id="45" presetID="2" presetClass="exit" presetSubtype="8" fill="hold" grpId="1" nodeType="withEffect">
                                  <p:stCondLst>
                                    <p:cond delay="0"/>
                                  </p:stCondLst>
                                  <p:childTnLst>
                                    <p:anim calcmode="lin" valueType="num">
                                      <p:cBhvr additive="base">
                                        <p:cTn id="46" dur="3000"/>
                                        <p:tgtEl>
                                          <p:spTgt spid="14"/>
                                        </p:tgtEl>
                                        <p:attrNameLst>
                                          <p:attrName>ppt_x</p:attrName>
                                        </p:attrNameLst>
                                      </p:cBhvr>
                                      <p:tavLst>
                                        <p:tav tm="0">
                                          <p:val>
                                            <p:strVal val="ppt_x"/>
                                          </p:val>
                                        </p:tav>
                                        <p:tav tm="100000">
                                          <p:val>
                                            <p:strVal val="0-ppt_w/2"/>
                                          </p:val>
                                        </p:tav>
                                      </p:tavLst>
                                    </p:anim>
                                    <p:anim calcmode="lin" valueType="num">
                                      <p:cBhvr additive="base">
                                        <p:cTn id="47" dur="3000"/>
                                        <p:tgtEl>
                                          <p:spTgt spid="14"/>
                                        </p:tgtEl>
                                        <p:attrNameLst>
                                          <p:attrName>ppt_y</p:attrName>
                                        </p:attrNameLst>
                                      </p:cBhvr>
                                      <p:tavLst>
                                        <p:tav tm="0">
                                          <p:val>
                                            <p:strVal val="ppt_y"/>
                                          </p:val>
                                        </p:tav>
                                        <p:tav tm="100000">
                                          <p:val>
                                            <p:strVal val="ppt_y"/>
                                          </p:val>
                                        </p:tav>
                                      </p:tavLst>
                                    </p:anim>
                                    <p:set>
                                      <p:cBhvr>
                                        <p:cTn id="48" dur="1" fill="hold">
                                          <p:stCondLst>
                                            <p:cond delay="2999"/>
                                          </p:stCondLst>
                                        </p:cTn>
                                        <p:tgtEl>
                                          <p:spTgt spid="14"/>
                                        </p:tgtEl>
                                        <p:attrNameLst>
                                          <p:attrName>style.visibility</p:attrName>
                                        </p:attrNameLst>
                                      </p:cBhvr>
                                      <p:to>
                                        <p:strVal val="hidden"/>
                                      </p:to>
                                    </p:set>
                                  </p:childTnLst>
                                </p:cTn>
                              </p:par>
                              <p:par>
                                <p:cTn id="49" presetID="2" presetClass="exit" presetSubtype="2" fill="hold" grpId="1" nodeType="withEffect">
                                  <p:stCondLst>
                                    <p:cond delay="0"/>
                                  </p:stCondLst>
                                  <p:childTnLst>
                                    <p:anim calcmode="lin" valueType="num">
                                      <p:cBhvr additive="base">
                                        <p:cTn id="50" dur="3000"/>
                                        <p:tgtEl>
                                          <p:spTgt spid="6"/>
                                        </p:tgtEl>
                                        <p:attrNameLst>
                                          <p:attrName>ppt_x</p:attrName>
                                        </p:attrNameLst>
                                      </p:cBhvr>
                                      <p:tavLst>
                                        <p:tav tm="0">
                                          <p:val>
                                            <p:strVal val="ppt_x"/>
                                          </p:val>
                                        </p:tav>
                                        <p:tav tm="100000">
                                          <p:val>
                                            <p:strVal val="1+ppt_w/2"/>
                                          </p:val>
                                        </p:tav>
                                      </p:tavLst>
                                    </p:anim>
                                    <p:anim calcmode="lin" valueType="num">
                                      <p:cBhvr additive="base">
                                        <p:cTn id="51" dur="3000"/>
                                        <p:tgtEl>
                                          <p:spTgt spid="6"/>
                                        </p:tgtEl>
                                        <p:attrNameLst>
                                          <p:attrName>ppt_y</p:attrName>
                                        </p:attrNameLst>
                                      </p:cBhvr>
                                      <p:tavLst>
                                        <p:tav tm="0">
                                          <p:val>
                                            <p:strVal val="ppt_y"/>
                                          </p:val>
                                        </p:tav>
                                        <p:tav tm="100000">
                                          <p:val>
                                            <p:strVal val="ppt_y"/>
                                          </p:val>
                                        </p:tav>
                                      </p:tavLst>
                                    </p:anim>
                                    <p:set>
                                      <p:cBhvr>
                                        <p:cTn id="52" dur="1" fill="hold">
                                          <p:stCondLst>
                                            <p:cond delay="2999"/>
                                          </p:stCondLst>
                                        </p:cTn>
                                        <p:tgtEl>
                                          <p:spTgt spid="6"/>
                                        </p:tgtEl>
                                        <p:attrNameLst>
                                          <p:attrName>style.visibility</p:attrName>
                                        </p:attrNameLst>
                                      </p:cBhvr>
                                      <p:to>
                                        <p:strVal val="hidden"/>
                                      </p:to>
                                    </p:set>
                                  </p:childTnLst>
                                </p:cTn>
                              </p:par>
                              <p:par>
                                <p:cTn id="53" presetID="2" presetClass="exit" presetSubtype="2" fill="hold" grpId="1" nodeType="withEffect">
                                  <p:stCondLst>
                                    <p:cond delay="0"/>
                                  </p:stCondLst>
                                  <p:childTnLst>
                                    <p:anim calcmode="lin" valueType="num">
                                      <p:cBhvr additive="base">
                                        <p:cTn id="54" dur="3000"/>
                                        <p:tgtEl>
                                          <p:spTgt spid="9"/>
                                        </p:tgtEl>
                                        <p:attrNameLst>
                                          <p:attrName>ppt_x</p:attrName>
                                        </p:attrNameLst>
                                      </p:cBhvr>
                                      <p:tavLst>
                                        <p:tav tm="0">
                                          <p:val>
                                            <p:strVal val="ppt_x"/>
                                          </p:val>
                                        </p:tav>
                                        <p:tav tm="100000">
                                          <p:val>
                                            <p:strVal val="1+ppt_w/2"/>
                                          </p:val>
                                        </p:tav>
                                      </p:tavLst>
                                    </p:anim>
                                    <p:anim calcmode="lin" valueType="num">
                                      <p:cBhvr additive="base">
                                        <p:cTn id="55" dur="3000"/>
                                        <p:tgtEl>
                                          <p:spTgt spid="9"/>
                                        </p:tgtEl>
                                        <p:attrNameLst>
                                          <p:attrName>ppt_y</p:attrName>
                                        </p:attrNameLst>
                                      </p:cBhvr>
                                      <p:tavLst>
                                        <p:tav tm="0">
                                          <p:val>
                                            <p:strVal val="ppt_y"/>
                                          </p:val>
                                        </p:tav>
                                        <p:tav tm="100000">
                                          <p:val>
                                            <p:strVal val="ppt_y"/>
                                          </p:val>
                                        </p:tav>
                                      </p:tavLst>
                                    </p:anim>
                                    <p:set>
                                      <p:cBhvr>
                                        <p:cTn id="56" dur="1" fill="hold">
                                          <p:stCondLst>
                                            <p:cond delay="2999"/>
                                          </p:stCondLst>
                                        </p:cTn>
                                        <p:tgtEl>
                                          <p:spTgt spid="9"/>
                                        </p:tgtEl>
                                        <p:attrNameLst>
                                          <p:attrName>style.visibility</p:attrName>
                                        </p:attrNameLst>
                                      </p:cBhvr>
                                      <p:to>
                                        <p:strVal val="hidden"/>
                                      </p:to>
                                    </p:set>
                                  </p:childTnLst>
                                </p:cTn>
                              </p:par>
                              <p:par>
                                <p:cTn id="57" presetID="2" presetClass="exit" presetSubtype="2" fill="hold" grpId="1" nodeType="withEffect">
                                  <p:stCondLst>
                                    <p:cond delay="0"/>
                                  </p:stCondLst>
                                  <p:childTnLst>
                                    <p:anim calcmode="lin" valueType="num">
                                      <p:cBhvr additive="base">
                                        <p:cTn id="58" dur="3000"/>
                                        <p:tgtEl>
                                          <p:spTgt spid="11"/>
                                        </p:tgtEl>
                                        <p:attrNameLst>
                                          <p:attrName>ppt_x</p:attrName>
                                        </p:attrNameLst>
                                      </p:cBhvr>
                                      <p:tavLst>
                                        <p:tav tm="0">
                                          <p:val>
                                            <p:strVal val="ppt_x"/>
                                          </p:val>
                                        </p:tav>
                                        <p:tav tm="100000">
                                          <p:val>
                                            <p:strVal val="1+ppt_w/2"/>
                                          </p:val>
                                        </p:tav>
                                      </p:tavLst>
                                    </p:anim>
                                    <p:anim calcmode="lin" valueType="num">
                                      <p:cBhvr additive="base">
                                        <p:cTn id="59" dur="3000"/>
                                        <p:tgtEl>
                                          <p:spTgt spid="11"/>
                                        </p:tgtEl>
                                        <p:attrNameLst>
                                          <p:attrName>ppt_y</p:attrName>
                                        </p:attrNameLst>
                                      </p:cBhvr>
                                      <p:tavLst>
                                        <p:tav tm="0">
                                          <p:val>
                                            <p:strVal val="ppt_y"/>
                                          </p:val>
                                        </p:tav>
                                        <p:tav tm="100000">
                                          <p:val>
                                            <p:strVal val="ppt_y"/>
                                          </p:val>
                                        </p:tav>
                                      </p:tavLst>
                                    </p:anim>
                                    <p:set>
                                      <p:cBhvr>
                                        <p:cTn id="60" dur="1" fill="hold">
                                          <p:stCondLst>
                                            <p:cond delay="2999"/>
                                          </p:stCondLst>
                                        </p:cTn>
                                        <p:tgtEl>
                                          <p:spTgt spid="11"/>
                                        </p:tgtEl>
                                        <p:attrNameLst>
                                          <p:attrName>style.visibility</p:attrName>
                                        </p:attrNameLst>
                                      </p:cBhvr>
                                      <p:to>
                                        <p:strVal val="hidden"/>
                                      </p:to>
                                    </p:set>
                                  </p:childTnLst>
                                </p:cTn>
                              </p:par>
                              <p:par>
                                <p:cTn id="61" presetID="2" presetClass="exit" presetSubtype="2" fill="hold" grpId="1" nodeType="withEffect">
                                  <p:stCondLst>
                                    <p:cond delay="0"/>
                                  </p:stCondLst>
                                  <p:childTnLst>
                                    <p:anim calcmode="lin" valueType="num">
                                      <p:cBhvr additive="base">
                                        <p:cTn id="62" dur="3000"/>
                                        <p:tgtEl>
                                          <p:spTgt spid="13"/>
                                        </p:tgtEl>
                                        <p:attrNameLst>
                                          <p:attrName>ppt_x</p:attrName>
                                        </p:attrNameLst>
                                      </p:cBhvr>
                                      <p:tavLst>
                                        <p:tav tm="0">
                                          <p:val>
                                            <p:strVal val="ppt_x"/>
                                          </p:val>
                                        </p:tav>
                                        <p:tav tm="100000">
                                          <p:val>
                                            <p:strVal val="1+ppt_w/2"/>
                                          </p:val>
                                        </p:tav>
                                      </p:tavLst>
                                    </p:anim>
                                    <p:anim calcmode="lin" valueType="num">
                                      <p:cBhvr additive="base">
                                        <p:cTn id="63" dur="3000"/>
                                        <p:tgtEl>
                                          <p:spTgt spid="13"/>
                                        </p:tgtEl>
                                        <p:attrNameLst>
                                          <p:attrName>ppt_y</p:attrName>
                                        </p:attrNameLst>
                                      </p:cBhvr>
                                      <p:tavLst>
                                        <p:tav tm="0">
                                          <p:val>
                                            <p:strVal val="ppt_y"/>
                                          </p:val>
                                        </p:tav>
                                        <p:tav tm="100000">
                                          <p:val>
                                            <p:strVal val="ppt_y"/>
                                          </p:val>
                                        </p:tav>
                                      </p:tavLst>
                                    </p:anim>
                                    <p:set>
                                      <p:cBhvr>
                                        <p:cTn id="64" dur="1" fill="hold">
                                          <p:stCondLst>
                                            <p:cond delay="2999"/>
                                          </p:stCondLst>
                                        </p:cTn>
                                        <p:tgtEl>
                                          <p:spTgt spid="13"/>
                                        </p:tgtEl>
                                        <p:attrNameLst>
                                          <p:attrName>style.visibility</p:attrName>
                                        </p:attrNameLst>
                                      </p:cBhvr>
                                      <p:to>
                                        <p:strVal val="hidden"/>
                                      </p:to>
                                    </p:set>
                                  </p:childTnLst>
                                </p:cTn>
                              </p:par>
                              <p:par>
                                <p:cTn id="65" presetID="2" presetClass="exit" presetSubtype="2" fill="hold" grpId="1" nodeType="withEffect">
                                  <p:stCondLst>
                                    <p:cond delay="0"/>
                                  </p:stCondLst>
                                  <p:childTnLst>
                                    <p:anim calcmode="lin" valueType="num">
                                      <p:cBhvr additive="base">
                                        <p:cTn id="66" dur="3000"/>
                                        <p:tgtEl>
                                          <p:spTgt spid="15"/>
                                        </p:tgtEl>
                                        <p:attrNameLst>
                                          <p:attrName>ppt_x</p:attrName>
                                        </p:attrNameLst>
                                      </p:cBhvr>
                                      <p:tavLst>
                                        <p:tav tm="0">
                                          <p:val>
                                            <p:strVal val="ppt_x"/>
                                          </p:val>
                                        </p:tav>
                                        <p:tav tm="100000">
                                          <p:val>
                                            <p:strVal val="1+ppt_w/2"/>
                                          </p:val>
                                        </p:tav>
                                      </p:tavLst>
                                    </p:anim>
                                    <p:anim calcmode="lin" valueType="num">
                                      <p:cBhvr additive="base">
                                        <p:cTn id="67" dur="3000"/>
                                        <p:tgtEl>
                                          <p:spTgt spid="15"/>
                                        </p:tgtEl>
                                        <p:attrNameLst>
                                          <p:attrName>ppt_y</p:attrName>
                                        </p:attrNameLst>
                                      </p:cBhvr>
                                      <p:tavLst>
                                        <p:tav tm="0">
                                          <p:val>
                                            <p:strVal val="ppt_y"/>
                                          </p:val>
                                        </p:tav>
                                        <p:tav tm="100000">
                                          <p:val>
                                            <p:strVal val="ppt_y"/>
                                          </p:val>
                                        </p:tav>
                                      </p:tavLst>
                                    </p:anim>
                                    <p:set>
                                      <p:cBhvr>
                                        <p:cTn id="68" dur="1" fill="hold">
                                          <p:stCondLst>
                                            <p:cond delay="2999"/>
                                          </p:stCondLst>
                                        </p:cTn>
                                        <p:tgtEl>
                                          <p:spTgt spid="15"/>
                                        </p:tgtEl>
                                        <p:attrNameLst>
                                          <p:attrName>style.visibility</p:attrName>
                                        </p:attrNameLst>
                                      </p:cBhvr>
                                      <p:to>
                                        <p:strVal val="hidden"/>
                                      </p:to>
                                    </p:set>
                                  </p:childTnLst>
                                </p:cTn>
                              </p:par>
                              <p:par>
                                <p:cTn id="69" presetID="23" presetClass="entr" presetSubtype="272" fill="hold" nodeType="withEffect">
                                  <p:stCondLst>
                                    <p:cond delay="0"/>
                                  </p:stCondLst>
                                  <p:childTnLst>
                                    <p:set>
                                      <p:cBhvr>
                                        <p:cTn id="70" dur="1" fill="hold">
                                          <p:stCondLst>
                                            <p:cond delay="0"/>
                                          </p:stCondLst>
                                        </p:cTn>
                                        <p:tgtEl>
                                          <p:spTgt spid="7"/>
                                        </p:tgtEl>
                                        <p:attrNameLst>
                                          <p:attrName>style.visibility</p:attrName>
                                        </p:attrNameLst>
                                      </p:cBhvr>
                                      <p:to>
                                        <p:strVal val="visible"/>
                                      </p:to>
                                    </p:set>
                                    <p:anim calcmode="lin" valueType="num">
                                      <p:cBhvr>
                                        <p:cTn id="71" dur="2000" fill="hold"/>
                                        <p:tgtEl>
                                          <p:spTgt spid="7"/>
                                        </p:tgtEl>
                                        <p:attrNameLst>
                                          <p:attrName>ppt_w</p:attrName>
                                        </p:attrNameLst>
                                      </p:cBhvr>
                                      <p:tavLst>
                                        <p:tav tm="0">
                                          <p:val>
                                            <p:strVal val="2/3*#ppt_w"/>
                                          </p:val>
                                        </p:tav>
                                        <p:tav tm="100000">
                                          <p:val>
                                            <p:strVal val="#ppt_w"/>
                                          </p:val>
                                        </p:tav>
                                      </p:tavLst>
                                    </p:anim>
                                    <p:anim calcmode="lin" valueType="num">
                                      <p:cBhvr>
                                        <p:cTn id="72" dur="2000" fill="hold"/>
                                        <p:tgtEl>
                                          <p:spTgt spid="7"/>
                                        </p:tgtEl>
                                        <p:attrNameLst>
                                          <p:attrName>ppt_h</p:attrName>
                                        </p:attrNameLst>
                                      </p:cBhvr>
                                      <p:tavLst>
                                        <p:tav tm="0">
                                          <p:val>
                                            <p:strVal val="2/3*#ppt_h"/>
                                          </p:val>
                                        </p:tav>
                                        <p:tav tm="100000">
                                          <p:val>
                                            <p:strVal val="#ppt_h"/>
                                          </p:val>
                                        </p:tav>
                                      </p:tavLst>
                                    </p:anim>
                                  </p:childTnLst>
                                </p:cTn>
                              </p:par>
                              <p:par>
                                <p:cTn id="73" presetID="16" presetClass="entr" presetSubtype="37" fill="hold" nodeType="withEffect">
                                  <p:stCondLst>
                                    <p:cond delay="0"/>
                                  </p:stCondLst>
                                  <p:childTnLst>
                                    <p:set>
                                      <p:cBhvr>
                                        <p:cTn id="74" dur="1" fill="hold">
                                          <p:stCondLst>
                                            <p:cond delay="0"/>
                                          </p:stCondLst>
                                        </p:cTn>
                                        <p:tgtEl>
                                          <p:spTgt spid="7"/>
                                        </p:tgtEl>
                                        <p:attrNameLst>
                                          <p:attrName>style.visibility</p:attrName>
                                        </p:attrNameLst>
                                      </p:cBhvr>
                                      <p:to>
                                        <p:strVal val="visible"/>
                                      </p:to>
                                    </p:set>
                                    <p:animEffect transition="in" filter="barn(outVertical)">
                                      <p:cBhvr>
                                        <p:cTn id="75" dur="3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g_84867_53521327_0.jpeg"/>
          <p:cNvPicPr>
            <a:picLocks noChangeAspect="1"/>
          </p:cNvPicPr>
          <p:nvPr/>
        </p:nvPicPr>
        <p:blipFill>
          <a:blip r:embed="rId2"/>
          <a:stretch>
            <a:fillRect/>
          </a:stretch>
        </p:blipFill>
        <p:spPr>
          <a:xfrm>
            <a:off x="41295" y="0"/>
            <a:ext cx="9102705" cy="6858000"/>
          </a:xfrm>
          <a:prstGeom prst="rect">
            <a:avLst/>
          </a:prstGeom>
        </p:spPr>
      </p:pic>
      <p:sp>
        <p:nvSpPr>
          <p:cNvPr id="6" name="5 Cheurón"/>
          <p:cNvSpPr/>
          <p:nvPr/>
        </p:nvSpPr>
        <p:spPr>
          <a:xfrm flipH="1">
            <a:off x="0" y="0"/>
            <a:ext cx="4429124" cy="6858000"/>
          </a:xfrm>
          <a:prstGeom prst="chevron">
            <a:avLst>
              <a:gd name="adj" fmla="val 89199"/>
            </a:avLst>
          </a:prstGeom>
          <a:gradFill>
            <a:gsLst>
              <a:gs pos="49000">
                <a:srgbClr val="D6B19C"/>
              </a:gs>
              <a:gs pos="30000">
                <a:srgbClr val="D49E6C"/>
              </a:gs>
              <a:gs pos="70000">
                <a:srgbClr val="A65528"/>
              </a:gs>
              <a:gs pos="100000">
                <a:srgbClr val="663012"/>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a:off x="4572000" y="0"/>
            <a:ext cx="4572000" cy="6858000"/>
          </a:xfrm>
          <a:prstGeom prst="chevron">
            <a:avLst>
              <a:gd name="adj" fmla="val 89669"/>
            </a:avLst>
          </a:prstGeom>
          <a:gradFill>
            <a:gsLst>
              <a:gs pos="53000">
                <a:srgbClr val="D6B19C"/>
              </a:gs>
              <a:gs pos="30000">
                <a:srgbClr val="D49E6C"/>
              </a:gs>
              <a:gs pos="70000">
                <a:srgbClr val="A65528"/>
              </a:gs>
              <a:gs pos="100000">
                <a:srgbClr val="663012"/>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flipH="1">
            <a:off x="928662" y="0"/>
            <a:ext cx="3633782" cy="6858000"/>
          </a:xfrm>
          <a:prstGeom prst="chevron">
            <a:avLst>
              <a:gd name="adj" fmla="val 89199"/>
            </a:avLst>
          </a:prstGeom>
          <a:gradFill>
            <a:gsLst>
              <a:gs pos="49000">
                <a:srgbClr val="D6B19C"/>
              </a:gs>
              <a:gs pos="30000">
                <a:srgbClr val="D49E6C"/>
              </a:gs>
              <a:gs pos="70000">
                <a:srgbClr val="A65528"/>
              </a:gs>
              <a:gs pos="100000">
                <a:srgbClr val="663012"/>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a:off x="4500562" y="0"/>
            <a:ext cx="3786214" cy="6858000"/>
          </a:xfrm>
          <a:prstGeom prst="chevron">
            <a:avLst>
              <a:gd name="adj" fmla="val 89669"/>
            </a:avLst>
          </a:prstGeom>
          <a:gradFill>
            <a:gsLst>
              <a:gs pos="53000">
                <a:srgbClr val="D6B19C"/>
              </a:gs>
              <a:gs pos="30000">
                <a:srgbClr val="D49E6C"/>
              </a:gs>
              <a:gs pos="70000">
                <a:srgbClr val="A65528"/>
              </a:gs>
              <a:gs pos="100000">
                <a:srgbClr val="663012"/>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flipH="1">
            <a:off x="1714480" y="0"/>
            <a:ext cx="3000364" cy="6858000"/>
          </a:xfrm>
          <a:prstGeom prst="chevron">
            <a:avLst>
              <a:gd name="adj" fmla="val 89199"/>
            </a:avLst>
          </a:prstGeom>
          <a:gradFill>
            <a:gsLst>
              <a:gs pos="49000">
                <a:srgbClr val="D6B19C"/>
              </a:gs>
              <a:gs pos="30000">
                <a:srgbClr val="D49E6C"/>
              </a:gs>
              <a:gs pos="70000">
                <a:srgbClr val="A65528"/>
              </a:gs>
              <a:gs pos="100000">
                <a:srgbClr val="663012"/>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a:off x="4500562" y="0"/>
            <a:ext cx="2847996" cy="6858000"/>
          </a:xfrm>
          <a:prstGeom prst="chevron">
            <a:avLst>
              <a:gd name="adj" fmla="val 89669"/>
            </a:avLst>
          </a:prstGeom>
          <a:gradFill>
            <a:gsLst>
              <a:gs pos="53000">
                <a:srgbClr val="D6B19C"/>
              </a:gs>
              <a:gs pos="30000">
                <a:srgbClr val="D49E6C"/>
              </a:gs>
              <a:gs pos="70000">
                <a:srgbClr val="A65528"/>
              </a:gs>
              <a:gs pos="100000">
                <a:srgbClr val="663012"/>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Rectángulo"/>
          <p:cNvSpPr/>
          <p:nvPr/>
        </p:nvSpPr>
        <p:spPr>
          <a:xfrm>
            <a:off x="-357222" y="0"/>
            <a:ext cx="9501222"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2" presetClass="entr" presetSubtype="2"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0-#ppt_w/2"/>
                                          </p:val>
                                        </p:tav>
                                        <p:tav tm="100000">
                                          <p:val>
                                            <p:strVal val="#ppt_x"/>
                                          </p:val>
                                        </p:tav>
                                      </p:tavLst>
                                    </p:anim>
                                    <p:anim calcmode="lin" valueType="num">
                                      <p:cBhvr additive="base">
                                        <p:cTn id="15" dur="3000" fill="hold"/>
                                        <p:tgtEl>
                                          <p:spTgt spid="7"/>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3000" fill="hold"/>
                                        <p:tgtEl>
                                          <p:spTgt spid="8"/>
                                        </p:tgtEl>
                                        <p:attrNameLst>
                                          <p:attrName>ppt_x</p:attrName>
                                        </p:attrNameLst>
                                      </p:cBhvr>
                                      <p:tavLst>
                                        <p:tav tm="0">
                                          <p:val>
                                            <p:strVal val="1+#ppt_w/2"/>
                                          </p:val>
                                        </p:tav>
                                        <p:tav tm="100000">
                                          <p:val>
                                            <p:strVal val="#ppt_x"/>
                                          </p:val>
                                        </p:tav>
                                      </p:tavLst>
                                    </p:anim>
                                    <p:anim calcmode="lin" valueType="num">
                                      <p:cBhvr additive="base">
                                        <p:cTn id="19" dur="3000" fill="hold"/>
                                        <p:tgtEl>
                                          <p:spTgt spid="8"/>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3000" fill="hold"/>
                                        <p:tgtEl>
                                          <p:spTgt spid="9"/>
                                        </p:tgtEl>
                                        <p:attrNameLst>
                                          <p:attrName>ppt_x</p:attrName>
                                        </p:attrNameLst>
                                      </p:cBhvr>
                                      <p:tavLst>
                                        <p:tav tm="0">
                                          <p:val>
                                            <p:strVal val="0-#ppt_w/2"/>
                                          </p:val>
                                        </p:tav>
                                        <p:tav tm="100000">
                                          <p:val>
                                            <p:strVal val="#ppt_x"/>
                                          </p:val>
                                        </p:tav>
                                      </p:tavLst>
                                    </p:anim>
                                    <p:anim calcmode="lin" valueType="num">
                                      <p:cBhvr additive="base">
                                        <p:cTn id="23" dur="3000" fill="hold"/>
                                        <p:tgtEl>
                                          <p:spTgt spid="9"/>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3000" fill="hold"/>
                                        <p:tgtEl>
                                          <p:spTgt spid="10"/>
                                        </p:tgtEl>
                                        <p:attrNameLst>
                                          <p:attrName>ppt_x</p:attrName>
                                        </p:attrNameLst>
                                      </p:cBhvr>
                                      <p:tavLst>
                                        <p:tav tm="0">
                                          <p:val>
                                            <p:strVal val="1+#ppt_w/2"/>
                                          </p:val>
                                        </p:tav>
                                        <p:tav tm="100000">
                                          <p:val>
                                            <p:strVal val="#ppt_x"/>
                                          </p:val>
                                        </p:tav>
                                      </p:tavLst>
                                    </p:anim>
                                    <p:anim calcmode="lin" valueType="num">
                                      <p:cBhvr additive="base">
                                        <p:cTn id="27" dur="3000" fill="hold"/>
                                        <p:tgtEl>
                                          <p:spTgt spid="10"/>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3000" fill="hold"/>
                                        <p:tgtEl>
                                          <p:spTgt spid="11"/>
                                        </p:tgtEl>
                                        <p:attrNameLst>
                                          <p:attrName>ppt_x</p:attrName>
                                        </p:attrNameLst>
                                      </p:cBhvr>
                                      <p:tavLst>
                                        <p:tav tm="0">
                                          <p:val>
                                            <p:strVal val="0-#ppt_w/2"/>
                                          </p:val>
                                        </p:tav>
                                        <p:tav tm="100000">
                                          <p:val>
                                            <p:strVal val="#ppt_x"/>
                                          </p:val>
                                        </p:tav>
                                      </p:tavLst>
                                    </p:anim>
                                    <p:anim calcmode="lin" valueType="num">
                                      <p:cBhvr additive="base">
                                        <p:cTn id="31" dur="3000" fill="hold"/>
                                        <p:tgtEl>
                                          <p:spTgt spid="11"/>
                                        </p:tgtEl>
                                        <p:attrNameLst>
                                          <p:attrName>ppt_y</p:attrName>
                                        </p:attrNameLst>
                                      </p:cBhvr>
                                      <p:tavLst>
                                        <p:tav tm="0">
                                          <p:val>
                                            <p:strVal val="#ppt_y"/>
                                          </p:val>
                                        </p:tav>
                                        <p:tav tm="100000">
                                          <p:val>
                                            <p:strVal val="#ppt_y"/>
                                          </p:val>
                                        </p:tav>
                                      </p:tavLst>
                                    </p:anim>
                                  </p:childTnLst>
                                </p:cTn>
                              </p:par>
                              <p:par>
                                <p:cTn id="32" presetID="19" presetClass="entr" presetSubtype="10" fill="hold" grpId="1" nodeType="withEffect">
                                  <p:stCondLst>
                                    <p:cond delay="0"/>
                                  </p:stCondLst>
                                  <p:childTnLst>
                                    <p:set>
                                      <p:cBhvr>
                                        <p:cTn id="33" dur="1" fill="hold">
                                          <p:stCondLst>
                                            <p:cond delay="0"/>
                                          </p:stCondLst>
                                        </p:cTn>
                                        <p:tgtEl>
                                          <p:spTgt spid="6"/>
                                        </p:tgtEl>
                                        <p:attrNameLst>
                                          <p:attrName>style.visibility</p:attrName>
                                        </p:attrNameLst>
                                      </p:cBhvr>
                                      <p:to>
                                        <p:strVal val="visible"/>
                                      </p:to>
                                    </p:set>
                                    <p:anim calcmode="lin" valueType="num">
                                      <p:cBhvr>
                                        <p:cTn id="34" dur="3000" fill="hold"/>
                                        <p:tgtEl>
                                          <p:spTgt spid="6"/>
                                        </p:tgtEl>
                                        <p:attrNameLst>
                                          <p:attrName>ppt_w</p:attrName>
                                        </p:attrNameLst>
                                      </p:cBhvr>
                                      <p:tavLst>
                                        <p:tav tm="0" fmla="#ppt_w*sin(2.5*pi*$)">
                                          <p:val>
                                            <p:fltVal val="0"/>
                                          </p:val>
                                        </p:tav>
                                        <p:tav tm="100000">
                                          <p:val>
                                            <p:fltVal val="1"/>
                                          </p:val>
                                        </p:tav>
                                      </p:tavLst>
                                    </p:anim>
                                    <p:anim calcmode="lin" valueType="num">
                                      <p:cBhvr>
                                        <p:cTn id="35" dur="3000" fill="hold"/>
                                        <p:tgtEl>
                                          <p:spTgt spid="6"/>
                                        </p:tgtEl>
                                        <p:attrNameLst>
                                          <p:attrName>ppt_h</p:attrName>
                                        </p:attrNameLst>
                                      </p:cBhvr>
                                      <p:tavLst>
                                        <p:tav tm="0">
                                          <p:val>
                                            <p:strVal val="#ppt_h"/>
                                          </p:val>
                                        </p:tav>
                                        <p:tav tm="100000">
                                          <p:val>
                                            <p:strVal val="#ppt_h"/>
                                          </p:val>
                                        </p:tav>
                                      </p:tavLst>
                                    </p:anim>
                                  </p:childTnLst>
                                </p:cTn>
                              </p:par>
                              <p:par>
                                <p:cTn id="36" presetID="19" presetClass="entr" presetSubtype="10" fill="hold" grpId="1" nodeType="withEffect">
                                  <p:stCondLst>
                                    <p:cond delay="0"/>
                                  </p:stCondLst>
                                  <p:childTnLst>
                                    <p:set>
                                      <p:cBhvr>
                                        <p:cTn id="37" dur="1" fill="hold">
                                          <p:stCondLst>
                                            <p:cond delay="0"/>
                                          </p:stCondLst>
                                        </p:cTn>
                                        <p:tgtEl>
                                          <p:spTgt spid="8"/>
                                        </p:tgtEl>
                                        <p:attrNameLst>
                                          <p:attrName>style.visibility</p:attrName>
                                        </p:attrNameLst>
                                      </p:cBhvr>
                                      <p:to>
                                        <p:strVal val="visible"/>
                                      </p:to>
                                    </p:set>
                                    <p:anim calcmode="lin" valueType="num">
                                      <p:cBhvr>
                                        <p:cTn id="38" dur="3000" fill="hold"/>
                                        <p:tgtEl>
                                          <p:spTgt spid="8"/>
                                        </p:tgtEl>
                                        <p:attrNameLst>
                                          <p:attrName>ppt_w</p:attrName>
                                        </p:attrNameLst>
                                      </p:cBhvr>
                                      <p:tavLst>
                                        <p:tav tm="0" fmla="#ppt_w*sin(2.5*pi*$)">
                                          <p:val>
                                            <p:fltVal val="0"/>
                                          </p:val>
                                        </p:tav>
                                        <p:tav tm="100000">
                                          <p:val>
                                            <p:fltVal val="1"/>
                                          </p:val>
                                        </p:tav>
                                      </p:tavLst>
                                    </p:anim>
                                    <p:anim calcmode="lin" valueType="num">
                                      <p:cBhvr>
                                        <p:cTn id="39" dur="3000" fill="hold"/>
                                        <p:tgtEl>
                                          <p:spTgt spid="8"/>
                                        </p:tgtEl>
                                        <p:attrNameLst>
                                          <p:attrName>ppt_h</p:attrName>
                                        </p:attrNameLst>
                                      </p:cBhvr>
                                      <p:tavLst>
                                        <p:tav tm="0">
                                          <p:val>
                                            <p:strVal val="#ppt_h"/>
                                          </p:val>
                                        </p:tav>
                                        <p:tav tm="100000">
                                          <p:val>
                                            <p:strVal val="#ppt_h"/>
                                          </p:val>
                                        </p:tav>
                                      </p:tavLst>
                                    </p:anim>
                                  </p:childTnLst>
                                </p:cTn>
                              </p:par>
                              <p:par>
                                <p:cTn id="40" presetID="19" presetClass="entr" presetSubtype="10" fill="hold" grpId="1" nodeType="withEffect">
                                  <p:stCondLst>
                                    <p:cond delay="0"/>
                                  </p:stCondLst>
                                  <p:childTnLst>
                                    <p:set>
                                      <p:cBhvr>
                                        <p:cTn id="41" dur="1" fill="hold">
                                          <p:stCondLst>
                                            <p:cond delay="0"/>
                                          </p:stCondLst>
                                        </p:cTn>
                                        <p:tgtEl>
                                          <p:spTgt spid="10"/>
                                        </p:tgtEl>
                                        <p:attrNameLst>
                                          <p:attrName>style.visibility</p:attrName>
                                        </p:attrNameLst>
                                      </p:cBhvr>
                                      <p:to>
                                        <p:strVal val="visible"/>
                                      </p:to>
                                    </p:set>
                                    <p:anim calcmode="lin" valueType="num">
                                      <p:cBhvr>
                                        <p:cTn id="42" dur="3000" fill="hold"/>
                                        <p:tgtEl>
                                          <p:spTgt spid="10"/>
                                        </p:tgtEl>
                                        <p:attrNameLst>
                                          <p:attrName>ppt_w</p:attrName>
                                        </p:attrNameLst>
                                      </p:cBhvr>
                                      <p:tavLst>
                                        <p:tav tm="0" fmla="#ppt_w*sin(2.5*pi*$)">
                                          <p:val>
                                            <p:fltVal val="0"/>
                                          </p:val>
                                        </p:tav>
                                        <p:tav tm="100000">
                                          <p:val>
                                            <p:fltVal val="1"/>
                                          </p:val>
                                        </p:tav>
                                      </p:tavLst>
                                    </p:anim>
                                    <p:anim calcmode="lin" valueType="num">
                                      <p:cBhvr>
                                        <p:cTn id="43" dur="3000" fill="hold"/>
                                        <p:tgtEl>
                                          <p:spTgt spid="10"/>
                                        </p:tgtEl>
                                        <p:attrNameLst>
                                          <p:attrName>ppt_h</p:attrName>
                                        </p:attrNameLst>
                                      </p:cBhvr>
                                      <p:tavLst>
                                        <p:tav tm="0">
                                          <p:val>
                                            <p:strVal val="#ppt_h"/>
                                          </p:val>
                                        </p:tav>
                                        <p:tav tm="100000">
                                          <p:val>
                                            <p:strVal val="#ppt_h"/>
                                          </p:val>
                                        </p:tav>
                                      </p:tavLst>
                                    </p:anim>
                                  </p:childTnLst>
                                </p:cTn>
                              </p:par>
                              <p:par>
                                <p:cTn id="44" presetID="19" presetClass="entr" presetSubtype="10" fill="hold" grpId="1" nodeType="withEffect">
                                  <p:stCondLst>
                                    <p:cond delay="0"/>
                                  </p:stCondLst>
                                  <p:childTnLst>
                                    <p:set>
                                      <p:cBhvr>
                                        <p:cTn id="45" dur="1" fill="hold">
                                          <p:stCondLst>
                                            <p:cond delay="0"/>
                                          </p:stCondLst>
                                        </p:cTn>
                                        <p:tgtEl>
                                          <p:spTgt spid="7"/>
                                        </p:tgtEl>
                                        <p:attrNameLst>
                                          <p:attrName>style.visibility</p:attrName>
                                        </p:attrNameLst>
                                      </p:cBhvr>
                                      <p:to>
                                        <p:strVal val="visible"/>
                                      </p:to>
                                    </p:set>
                                    <p:anim calcmode="lin" valueType="num">
                                      <p:cBhvr>
                                        <p:cTn id="46" dur="3000" fill="hold"/>
                                        <p:tgtEl>
                                          <p:spTgt spid="7"/>
                                        </p:tgtEl>
                                        <p:attrNameLst>
                                          <p:attrName>ppt_w</p:attrName>
                                        </p:attrNameLst>
                                      </p:cBhvr>
                                      <p:tavLst>
                                        <p:tav tm="0" fmla="#ppt_w*sin(2.5*pi*$)">
                                          <p:val>
                                            <p:fltVal val="0"/>
                                          </p:val>
                                        </p:tav>
                                        <p:tav tm="100000">
                                          <p:val>
                                            <p:fltVal val="1"/>
                                          </p:val>
                                        </p:tav>
                                      </p:tavLst>
                                    </p:anim>
                                    <p:anim calcmode="lin" valueType="num">
                                      <p:cBhvr>
                                        <p:cTn id="47" dur="3000" fill="hold"/>
                                        <p:tgtEl>
                                          <p:spTgt spid="7"/>
                                        </p:tgtEl>
                                        <p:attrNameLst>
                                          <p:attrName>ppt_h</p:attrName>
                                        </p:attrNameLst>
                                      </p:cBhvr>
                                      <p:tavLst>
                                        <p:tav tm="0">
                                          <p:val>
                                            <p:strVal val="#ppt_h"/>
                                          </p:val>
                                        </p:tav>
                                        <p:tav tm="100000">
                                          <p:val>
                                            <p:strVal val="#ppt_h"/>
                                          </p:val>
                                        </p:tav>
                                      </p:tavLst>
                                    </p:anim>
                                  </p:childTnLst>
                                </p:cTn>
                              </p:par>
                              <p:par>
                                <p:cTn id="48" presetID="19" presetClass="entr" presetSubtype="10" fill="hold" grpId="1" nodeType="withEffect">
                                  <p:stCondLst>
                                    <p:cond delay="0"/>
                                  </p:stCondLst>
                                  <p:childTnLst>
                                    <p:set>
                                      <p:cBhvr>
                                        <p:cTn id="49" dur="1" fill="hold">
                                          <p:stCondLst>
                                            <p:cond delay="0"/>
                                          </p:stCondLst>
                                        </p:cTn>
                                        <p:tgtEl>
                                          <p:spTgt spid="9"/>
                                        </p:tgtEl>
                                        <p:attrNameLst>
                                          <p:attrName>style.visibility</p:attrName>
                                        </p:attrNameLst>
                                      </p:cBhvr>
                                      <p:to>
                                        <p:strVal val="visible"/>
                                      </p:to>
                                    </p:set>
                                    <p:anim calcmode="lin" valueType="num">
                                      <p:cBhvr>
                                        <p:cTn id="50" dur="3000" fill="hold"/>
                                        <p:tgtEl>
                                          <p:spTgt spid="9"/>
                                        </p:tgtEl>
                                        <p:attrNameLst>
                                          <p:attrName>ppt_w</p:attrName>
                                        </p:attrNameLst>
                                      </p:cBhvr>
                                      <p:tavLst>
                                        <p:tav tm="0" fmla="#ppt_w*sin(2.5*pi*$)">
                                          <p:val>
                                            <p:fltVal val="0"/>
                                          </p:val>
                                        </p:tav>
                                        <p:tav tm="100000">
                                          <p:val>
                                            <p:fltVal val="1"/>
                                          </p:val>
                                        </p:tav>
                                      </p:tavLst>
                                    </p:anim>
                                    <p:anim calcmode="lin" valueType="num">
                                      <p:cBhvr>
                                        <p:cTn id="51" dur="3000" fill="hold"/>
                                        <p:tgtEl>
                                          <p:spTgt spid="9"/>
                                        </p:tgtEl>
                                        <p:attrNameLst>
                                          <p:attrName>ppt_h</p:attrName>
                                        </p:attrNameLst>
                                      </p:cBhvr>
                                      <p:tavLst>
                                        <p:tav tm="0">
                                          <p:val>
                                            <p:strVal val="#ppt_h"/>
                                          </p:val>
                                        </p:tav>
                                        <p:tav tm="100000">
                                          <p:val>
                                            <p:strVal val="#ppt_h"/>
                                          </p:val>
                                        </p:tav>
                                      </p:tavLst>
                                    </p:anim>
                                  </p:childTnLst>
                                </p:cTn>
                              </p:par>
                              <p:par>
                                <p:cTn id="52" presetID="19" presetClass="entr" presetSubtype="10" fill="hold" grpId="1" nodeType="withEffect">
                                  <p:stCondLst>
                                    <p:cond delay="0"/>
                                  </p:stCondLst>
                                  <p:childTnLst>
                                    <p:set>
                                      <p:cBhvr>
                                        <p:cTn id="53" dur="1" fill="hold">
                                          <p:stCondLst>
                                            <p:cond delay="0"/>
                                          </p:stCondLst>
                                        </p:cTn>
                                        <p:tgtEl>
                                          <p:spTgt spid="11"/>
                                        </p:tgtEl>
                                        <p:attrNameLst>
                                          <p:attrName>style.visibility</p:attrName>
                                        </p:attrNameLst>
                                      </p:cBhvr>
                                      <p:to>
                                        <p:strVal val="visible"/>
                                      </p:to>
                                    </p:set>
                                    <p:anim calcmode="lin" valueType="num">
                                      <p:cBhvr>
                                        <p:cTn id="54" dur="3000" fill="hold"/>
                                        <p:tgtEl>
                                          <p:spTgt spid="11"/>
                                        </p:tgtEl>
                                        <p:attrNameLst>
                                          <p:attrName>ppt_w</p:attrName>
                                        </p:attrNameLst>
                                      </p:cBhvr>
                                      <p:tavLst>
                                        <p:tav tm="0" fmla="#ppt_w*sin(2.5*pi*$)">
                                          <p:val>
                                            <p:fltVal val="0"/>
                                          </p:val>
                                        </p:tav>
                                        <p:tav tm="100000">
                                          <p:val>
                                            <p:fltVal val="1"/>
                                          </p:val>
                                        </p:tav>
                                      </p:tavLst>
                                    </p:anim>
                                    <p:anim calcmode="lin" valueType="num">
                                      <p:cBhvr>
                                        <p:cTn id="55" dur="3000" fill="hold"/>
                                        <p:tgtEl>
                                          <p:spTgt spid="11"/>
                                        </p:tgtEl>
                                        <p:attrNameLst>
                                          <p:attrName>ppt_h</p:attrName>
                                        </p:attrNameLst>
                                      </p:cBhvr>
                                      <p:tavLst>
                                        <p:tav tm="0">
                                          <p:val>
                                            <p:strVal val="#ppt_h"/>
                                          </p:val>
                                        </p:tav>
                                        <p:tav tm="100000">
                                          <p:val>
                                            <p:strVal val="#ppt_h"/>
                                          </p:val>
                                        </p:tav>
                                      </p:tavLst>
                                    </p:anim>
                                  </p:childTnLst>
                                </p:cTn>
                              </p:par>
                            </p:childTnLst>
                          </p:cTn>
                        </p:par>
                        <p:par>
                          <p:cTn id="56" fill="hold">
                            <p:stCondLst>
                              <p:cond delay="3000"/>
                            </p:stCondLst>
                            <p:childTnLst>
                              <p:par>
                                <p:cTn id="57" presetID="2" presetClass="exit" presetSubtype="2" fill="hold" grpId="2" nodeType="afterEffect">
                                  <p:stCondLst>
                                    <p:cond delay="0"/>
                                  </p:stCondLst>
                                  <p:childTnLst>
                                    <p:anim calcmode="lin" valueType="num">
                                      <p:cBhvr additive="base">
                                        <p:cTn id="58" dur="3000"/>
                                        <p:tgtEl>
                                          <p:spTgt spid="6"/>
                                        </p:tgtEl>
                                        <p:attrNameLst>
                                          <p:attrName>ppt_x</p:attrName>
                                        </p:attrNameLst>
                                      </p:cBhvr>
                                      <p:tavLst>
                                        <p:tav tm="0">
                                          <p:val>
                                            <p:strVal val="ppt_x"/>
                                          </p:val>
                                        </p:tav>
                                        <p:tav tm="100000">
                                          <p:val>
                                            <p:strVal val="1+ppt_w/2"/>
                                          </p:val>
                                        </p:tav>
                                      </p:tavLst>
                                    </p:anim>
                                    <p:anim calcmode="lin" valueType="num">
                                      <p:cBhvr additive="base">
                                        <p:cTn id="59" dur="3000"/>
                                        <p:tgtEl>
                                          <p:spTgt spid="6"/>
                                        </p:tgtEl>
                                        <p:attrNameLst>
                                          <p:attrName>ppt_y</p:attrName>
                                        </p:attrNameLst>
                                      </p:cBhvr>
                                      <p:tavLst>
                                        <p:tav tm="0">
                                          <p:val>
                                            <p:strVal val="ppt_y"/>
                                          </p:val>
                                        </p:tav>
                                        <p:tav tm="100000">
                                          <p:val>
                                            <p:strVal val="ppt_y"/>
                                          </p:val>
                                        </p:tav>
                                      </p:tavLst>
                                    </p:anim>
                                    <p:set>
                                      <p:cBhvr>
                                        <p:cTn id="60" dur="1" fill="hold">
                                          <p:stCondLst>
                                            <p:cond delay="2999"/>
                                          </p:stCondLst>
                                        </p:cTn>
                                        <p:tgtEl>
                                          <p:spTgt spid="6"/>
                                        </p:tgtEl>
                                        <p:attrNameLst>
                                          <p:attrName>style.visibility</p:attrName>
                                        </p:attrNameLst>
                                      </p:cBhvr>
                                      <p:to>
                                        <p:strVal val="hidden"/>
                                      </p:to>
                                    </p:set>
                                  </p:childTnLst>
                                </p:cTn>
                              </p:par>
                              <p:par>
                                <p:cTn id="61" presetID="2" presetClass="exit" presetSubtype="2" fill="hold" grpId="2" nodeType="withEffect">
                                  <p:stCondLst>
                                    <p:cond delay="0"/>
                                  </p:stCondLst>
                                  <p:childTnLst>
                                    <p:anim calcmode="lin" valueType="num">
                                      <p:cBhvr additive="base">
                                        <p:cTn id="62" dur="3000"/>
                                        <p:tgtEl>
                                          <p:spTgt spid="8"/>
                                        </p:tgtEl>
                                        <p:attrNameLst>
                                          <p:attrName>ppt_x</p:attrName>
                                        </p:attrNameLst>
                                      </p:cBhvr>
                                      <p:tavLst>
                                        <p:tav tm="0">
                                          <p:val>
                                            <p:strVal val="ppt_x"/>
                                          </p:val>
                                        </p:tav>
                                        <p:tav tm="100000">
                                          <p:val>
                                            <p:strVal val="1+ppt_w/2"/>
                                          </p:val>
                                        </p:tav>
                                      </p:tavLst>
                                    </p:anim>
                                    <p:anim calcmode="lin" valueType="num">
                                      <p:cBhvr additive="base">
                                        <p:cTn id="63" dur="3000"/>
                                        <p:tgtEl>
                                          <p:spTgt spid="8"/>
                                        </p:tgtEl>
                                        <p:attrNameLst>
                                          <p:attrName>ppt_y</p:attrName>
                                        </p:attrNameLst>
                                      </p:cBhvr>
                                      <p:tavLst>
                                        <p:tav tm="0">
                                          <p:val>
                                            <p:strVal val="ppt_y"/>
                                          </p:val>
                                        </p:tav>
                                        <p:tav tm="100000">
                                          <p:val>
                                            <p:strVal val="ppt_y"/>
                                          </p:val>
                                        </p:tav>
                                      </p:tavLst>
                                    </p:anim>
                                    <p:set>
                                      <p:cBhvr>
                                        <p:cTn id="64" dur="1" fill="hold">
                                          <p:stCondLst>
                                            <p:cond delay="2999"/>
                                          </p:stCondLst>
                                        </p:cTn>
                                        <p:tgtEl>
                                          <p:spTgt spid="8"/>
                                        </p:tgtEl>
                                        <p:attrNameLst>
                                          <p:attrName>style.visibility</p:attrName>
                                        </p:attrNameLst>
                                      </p:cBhvr>
                                      <p:to>
                                        <p:strVal val="hidden"/>
                                      </p:to>
                                    </p:set>
                                  </p:childTnLst>
                                </p:cTn>
                              </p:par>
                              <p:par>
                                <p:cTn id="65" presetID="2" presetClass="exit" presetSubtype="2" fill="hold" grpId="2" nodeType="withEffect">
                                  <p:stCondLst>
                                    <p:cond delay="0"/>
                                  </p:stCondLst>
                                  <p:childTnLst>
                                    <p:anim calcmode="lin" valueType="num">
                                      <p:cBhvr additive="base">
                                        <p:cTn id="66" dur="3000"/>
                                        <p:tgtEl>
                                          <p:spTgt spid="10"/>
                                        </p:tgtEl>
                                        <p:attrNameLst>
                                          <p:attrName>ppt_x</p:attrName>
                                        </p:attrNameLst>
                                      </p:cBhvr>
                                      <p:tavLst>
                                        <p:tav tm="0">
                                          <p:val>
                                            <p:strVal val="ppt_x"/>
                                          </p:val>
                                        </p:tav>
                                        <p:tav tm="100000">
                                          <p:val>
                                            <p:strVal val="1+ppt_w/2"/>
                                          </p:val>
                                        </p:tav>
                                      </p:tavLst>
                                    </p:anim>
                                    <p:anim calcmode="lin" valueType="num">
                                      <p:cBhvr additive="base">
                                        <p:cTn id="67" dur="3000"/>
                                        <p:tgtEl>
                                          <p:spTgt spid="10"/>
                                        </p:tgtEl>
                                        <p:attrNameLst>
                                          <p:attrName>ppt_y</p:attrName>
                                        </p:attrNameLst>
                                      </p:cBhvr>
                                      <p:tavLst>
                                        <p:tav tm="0">
                                          <p:val>
                                            <p:strVal val="ppt_y"/>
                                          </p:val>
                                        </p:tav>
                                        <p:tav tm="100000">
                                          <p:val>
                                            <p:strVal val="ppt_y"/>
                                          </p:val>
                                        </p:tav>
                                      </p:tavLst>
                                    </p:anim>
                                    <p:set>
                                      <p:cBhvr>
                                        <p:cTn id="68" dur="1" fill="hold">
                                          <p:stCondLst>
                                            <p:cond delay="2999"/>
                                          </p:stCondLst>
                                        </p:cTn>
                                        <p:tgtEl>
                                          <p:spTgt spid="10"/>
                                        </p:tgtEl>
                                        <p:attrNameLst>
                                          <p:attrName>style.visibility</p:attrName>
                                        </p:attrNameLst>
                                      </p:cBhvr>
                                      <p:to>
                                        <p:strVal val="hidden"/>
                                      </p:to>
                                    </p:set>
                                  </p:childTnLst>
                                </p:cTn>
                              </p:par>
                              <p:par>
                                <p:cTn id="69" presetID="2" presetClass="exit" presetSubtype="8" fill="hold" grpId="2" nodeType="withEffect">
                                  <p:stCondLst>
                                    <p:cond delay="0"/>
                                  </p:stCondLst>
                                  <p:childTnLst>
                                    <p:anim calcmode="lin" valueType="num">
                                      <p:cBhvr additive="base">
                                        <p:cTn id="70" dur="3000"/>
                                        <p:tgtEl>
                                          <p:spTgt spid="7"/>
                                        </p:tgtEl>
                                        <p:attrNameLst>
                                          <p:attrName>ppt_x</p:attrName>
                                        </p:attrNameLst>
                                      </p:cBhvr>
                                      <p:tavLst>
                                        <p:tav tm="0">
                                          <p:val>
                                            <p:strVal val="ppt_x"/>
                                          </p:val>
                                        </p:tav>
                                        <p:tav tm="100000">
                                          <p:val>
                                            <p:strVal val="0-ppt_w/2"/>
                                          </p:val>
                                        </p:tav>
                                      </p:tavLst>
                                    </p:anim>
                                    <p:anim calcmode="lin" valueType="num">
                                      <p:cBhvr additive="base">
                                        <p:cTn id="71" dur="3000"/>
                                        <p:tgtEl>
                                          <p:spTgt spid="7"/>
                                        </p:tgtEl>
                                        <p:attrNameLst>
                                          <p:attrName>ppt_y</p:attrName>
                                        </p:attrNameLst>
                                      </p:cBhvr>
                                      <p:tavLst>
                                        <p:tav tm="0">
                                          <p:val>
                                            <p:strVal val="ppt_y"/>
                                          </p:val>
                                        </p:tav>
                                        <p:tav tm="100000">
                                          <p:val>
                                            <p:strVal val="ppt_y"/>
                                          </p:val>
                                        </p:tav>
                                      </p:tavLst>
                                    </p:anim>
                                    <p:set>
                                      <p:cBhvr>
                                        <p:cTn id="72" dur="1" fill="hold">
                                          <p:stCondLst>
                                            <p:cond delay="2999"/>
                                          </p:stCondLst>
                                        </p:cTn>
                                        <p:tgtEl>
                                          <p:spTgt spid="7"/>
                                        </p:tgtEl>
                                        <p:attrNameLst>
                                          <p:attrName>style.visibility</p:attrName>
                                        </p:attrNameLst>
                                      </p:cBhvr>
                                      <p:to>
                                        <p:strVal val="hidden"/>
                                      </p:to>
                                    </p:set>
                                  </p:childTnLst>
                                </p:cTn>
                              </p:par>
                              <p:par>
                                <p:cTn id="73" presetID="2" presetClass="exit" presetSubtype="8" fill="hold" grpId="2" nodeType="withEffect">
                                  <p:stCondLst>
                                    <p:cond delay="0"/>
                                  </p:stCondLst>
                                  <p:childTnLst>
                                    <p:anim calcmode="lin" valueType="num">
                                      <p:cBhvr additive="base">
                                        <p:cTn id="74" dur="3000"/>
                                        <p:tgtEl>
                                          <p:spTgt spid="9"/>
                                        </p:tgtEl>
                                        <p:attrNameLst>
                                          <p:attrName>ppt_x</p:attrName>
                                        </p:attrNameLst>
                                      </p:cBhvr>
                                      <p:tavLst>
                                        <p:tav tm="0">
                                          <p:val>
                                            <p:strVal val="ppt_x"/>
                                          </p:val>
                                        </p:tav>
                                        <p:tav tm="100000">
                                          <p:val>
                                            <p:strVal val="0-ppt_w/2"/>
                                          </p:val>
                                        </p:tav>
                                      </p:tavLst>
                                    </p:anim>
                                    <p:anim calcmode="lin" valueType="num">
                                      <p:cBhvr additive="base">
                                        <p:cTn id="75" dur="3000"/>
                                        <p:tgtEl>
                                          <p:spTgt spid="9"/>
                                        </p:tgtEl>
                                        <p:attrNameLst>
                                          <p:attrName>ppt_y</p:attrName>
                                        </p:attrNameLst>
                                      </p:cBhvr>
                                      <p:tavLst>
                                        <p:tav tm="0">
                                          <p:val>
                                            <p:strVal val="ppt_y"/>
                                          </p:val>
                                        </p:tav>
                                        <p:tav tm="100000">
                                          <p:val>
                                            <p:strVal val="ppt_y"/>
                                          </p:val>
                                        </p:tav>
                                      </p:tavLst>
                                    </p:anim>
                                    <p:set>
                                      <p:cBhvr>
                                        <p:cTn id="76" dur="1" fill="hold">
                                          <p:stCondLst>
                                            <p:cond delay="2999"/>
                                          </p:stCondLst>
                                        </p:cTn>
                                        <p:tgtEl>
                                          <p:spTgt spid="9"/>
                                        </p:tgtEl>
                                        <p:attrNameLst>
                                          <p:attrName>style.visibility</p:attrName>
                                        </p:attrNameLst>
                                      </p:cBhvr>
                                      <p:to>
                                        <p:strVal val="hidden"/>
                                      </p:to>
                                    </p:set>
                                  </p:childTnLst>
                                </p:cTn>
                              </p:par>
                              <p:par>
                                <p:cTn id="77" presetID="2" presetClass="exit" presetSubtype="8" fill="hold" grpId="2" nodeType="withEffect">
                                  <p:stCondLst>
                                    <p:cond delay="0"/>
                                  </p:stCondLst>
                                  <p:childTnLst>
                                    <p:anim calcmode="lin" valueType="num">
                                      <p:cBhvr additive="base">
                                        <p:cTn id="78" dur="3000"/>
                                        <p:tgtEl>
                                          <p:spTgt spid="11"/>
                                        </p:tgtEl>
                                        <p:attrNameLst>
                                          <p:attrName>ppt_x</p:attrName>
                                        </p:attrNameLst>
                                      </p:cBhvr>
                                      <p:tavLst>
                                        <p:tav tm="0">
                                          <p:val>
                                            <p:strVal val="ppt_x"/>
                                          </p:val>
                                        </p:tav>
                                        <p:tav tm="100000">
                                          <p:val>
                                            <p:strVal val="0-ppt_w/2"/>
                                          </p:val>
                                        </p:tav>
                                      </p:tavLst>
                                    </p:anim>
                                    <p:anim calcmode="lin" valueType="num">
                                      <p:cBhvr additive="base">
                                        <p:cTn id="79" dur="3000"/>
                                        <p:tgtEl>
                                          <p:spTgt spid="11"/>
                                        </p:tgtEl>
                                        <p:attrNameLst>
                                          <p:attrName>ppt_y</p:attrName>
                                        </p:attrNameLst>
                                      </p:cBhvr>
                                      <p:tavLst>
                                        <p:tav tm="0">
                                          <p:val>
                                            <p:strVal val="ppt_y"/>
                                          </p:val>
                                        </p:tav>
                                        <p:tav tm="100000">
                                          <p:val>
                                            <p:strVal val="ppt_y"/>
                                          </p:val>
                                        </p:tav>
                                      </p:tavLst>
                                    </p:anim>
                                    <p:set>
                                      <p:cBhvr>
                                        <p:cTn id="80" dur="1" fill="hold">
                                          <p:stCondLst>
                                            <p:cond delay="2999"/>
                                          </p:stCondLst>
                                        </p:cTn>
                                        <p:tgtEl>
                                          <p:spTgt spid="11"/>
                                        </p:tgtEl>
                                        <p:attrNameLst>
                                          <p:attrName>style.visibility</p:attrName>
                                        </p:attrNameLst>
                                      </p:cBhvr>
                                      <p:to>
                                        <p:strVal val="hidden"/>
                                      </p:to>
                                    </p:set>
                                  </p:childTnLst>
                                </p:cTn>
                              </p:par>
                              <p:par>
                                <p:cTn id="81" presetID="23" presetClass="entr" presetSubtype="272" fill="hold" nodeType="withEffect">
                                  <p:stCondLst>
                                    <p:cond delay="0"/>
                                  </p:stCondLst>
                                  <p:childTnLst>
                                    <p:set>
                                      <p:cBhvr>
                                        <p:cTn id="82" dur="1" fill="hold">
                                          <p:stCondLst>
                                            <p:cond delay="0"/>
                                          </p:stCondLst>
                                        </p:cTn>
                                        <p:tgtEl>
                                          <p:spTgt spid="4"/>
                                        </p:tgtEl>
                                        <p:attrNameLst>
                                          <p:attrName>style.visibility</p:attrName>
                                        </p:attrNameLst>
                                      </p:cBhvr>
                                      <p:to>
                                        <p:strVal val="visible"/>
                                      </p:to>
                                    </p:set>
                                    <p:anim calcmode="lin" valueType="num">
                                      <p:cBhvr>
                                        <p:cTn id="83" dur="3000" fill="hold"/>
                                        <p:tgtEl>
                                          <p:spTgt spid="4"/>
                                        </p:tgtEl>
                                        <p:attrNameLst>
                                          <p:attrName>ppt_w</p:attrName>
                                        </p:attrNameLst>
                                      </p:cBhvr>
                                      <p:tavLst>
                                        <p:tav tm="0">
                                          <p:val>
                                            <p:strVal val="2/3*#ppt_w"/>
                                          </p:val>
                                        </p:tav>
                                        <p:tav tm="100000">
                                          <p:val>
                                            <p:strVal val="#ppt_w"/>
                                          </p:val>
                                        </p:tav>
                                      </p:tavLst>
                                    </p:anim>
                                    <p:anim calcmode="lin" valueType="num">
                                      <p:cBhvr>
                                        <p:cTn id="84" dur="3000" fill="hold"/>
                                        <p:tgtEl>
                                          <p:spTgt spid="4"/>
                                        </p:tgtEl>
                                        <p:attrNameLst>
                                          <p:attrName>ppt_h</p:attrName>
                                        </p:attrNameLst>
                                      </p:cBhvr>
                                      <p:tavLst>
                                        <p:tav tm="0">
                                          <p:val>
                                            <p:strVal val="2/3*#ppt_h"/>
                                          </p:val>
                                        </p:tav>
                                        <p:tav tm="100000">
                                          <p:val>
                                            <p:strVal val="#ppt_h"/>
                                          </p:val>
                                        </p:tav>
                                      </p:tavLst>
                                    </p:anim>
                                  </p:childTnLst>
                                </p:cTn>
                              </p:par>
                              <p:par>
                                <p:cTn id="85" presetID="8" presetClass="entr" presetSubtype="32" fill="hold" nodeType="withEffect">
                                  <p:stCondLst>
                                    <p:cond delay="0"/>
                                  </p:stCondLst>
                                  <p:childTnLst>
                                    <p:set>
                                      <p:cBhvr>
                                        <p:cTn id="86" dur="1" fill="hold">
                                          <p:stCondLst>
                                            <p:cond delay="0"/>
                                          </p:stCondLst>
                                        </p:cTn>
                                        <p:tgtEl>
                                          <p:spTgt spid="4"/>
                                        </p:tgtEl>
                                        <p:attrNameLst>
                                          <p:attrName>style.visibility</p:attrName>
                                        </p:attrNameLst>
                                      </p:cBhvr>
                                      <p:to>
                                        <p:strVal val="visible"/>
                                      </p:to>
                                    </p:set>
                                    <p:animEffect transition="in" filter="diamond(out)">
                                      <p:cBhvr>
                                        <p:cTn id="8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Bonsai78.jpg"/>
          <p:cNvPicPr>
            <a:picLocks noChangeAspect="1"/>
          </p:cNvPicPr>
          <p:nvPr/>
        </p:nvPicPr>
        <p:blipFill>
          <a:blip r:embed="rId2"/>
          <a:stretch>
            <a:fillRect/>
          </a:stretch>
        </p:blipFill>
        <p:spPr>
          <a:xfrm>
            <a:off x="0" y="0"/>
            <a:ext cx="9144000" cy="6858000"/>
          </a:xfrm>
          <a:prstGeom prst="rect">
            <a:avLst/>
          </a:prstGeom>
        </p:spPr>
      </p:pic>
      <p:sp>
        <p:nvSpPr>
          <p:cNvPr id="6" name="5 Lágrima"/>
          <p:cNvSpPr/>
          <p:nvPr/>
        </p:nvSpPr>
        <p:spPr>
          <a:xfrm>
            <a:off x="0" y="5214926"/>
            <a:ext cx="1700218" cy="1643074"/>
          </a:xfrm>
          <a:prstGeom prst="teardrop">
            <a:avLst/>
          </a:prstGeom>
          <a:gradFill flip="none" rotWithShape="1">
            <a:gsLst>
              <a:gs pos="52000">
                <a:srgbClr val="BC5E00">
                  <a:shade val="30000"/>
                  <a:satMod val="115000"/>
                  <a:alpha val="19000"/>
                </a:srgbClr>
              </a:gs>
              <a:gs pos="50000">
                <a:srgbClr val="BC5E00">
                  <a:shade val="67500"/>
                  <a:satMod val="115000"/>
                </a:srgbClr>
              </a:gs>
              <a:gs pos="100000">
                <a:srgbClr val="BC5E00">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4960225">
            <a:off x="73169" y="126434"/>
            <a:ext cx="1700218" cy="1643074"/>
          </a:xfrm>
          <a:prstGeom prst="teardrop">
            <a:avLst/>
          </a:prstGeom>
          <a:gradFill flip="none" rotWithShape="1">
            <a:gsLst>
              <a:gs pos="52000">
                <a:srgbClr val="BC5E00">
                  <a:shade val="30000"/>
                  <a:satMod val="115000"/>
                  <a:alpha val="19000"/>
                </a:srgbClr>
              </a:gs>
              <a:gs pos="50000">
                <a:srgbClr val="BC5E00">
                  <a:shade val="67500"/>
                  <a:satMod val="115000"/>
                </a:srgbClr>
              </a:gs>
              <a:gs pos="100000">
                <a:srgbClr val="BC5E00">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0800000">
            <a:off x="7443782" y="0"/>
            <a:ext cx="1700218" cy="1643074"/>
          </a:xfrm>
          <a:prstGeom prst="teardrop">
            <a:avLst/>
          </a:prstGeom>
          <a:gradFill flip="none" rotWithShape="1">
            <a:gsLst>
              <a:gs pos="52000">
                <a:srgbClr val="BC5E00">
                  <a:shade val="30000"/>
                  <a:satMod val="115000"/>
                  <a:alpha val="19000"/>
                </a:srgbClr>
              </a:gs>
              <a:gs pos="50000">
                <a:srgbClr val="BC5E00">
                  <a:shade val="67500"/>
                  <a:satMod val="115000"/>
                </a:srgbClr>
              </a:gs>
              <a:gs pos="100000">
                <a:srgbClr val="BC5E00">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15749358">
            <a:off x="7647895" y="5343613"/>
            <a:ext cx="1700218" cy="1643074"/>
          </a:xfrm>
          <a:prstGeom prst="teardrop">
            <a:avLst/>
          </a:prstGeom>
          <a:gradFill flip="none" rotWithShape="1">
            <a:gsLst>
              <a:gs pos="52000">
                <a:srgbClr val="BC5E00">
                  <a:shade val="30000"/>
                  <a:satMod val="115000"/>
                  <a:alpha val="19000"/>
                </a:srgbClr>
              </a:gs>
              <a:gs pos="50000">
                <a:srgbClr val="BC5E00">
                  <a:shade val="67500"/>
                  <a:satMod val="115000"/>
                </a:srgbClr>
              </a:gs>
              <a:gs pos="100000">
                <a:srgbClr val="BC5E00">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4960225">
            <a:off x="787518" y="626477"/>
            <a:ext cx="1700218" cy="1643074"/>
          </a:xfrm>
          <a:prstGeom prst="teardrop">
            <a:avLst/>
          </a:prstGeom>
          <a:gradFill flip="none" rotWithShape="1">
            <a:gsLst>
              <a:gs pos="52000">
                <a:srgbClr val="BC5E00">
                  <a:shade val="30000"/>
                  <a:satMod val="115000"/>
                  <a:alpha val="19000"/>
                </a:srgbClr>
              </a:gs>
              <a:gs pos="50000">
                <a:srgbClr val="BC5E00">
                  <a:shade val="67500"/>
                  <a:satMod val="115000"/>
                </a:srgbClr>
              </a:gs>
              <a:gs pos="100000">
                <a:srgbClr val="BC5E00">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10800000">
            <a:off x="6858016" y="571480"/>
            <a:ext cx="1700218" cy="1643074"/>
          </a:xfrm>
          <a:prstGeom prst="teardrop">
            <a:avLst/>
          </a:prstGeom>
          <a:gradFill flip="none" rotWithShape="1">
            <a:gsLst>
              <a:gs pos="52000">
                <a:srgbClr val="BC5E00">
                  <a:shade val="30000"/>
                  <a:satMod val="115000"/>
                  <a:alpha val="19000"/>
                </a:srgbClr>
              </a:gs>
              <a:gs pos="50000">
                <a:srgbClr val="BC5E00">
                  <a:shade val="67500"/>
                  <a:satMod val="115000"/>
                </a:srgbClr>
              </a:gs>
              <a:gs pos="100000">
                <a:srgbClr val="BC5E00">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1045778">
            <a:off x="778520" y="4998009"/>
            <a:ext cx="1700218" cy="1643074"/>
          </a:xfrm>
          <a:prstGeom prst="teardrop">
            <a:avLst/>
          </a:prstGeom>
          <a:gradFill flip="none" rotWithShape="1">
            <a:gsLst>
              <a:gs pos="52000">
                <a:srgbClr val="BC5E00">
                  <a:shade val="30000"/>
                  <a:satMod val="115000"/>
                  <a:alpha val="19000"/>
                </a:srgbClr>
              </a:gs>
              <a:gs pos="50000">
                <a:srgbClr val="BC5E00">
                  <a:shade val="67500"/>
                  <a:satMod val="115000"/>
                </a:srgbClr>
              </a:gs>
              <a:gs pos="100000">
                <a:srgbClr val="BC5E00">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rot="15749358">
            <a:off x="7004953" y="5086264"/>
            <a:ext cx="1700218" cy="1643074"/>
          </a:xfrm>
          <a:prstGeom prst="teardrop">
            <a:avLst/>
          </a:prstGeom>
          <a:gradFill flip="none" rotWithShape="1">
            <a:gsLst>
              <a:gs pos="52000">
                <a:srgbClr val="BC5E00">
                  <a:shade val="30000"/>
                  <a:satMod val="115000"/>
                  <a:alpha val="19000"/>
                </a:srgbClr>
              </a:gs>
              <a:gs pos="50000">
                <a:srgbClr val="BC5E00">
                  <a:shade val="67500"/>
                  <a:satMod val="115000"/>
                </a:srgbClr>
              </a:gs>
              <a:gs pos="100000">
                <a:srgbClr val="BC5E00">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4960225">
            <a:off x="1430458" y="1269419"/>
            <a:ext cx="1700218" cy="1643074"/>
          </a:xfrm>
          <a:prstGeom prst="teardrop">
            <a:avLst/>
          </a:prstGeom>
          <a:gradFill flip="none" rotWithShape="1">
            <a:gsLst>
              <a:gs pos="52000">
                <a:srgbClr val="BC5E00">
                  <a:shade val="30000"/>
                  <a:satMod val="115000"/>
                  <a:alpha val="19000"/>
                </a:srgbClr>
              </a:gs>
              <a:gs pos="50000">
                <a:srgbClr val="BC5E00">
                  <a:shade val="67500"/>
                  <a:satMod val="115000"/>
                </a:srgbClr>
              </a:gs>
              <a:gs pos="100000">
                <a:srgbClr val="BC5E00">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ágrima"/>
          <p:cNvSpPr/>
          <p:nvPr/>
        </p:nvSpPr>
        <p:spPr>
          <a:xfrm rot="10800000">
            <a:off x="6215074" y="1142984"/>
            <a:ext cx="1700218" cy="1643074"/>
          </a:xfrm>
          <a:prstGeom prst="teardrop">
            <a:avLst/>
          </a:prstGeom>
          <a:gradFill flip="none" rotWithShape="1">
            <a:gsLst>
              <a:gs pos="52000">
                <a:srgbClr val="BC5E00">
                  <a:shade val="30000"/>
                  <a:satMod val="115000"/>
                  <a:alpha val="19000"/>
                </a:srgbClr>
              </a:gs>
              <a:gs pos="50000">
                <a:srgbClr val="BC5E00">
                  <a:shade val="67500"/>
                  <a:satMod val="115000"/>
                </a:srgbClr>
              </a:gs>
              <a:gs pos="100000">
                <a:srgbClr val="BC5E00">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ágrima"/>
          <p:cNvSpPr/>
          <p:nvPr/>
        </p:nvSpPr>
        <p:spPr>
          <a:xfrm rot="678352">
            <a:off x="1501853" y="4579851"/>
            <a:ext cx="1700218" cy="1643074"/>
          </a:xfrm>
          <a:prstGeom prst="teardrop">
            <a:avLst/>
          </a:prstGeom>
          <a:gradFill flip="none" rotWithShape="1">
            <a:gsLst>
              <a:gs pos="52000">
                <a:srgbClr val="BC5E00">
                  <a:shade val="30000"/>
                  <a:satMod val="115000"/>
                  <a:alpha val="19000"/>
                </a:srgbClr>
              </a:gs>
              <a:gs pos="50000">
                <a:srgbClr val="BC5E00">
                  <a:shade val="67500"/>
                  <a:satMod val="115000"/>
                </a:srgbClr>
              </a:gs>
              <a:gs pos="100000">
                <a:srgbClr val="BC5E00">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ágrima"/>
          <p:cNvSpPr/>
          <p:nvPr/>
        </p:nvSpPr>
        <p:spPr>
          <a:xfrm rot="15749358">
            <a:off x="6362011" y="4629233"/>
            <a:ext cx="1700218" cy="1643074"/>
          </a:xfrm>
          <a:prstGeom prst="teardrop">
            <a:avLst/>
          </a:prstGeom>
          <a:gradFill flip="none" rotWithShape="1">
            <a:gsLst>
              <a:gs pos="52000">
                <a:srgbClr val="BC5E00">
                  <a:shade val="30000"/>
                  <a:satMod val="115000"/>
                  <a:alpha val="19000"/>
                </a:srgbClr>
              </a:gs>
              <a:gs pos="50000">
                <a:srgbClr val="BC5E00">
                  <a:shade val="67500"/>
                  <a:satMod val="115000"/>
                </a:srgbClr>
              </a:gs>
              <a:gs pos="100000">
                <a:srgbClr val="BC5E00">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ágrima"/>
          <p:cNvSpPr/>
          <p:nvPr/>
        </p:nvSpPr>
        <p:spPr>
          <a:xfrm rot="4960225">
            <a:off x="2216278" y="1912361"/>
            <a:ext cx="1700218" cy="1643074"/>
          </a:xfrm>
          <a:prstGeom prst="teardrop">
            <a:avLst/>
          </a:prstGeom>
          <a:gradFill flip="none" rotWithShape="1">
            <a:gsLst>
              <a:gs pos="52000">
                <a:srgbClr val="BC5E00">
                  <a:shade val="30000"/>
                  <a:satMod val="115000"/>
                  <a:alpha val="19000"/>
                </a:srgbClr>
              </a:gs>
              <a:gs pos="50000">
                <a:srgbClr val="BC5E00">
                  <a:shade val="67500"/>
                  <a:satMod val="115000"/>
                </a:srgbClr>
              </a:gs>
              <a:gs pos="100000">
                <a:srgbClr val="BC5E00">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Lágrima"/>
          <p:cNvSpPr/>
          <p:nvPr/>
        </p:nvSpPr>
        <p:spPr>
          <a:xfrm rot="10800000">
            <a:off x="5500694" y="1714488"/>
            <a:ext cx="1700218" cy="1643074"/>
          </a:xfrm>
          <a:prstGeom prst="teardrop">
            <a:avLst/>
          </a:prstGeom>
          <a:gradFill flip="none" rotWithShape="1">
            <a:gsLst>
              <a:gs pos="52000">
                <a:srgbClr val="BC5E00">
                  <a:shade val="30000"/>
                  <a:satMod val="115000"/>
                  <a:alpha val="19000"/>
                </a:srgbClr>
              </a:gs>
              <a:gs pos="50000">
                <a:srgbClr val="BC5E00">
                  <a:shade val="67500"/>
                  <a:satMod val="115000"/>
                </a:srgbClr>
              </a:gs>
              <a:gs pos="100000">
                <a:srgbClr val="BC5E00">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Lágrima"/>
          <p:cNvSpPr/>
          <p:nvPr/>
        </p:nvSpPr>
        <p:spPr>
          <a:xfrm rot="616098">
            <a:off x="2418814" y="4138885"/>
            <a:ext cx="1700218" cy="1643074"/>
          </a:xfrm>
          <a:prstGeom prst="teardrop">
            <a:avLst/>
          </a:prstGeom>
          <a:gradFill flip="none" rotWithShape="1">
            <a:gsLst>
              <a:gs pos="52000">
                <a:srgbClr val="BC5E00">
                  <a:shade val="30000"/>
                  <a:satMod val="115000"/>
                  <a:alpha val="19000"/>
                </a:srgbClr>
              </a:gs>
              <a:gs pos="50000">
                <a:srgbClr val="BC5E00">
                  <a:shade val="67500"/>
                  <a:satMod val="115000"/>
                </a:srgbClr>
              </a:gs>
              <a:gs pos="100000">
                <a:srgbClr val="BC5E00">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Lágrima"/>
          <p:cNvSpPr/>
          <p:nvPr/>
        </p:nvSpPr>
        <p:spPr>
          <a:xfrm rot="15749358">
            <a:off x="5719068" y="4272043"/>
            <a:ext cx="1700218" cy="1643074"/>
          </a:xfrm>
          <a:prstGeom prst="teardrop">
            <a:avLst/>
          </a:prstGeom>
          <a:gradFill flip="none" rotWithShape="1">
            <a:gsLst>
              <a:gs pos="52000">
                <a:srgbClr val="BC5E00">
                  <a:shade val="30000"/>
                  <a:satMod val="115000"/>
                  <a:alpha val="19000"/>
                </a:srgbClr>
              </a:gs>
              <a:gs pos="50000">
                <a:srgbClr val="BC5E00">
                  <a:shade val="67500"/>
                  <a:satMod val="115000"/>
                </a:srgbClr>
              </a:gs>
              <a:gs pos="100000">
                <a:srgbClr val="BC5E00">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Lágrima"/>
          <p:cNvSpPr/>
          <p:nvPr/>
        </p:nvSpPr>
        <p:spPr>
          <a:xfrm rot="4960225">
            <a:off x="3216409" y="2412426"/>
            <a:ext cx="1700218" cy="1643074"/>
          </a:xfrm>
          <a:prstGeom prst="teardrop">
            <a:avLst/>
          </a:prstGeom>
          <a:gradFill flip="none" rotWithShape="1">
            <a:gsLst>
              <a:gs pos="52000">
                <a:srgbClr val="BC5E00">
                  <a:shade val="30000"/>
                  <a:satMod val="115000"/>
                  <a:alpha val="19000"/>
                </a:srgbClr>
              </a:gs>
              <a:gs pos="50000">
                <a:srgbClr val="BC5E00">
                  <a:shade val="67500"/>
                  <a:satMod val="115000"/>
                </a:srgbClr>
              </a:gs>
              <a:gs pos="100000">
                <a:srgbClr val="BC5E00">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Lágrima"/>
          <p:cNvSpPr/>
          <p:nvPr/>
        </p:nvSpPr>
        <p:spPr>
          <a:xfrm rot="616098">
            <a:off x="3133194" y="3853133"/>
            <a:ext cx="1700218" cy="1643074"/>
          </a:xfrm>
          <a:prstGeom prst="teardrop">
            <a:avLst/>
          </a:prstGeom>
          <a:gradFill flip="none" rotWithShape="1">
            <a:gsLst>
              <a:gs pos="52000">
                <a:srgbClr val="BC5E00">
                  <a:shade val="30000"/>
                  <a:satMod val="115000"/>
                  <a:alpha val="19000"/>
                </a:srgbClr>
              </a:gs>
              <a:gs pos="50000">
                <a:srgbClr val="BC5E00">
                  <a:shade val="67500"/>
                  <a:satMod val="115000"/>
                </a:srgbClr>
              </a:gs>
              <a:gs pos="100000">
                <a:srgbClr val="BC5E00">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Lágrima"/>
          <p:cNvSpPr/>
          <p:nvPr/>
        </p:nvSpPr>
        <p:spPr>
          <a:xfrm rot="10800000">
            <a:off x="4929190" y="2285992"/>
            <a:ext cx="1700218" cy="1643074"/>
          </a:xfrm>
          <a:prstGeom prst="teardrop">
            <a:avLst/>
          </a:prstGeom>
          <a:gradFill flip="none" rotWithShape="1">
            <a:gsLst>
              <a:gs pos="52000">
                <a:srgbClr val="BC5E00">
                  <a:shade val="30000"/>
                  <a:satMod val="115000"/>
                  <a:alpha val="19000"/>
                </a:srgbClr>
              </a:gs>
              <a:gs pos="50000">
                <a:srgbClr val="BC5E00">
                  <a:shade val="67500"/>
                  <a:satMod val="115000"/>
                </a:srgbClr>
              </a:gs>
              <a:gs pos="100000">
                <a:srgbClr val="BC5E00">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Lágrima"/>
          <p:cNvSpPr/>
          <p:nvPr/>
        </p:nvSpPr>
        <p:spPr>
          <a:xfrm rot="15749358">
            <a:off x="4933251" y="3843414"/>
            <a:ext cx="1700218" cy="1643074"/>
          </a:xfrm>
          <a:prstGeom prst="teardrop">
            <a:avLst/>
          </a:prstGeom>
          <a:gradFill flip="none" rotWithShape="1">
            <a:gsLst>
              <a:gs pos="52000">
                <a:srgbClr val="BC5E00">
                  <a:shade val="30000"/>
                  <a:satMod val="115000"/>
                  <a:alpha val="19000"/>
                </a:srgbClr>
              </a:gs>
              <a:gs pos="50000">
                <a:srgbClr val="BC5E00">
                  <a:shade val="67500"/>
                  <a:satMod val="115000"/>
                </a:srgbClr>
              </a:gs>
              <a:gs pos="100000">
                <a:srgbClr val="BC5E00">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357222" y="0"/>
            <a:ext cx="9858444" cy="728665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6"/>
                                        </p:tgtEl>
                                        <p:attrNameLst>
                                          <p:attrName>style.opacity</p:attrName>
                                        </p:attrNameLst>
                                      </p:cBhvr>
                                      <p:to>
                                        <p:strVal val="0"/>
                                      </p:to>
                                    </p:set>
                                    <p:animEffect filter="image" prLst="opacity: 0">
                                      <p:cBhvr rctx="IE">
                                        <p:cTn id="7" dur="indefinite"/>
                                        <p:tgtEl>
                                          <p:spTgt spid="26"/>
                                        </p:tgtEl>
                                      </p:cBhvr>
                                    </p:animEffect>
                                  </p:childTnLst>
                                </p:cTn>
                              </p:par>
                              <p:par>
                                <p:cTn id="8" presetID="2" presetClass="entr" presetSubtype="12"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0-#ppt_w/2"/>
                                          </p:val>
                                        </p:tav>
                                        <p:tav tm="100000">
                                          <p:val>
                                            <p:strVal val="#ppt_x"/>
                                          </p:val>
                                        </p:tav>
                                      </p:tavLst>
                                    </p:anim>
                                    <p:anim calcmode="lin" valueType="num">
                                      <p:cBhvr additive="base">
                                        <p:cTn id="11" dur="3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9"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0-#ppt_w/2"/>
                                          </p:val>
                                        </p:tav>
                                        <p:tav tm="100000">
                                          <p:val>
                                            <p:strVal val="#ppt_x"/>
                                          </p:val>
                                        </p:tav>
                                      </p:tavLst>
                                    </p:anim>
                                    <p:anim calcmode="lin" valueType="num">
                                      <p:cBhvr additive="base">
                                        <p:cTn id="15" dur="3000" fill="hold"/>
                                        <p:tgtEl>
                                          <p:spTgt spid="7"/>
                                        </p:tgtEl>
                                        <p:attrNameLst>
                                          <p:attrName>ppt_y</p:attrName>
                                        </p:attrNameLst>
                                      </p:cBhvr>
                                      <p:tavLst>
                                        <p:tav tm="0">
                                          <p:val>
                                            <p:strVal val="0-#ppt_h/2"/>
                                          </p:val>
                                        </p:tav>
                                        <p:tav tm="100000">
                                          <p:val>
                                            <p:strVal val="#ppt_y"/>
                                          </p:val>
                                        </p:tav>
                                      </p:tavLst>
                                    </p:anim>
                                  </p:childTnLst>
                                </p:cTn>
                              </p:par>
                              <p:par>
                                <p:cTn id="16" presetID="2" presetClass="entr" presetSubtype="3"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3000" fill="hold"/>
                                        <p:tgtEl>
                                          <p:spTgt spid="8"/>
                                        </p:tgtEl>
                                        <p:attrNameLst>
                                          <p:attrName>ppt_x</p:attrName>
                                        </p:attrNameLst>
                                      </p:cBhvr>
                                      <p:tavLst>
                                        <p:tav tm="0">
                                          <p:val>
                                            <p:strVal val="1+#ppt_w/2"/>
                                          </p:val>
                                        </p:tav>
                                        <p:tav tm="100000">
                                          <p:val>
                                            <p:strVal val="#ppt_x"/>
                                          </p:val>
                                        </p:tav>
                                      </p:tavLst>
                                    </p:anim>
                                    <p:anim calcmode="lin" valueType="num">
                                      <p:cBhvr additive="base">
                                        <p:cTn id="19" dur="3000" fill="hold"/>
                                        <p:tgtEl>
                                          <p:spTgt spid="8"/>
                                        </p:tgtEl>
                                        <p:attrNameLst>
                                          <p:attrName>ppt_y</p:attrName>
                                        </p:attrNameLst>
                                      </p:cBhvr>
                                      <p:tavLst>
                                        <p:tav tm="0">
                                          <p:val>
                                            <p:strVal val="0-#ppt_h/2"/>
                                          </p:val>
                                        </p:tav>
                                        <p:tav tm="100000">
                                          <p:val>
                                            <p:strVal val="#ppt_y"/>
                                          </p:val>
                                        </p:tav>
                                      </p:tavLst>
                                    </p:anim>
                                  </p:childTnLst>
                                </p:cTn>
                              </p:par>
                              <p:par>
                                <p:cTn id="20" presetID="2" presetClass="entr" presetSubtype="6"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3000" fill="hold"/>
                                        <p:tgtEl>
                                          <p:spTgt spid="9"/>
                                        </p:tgtEl>
                                        <p:attrNameLst>
                                          <p:attrName>ppt_x</p:attrName>
                                        </p:attrNameLst>
                                      </p:cBhvr>
                                      <p:tavLst>
                                        <p:tav tm="0">
                                          <p:val>
                                            <p:strVal val="1+#ppt_w/2"/>
                                          </p:val>
                                        </p:tav>
                                        <p:tav tm="100000">
                                          <p:val>
                                            <p:strVal val="#ppt_x"/>
                                          </p:val>
                                        </p:tav>
                                      </p:tavLst>
                                    </p:anim>
                                    <p:anim calcmode="lin" valueType="num">
                                      <p:cBhvr additive="base">
                                        <p:cTn id="23" dur="3000" fill="hold"/>
                                        <p:tgtEl>
                                          <p:spTgt spid="9"/>
                                        </p:tgtEl>
                                        <p:attrNameLst>
                                          <p:attrName>ppt_y</p:attrName>
                                        </p:attrNameLst>
                                      </p:cBhvr>
                                      <p:tavLst>
                                        <p:tav tm="0">
                                          <p:val>
                                            <p:strVal val="1+#ppt_h/2"/>
                                          </p:val>
                                        </p:tav>
                                        <p:tav tm="100000">
                                          <p:val>
                                            <p:strVal val="#ppt_y"/>
                                          </p:val>
                                        </p:tav>
                                      </p:tavLst>
                                    </p:anim>
                                  </p:childTnLst>
                                </p:cTn>
                              </p:par>
                              <p:par>
                                <p:cTn id="24" presetID="2" presetClass="entr" presetSubtype="9"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3000" fill="hold"/>
                                        <p:tgtEl>
                                          <p:spTgt spid="10"/>
                                        </p:tgtEl>
                                        <p:attrNameLst>
                                          <p:attrName>ppt_x</p:attrName>
                                        </p:attrNameLst>
                                      </p:cBhvr>
                                      <p:tavLst>
                                        <p:tav tm="0">
                                          <p:val>
                                            <p:strVal val="0-#ppt_w/2"/>
                                          </p:val>
                                        </p:tav>
                                        <p:tav tm="100000">
                                          <p:val>
                                            <p:strVal val="#ppt_x"/>
                                          </p:val>
                                        </p:tav>
                                      </p:tavLst>
                                    </p:anim>
                                    <p:anim calcmode="lin" valueType="num">
                                      <p:cBhvr additive="base">
                                        <p:cTn id="27" dur="3000" fill="hold"/>
                                        <p:tgtEl>
                                          <p:spTgt spid="10"/>
                                        </p:tgtEl>
                                        <p:attrNameLst>
                                          <p:attrName>ppt_y</p:attrName>
                                        </p:attrNameLst>
                                      </p:cBhvr>
                                      <p:tavLst>
                                        <p:tav tm="0">
                                          <p:val>
                                            <p:strVal val="0-#ppt_h/2"/>
                                          </p:val>
                                        </p:tav>
                                        <p:tav tm="100000">
                                          <p:val>
                                            <p:strVal val="#ppt_y"/>
                                          </p:val>
                                        </p:tav>
                                      </p:tavLst>
                                    </p:anim>
                                  </p:childTnLst>
                                </p:cTn>
                              </p:par>
                              <p:par>
                                <p:cTn id="28" presetID="2" presetClass="entr" presetSubtype="3"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3000" fill="hold"/>
                                        <p:tgtEl>
                                          <p:spTgt spid="11"/>
                                        </p:tgtEl>
                                        <p:attrNameLst>
                                          <p:attrName>ppt_x</p:attrName>
                                        </p:attrNameLst>
                                      </p:cBhvr>
                                      <p:tavLst>
                                        <p:tav tm="0">
                                          <p:val>
                                            <p:strVal val="1+#ppt_w/2"/>
                                          </p:val>
                                        </p:tav>
                                        <p:tav tm="100000">
                                          <p:val>
                                            <p:strVal val="#ppt_x"/>
                                          </p:val>
                                        </p:tav>
                                      </p:tavLst>
                                    </p:anim>
                                    <p:anim calcmode="lin" valueType="num">
                                      <p:cBhvr additive="base">
                                        <p:cTn id="31" dur="3000" fill="hold"/>
                                        <p:tgtEl>
                                          <p:spTgt spid="11"/>
                                        </p:tgtEl>
                                        <p:attrNameLst>
                                          <p:attrName>ppt_y</p:attrName>
                                        </p:attrNameLst>
                                      </p:cBhvr>
                                      <p:tavLst>
                                        <p:tav tm="0">
                                          <p:val>
                                            <p:strVal val="0-#ppt_h/2"/>
                                          </p:val>
                                        </p:tav>
                                        <p:tav tm="100000">
                                          <p:val>
                                            <p:strVal val="#ppt_y"/>
                                          </p:val>
                                        </p:tav>
                                      </p:tavLst>
                                    </p:anim>
                                  </p:childTnLst>
                                </p:cTn>
                              </p:par>
                              <p:par>
                                <p:cTn id="32" presetID="2" presetClass="entr" presetSubtype="12"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3000" fill="hold"/>
                                        <p:tgtEl>
                                          <p:spTgt spid="12"/>
                                        </p:tgtEl>
                                        <p:attrNameLst>
                                          <p:attrName>ppt_x</p:attrName>
                                        </p:attrNameLst>
                                      </p:cBhvr>
                                      <p:tavLst>
                                        <p:tav tm="0">
                                          <p:val>
                                            <p:strVal val="0-#ppt_w/2"/>
                                          </p:val>
                                        </p:tav>
                                        <p:tav tm="100000">
                                          <p:val>
                                            <p:strVal val="#ppt_x"/>
                                          </p:val>
                                        </p:tav>
                                      </p:tavLst>
                                    </p:anim>
                                    <p:anim calcmode="lin" valueType="num">
                                      <p:cBhvr additive="base">
                                        <p:cTn id="35" dur="3000" fill="hold"/>
                                        <p:tgtEl>
                                          <p:spTgt spid="12"/>
                                        </p:tgtEl>
                                        <p:attrNameLst>
                                          <p:attrName>ppt_y</p:attrName>
                                        </p:attrNameLst>
                                      </p:cBhvr>
                                      <p:tavLst>
                                        <p:tav tm="0">
                                          <p:val>
                                            <p:strVal val="1+#ppt_h/2"/>
                                          </p:val>
                                        </p:tav>
                                        <p:tav tm="100000">
                                          <p:val>
                                            <p:strVal val="#ppt_y"/>
                                          </p:val>
                                        </p:tav>
                                      </p:tavLst>
                                    </p:anim>
                                  </p:childTnLst>
                                </p:cTn>
                              </p:par>
                              <p:par>
                                <p:cTn id="36" presetID="2" presetClass="entr" presetSubtype="6"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3000" fill="hold"/>
                                        <p:tgtEl>
                                          <p:spTgt spid="13"/>
                                        </p:tgtEl>
                                        <p:attrNameLst>
                                          <p:attrName>ppt_x</p:attrName>
                                        </p:attrNameLst>
                                      </p:cBhvr>
                                      <p:tavLst>
                                        <p:tav tm="0">
                                          <p:val>
                                            <p:strVal val="1+#ppt_w/2"/>
                                          </p:val>
                                        </p:tav>
                                        <p:tav tm="100000">
                                          <p:val>
                                            <p:strVal val="#ppt_x"/>
                                          </p:val>
                                        </p:tav>
                                      </p:tavLst>
                                    </p:anim>
                                    <p:anim calcmode="lin" valueType="num">
                                      <p:cBhvr additive="base">
                                        <p:cTn id="39" dur="3000" fill="hold"/>
                                        <p:tgtEl>
                                          <p:spTgt spid="13"/>
                                        </p:tgtEl>
                                        <p:attrNameLst>
                                          <p:attrName>ppt_y</p:attrName>
                                        </p:attrNameLst>
                                      </p:cBhvr>
                                      <p:tavLst>
                                        <p:tav tm="0">
                                          <p:val>
                                            <p:strVal val="1+#ppt_h/2"/>
                                          </p:val>
                                        </p:tav>
                                        <p:tav tm="100000">
                                          <p:val>
                                            <p:strVal val="#ppt_y"/>
                                          </p:val>
                                        </p:tav>
                                      </p:tavLst>
                                    </p:anim>
                                  </p:childTnLst>
                                </p:cTn>
                              </p:par>
                              <p:par>
                                <p:cTn id="40" presetID="2" presetClass="entr" presetSubtype="9"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additive="base">
                                        <p:cTn id="42" dur="3000" fill="hold"/>
                                        <p:tgtEl>
                                          <p:spTgt spid="14"/>
                                        </p:tgtEl>
                                        <p:attrNameLst>
                                          <p:attrName>ppt_x</p:attrName>
                                        </p:attrNameLst>
                                      </p:cBhvr>
                                      <p:tavLst>
                                        <p:tav tm="0">
                                          <p:val>
                                            <p:strVal val="0-#ppt_w/2"/>
                                          </p:val>
                                        </p:tav>
                                        <p:tav tm="100000">
                                          <p:val>
                                            <p:strVal val="#ppt_x"/>
                                          </p:val>
                                        </p:tav>
                                      </p:tavLst>
                                    </p:anim>
                                    <p:anim calcmode="lin" valueType="num">
                                      <p:cBhvr additive="base">
                                        <p:cTn id="43" dur="3000" fill="hold"/>
                                        <p:tgtEl>
                                          <p:spTgt spid="14"/>
                                        </p:tgtEl>
                                        <p:attrNameLst>
                                          <p:attrName>ppt_y</p:attrName>
                                        </p:attrNameLst>
                                      </p:cBhvr>
                                      <p:tavLst>
                                        <p:tav tm="0">
                                          <p:val>
                                            <p:strVal val="0-#ppt_h/2"/>
                                          </p:val>
                                        </p:tav>
                                        <p:tav tm="100000">
                                          <p:val>
                                            <p:strVal val="#ppt_y"/>
                                          </p:val>
                                        </p:tav>
                                      </p:tavLst>
                                    </p:anim>
                                  </p:childTnLst>
                                </p:cTn>
                              </p:par>
                              <p:par>
                                <p:cTn id="44" presetID="2" presetClass="entr" presetSubtype="3" fill="hold" grpId="0" nodeType="withEffect">
                                  <p:stCondLst>
                                    <p:cond delay="0"/>
                                  </p:stCondLst>
                                  <p:childTnLst>
                                    <p:set>
                                      <p:cBhvr>
                                        <p:cTn id="45" dur="1" fill="hold">
                                          <p:stCondLst>
                                            <p:cond delay="0"/>
                                          </p:stCondLst>
                                        </p:cTn>
                                        <p:tgtEl>
                                          <p:spTgt spid="15"/>
                                        </p:tgtEl>
                                        <p:attrNameLst>
                                          <p:attrName>style.visibility</p:attrName>
                                        </p:attrNameLst>
                                      </p:cBhvr>
                                      <p:to>
                                        <p:strVal val="visible"/>
                                      </p:to>
                                    </p:set>
                                    <p:anim calcmode="lin" valueType="num">
                                      <p:cBhvr additive="base">
                                        <p:cTn id="46" dur="3000" fill="hold"/>
                                        <p:tgtEl>
                                          <p:spTgt spid="15"/>
                                        </p:tgtEl>
                                        <p:attrNameLst>
                                          <p:attrName>ppt_x</p:attrName>
                                        </p:attrNameLst>
                                      </p:cBhvr>
                                      <p:tavLst>
                                        <p:tav tm="0">
                                          <p:val>
                                            <p:strVal val="1+#ppt_w/2"/>
                                          </p:val>
                                        </p:tav>
                                        <p:tav tm="100000">
                                          <p:val>
                                            <p:strVal val="#ppt_x"/>
                                          </p:val>
                                        </p:tav>
                                      </p:tavLst>
                                    </p:anim>
                                    <p:anim calcmode="lin" valueType="num">
                                      <p:cBhvr additive="base">
                                        <p:cTn id="47" dur="3000" fill="hold"/>
                                        <p:tgtEl>
                                          <p:spTgt spid="15"/>
                                        </p:tgtEl>
                                        <p:attrNameLst>
                                          <p:attrName>ppt_y</p:attrName>
                                        </p:attrNameLst>
                                      </p:cBhvr>
                                      <p:tavLst>
                                        <p:tav tm="0">
                                          <p:val>
                                            <p:strVal val="0-#ppt_h/2"/>
                                          </p:val>
                                        </p:tav>
                                        <p:tav tm="100000">
                                          <p:val>
                                            <p:strVal val="#ppt_y"/>
                                          </p:val>
                                        </p:tav>
                                      </p:tavLst>
                                    </p:anim>
                                  </p:childTnLst>
                                </p:cTn>
                              </p:par>
                              <p:par>
                                <p:cTn id="48" presetID="2" presetClass="entr" presetSubtype="12" fill="hold" grpId="0" nodeType="withEffect">
                                  <p:stCondLst>
                                    <p:cond delay="0"/>
                                  </p:stCondLst>
                                  <p:childTnLst>
                                    <p:set>
                                      <p:cBhvr>
                                        <p:cTn id="49" dur="1" fill="hold">
                                          <p:stCondLst>
                                            <p:cond delay="0"/>
                                          </p:stCondLst>
                                        </p:cTn>
                                        <p:tgtEl>
                                          <p:spTgt spid="16"/>
                                        </p:tgtEl>
                                        <p:attrNameLst>
                                          <p:attrName>style.visibility</p:attrName>
                                        </p:attrNameLst>
                                      </p:cBhvr>
                                      <p:to>
                                        <p:strVal val="visible"/>
                                      </p:to>
                                    </p:set>
                                    <p:anim calcmode="lin" valueType="num">
                                      <p:cBhvr additive="base">
                                        <p:cTn id="50" dur="3000" fill="hold"/>
                                        <p:tgtEl>
                                          <p:spTgt spid="16"/>
                                        </p:tgtEl>
                                        <p:attrNameLst>
                                          <p:attrName>ppt_x</p:attrName>
                                        </p:attrNameLst>
                                      </p:cBhvr>
                                      <p:tavLst>
                                        <p:tav tm="0">
                                          <p:val>
                                            <p:strVal val="0-#ppt_w/2"/>
                                          </p:val>
                                        </p:tav>
                                        <p:tav tm="100000">
                                          <p:val>
                                            <p:strVal val="#ppt_x"/>
                                          </p:val>
                                        </p:tav>
                                      </p:tavLst>
                                    </p:anim>
                                    <p:anim calcmode="lin" valueType="num">
                                      <p:cBhvr additive="base">
                                        <p:cTn id="51" dur="3000" fill="hold"/>
                                        <p:tgtEl>
                                          <p:spTgt spid="16"/>
                                        </p:tgtEl>
                                        <p:attrNameLst>
                                          <p:attrName>ppt_y</p:attrName>
                                        </p:attrNameLst>
                                      </p:cBhvr>
                                      <p:tavLst>
                                        <p:tav tm="0">
                                          <p:val>
                                            <p:strVal val="1+#ppt_h/2"/>
                                          </p:val>
                                        </p:tav>
                                        <p:tav tm="100000">
                                          <p:val>
                                            <p:strVal val="#ppt_y"/>
                                          </p:val>
                                        </p:tav>
                                      </p:tavLst>
                                    </p:anim>
                                  </p:childTnLst>
                                </p:cTn>
                              </p:par>
                              <p:par>
                                <p:cTn id="52" presetID="2" presetClass="entr" presetSubtype="6" fill="hold" grpId="0" nodeType="withEffect">
                                  <p:stCondLst>
                                    <p:cond delay="0"/>
                                  </p:stCondLst>
                                  <p:childTnLst>
                                    <p:set>
                                      <p:cBhvr>
                                        <p:cTn id="53" dur="1" fill="hold">
                                          <p:stCondLst>
                                            <p:cond delay="0"/>
                                          </p:stCondLst>
                                        </p:cTn>
                                        <p:tgtEl>
                                          <p:spTgt spid="17"/>
                                        </p:tgtEl>
                                        <p:attrNameLst>
                                          <p:attrName>style.visibility</p:attrName>
                                        </p:attrNameLst>
                                      </p:cBhvr>
                                      <p:to>
                                        <p:strVal val="visible"/>
                                      </p:to>
                                    </p:set>
                                    <p:anim calcmode="lin" valueType="num">
                                      <p:cBhvr additive="base">
                                        <p:cTn id="54" dur="3000" fill="hold"/>
                                        <p:tgtEl>
                                          <p:spTgt spid="17"/>
                                        </p:tgtEl>
                                        <p:attrNameLst>
                                          <p:attrName>ppt_x</p:attrName>
                                        </p:attrNameLst>
                                      </p:cBhvr>
                                      <p:tavLst>
                                        <p:tav tm="0">
                                          <p:val>
                                            <p:strVal val="1+#ppt_w/2"/>
                                          </p:val>
                                        </p:tav>
                                        <p:tav tm="100000">
                                          <p:val>
                                            <p:strVal val="#ppt_x"/>
                                          </p:val>
                                        </p:tav>
                                      </p:tavLst>
                                    </p:anim>
                                    <p:anim calcmode="lin" valueType="num">
                                      <p:cBhvr additive="base">
                                        <p:cTn id="55" dur="3000" fill="hold"/>
                                        <p:tgtEl>
                                          <p:spTgt spid="17"/>
                                        </p:tgtEl>
                                        <p:attrNameLst>
                                          <p:attrName>ppt_y</p:attrName>
                                        </p:attrNameLst>
                                      </p:cBhvr>
                                      <p:tavLst>
                                        <p:tav tm="0">
                                          <p:val>
                                            <p:strVal val="1+#ppt_h/2"/>
                                          </p:val>
                                        </p:tav>
                                        <p:tav tm="100000">
                                          <p:val>
                                            <p:strVal val="#ppt_y"/>
                                          </p:val>
                                        </p:tav>
                                      </p:tavLst>
                                    </p:anim>
                                  </p:childTnLst>
                                </p:cTn>
                              </p:par>
                              <p:par>
                                <p:cTn id="56" presetID="2" presetClass="entr" presetSubtype="9" fill="hold" grpId="0" nodeType="withEffect">
                                  <p:stCondLst>
                                    <p:cond delay="0"/>
                                  </p:stCondLst>
                                  <p:childTnLst>
                                    <p:set>
                                      <p:cBhvr>
                                        <p:cTn id="57" dur="1" fill="hold">
                                          <p:stCondLst>
                                            <p:cond delay="0"/>
                                          </p:stCondLst>
                                        </p:cTn>
                                        <p:tgtEl>
                                          <p:spTgt spid="18"/>
                                        </p:tgtEl>
                                        <p:attrNameLst>
                                          <p:attrName>style.visibility</p:attrName>
                                        </p:attrNameLst>
                                      </p:cBhvr>
                                      <p:to>
                                        <p:strVal val="visible"/>
                                      </p:to>
                                    </p:set>
                                    <p:anim calcmode="lin" valueType="num">
                                      <p:cBhvr additive="base">
                                        <p:cTn id="58" dur="3000" fill="hold"/>
                                        <p:tgtEl>
                                          <p:spTgt spid="18"/>
                                        </p:tgtEl>
                                        <p:attrNameLst>
                                          <p:attrName>ppt_x</p:attrName>
                                        </p:attrNameLst>
                                      </p:cBhvr>
                                      <p:tavLst>
                                        <p:tav tm="0">
                                          <p:val>
                                            <p:strVal val="0-#ppt_w/2"/>
                                          </p:val>
                                        </p:tav>
                                        <p:tav tm="100000">
                                          <p:val>
                                            <p:strVal val="#ppt_x"/>
                                          </p:val>
                                        </p:tav>
                                      </p:tavLst>
                                    </p:anim>
                                    <p:anim calcmode="lin" valueType="num">
                                      <p:cBhvr additive="base">
                                        <p:cTn id="59" dur="3000" fill="hold"/>
                                        <p:tgtEl>
                                          <p:spTgt spid="18"/>
                                        </p:tgtEl>
                                        <p:attrNameLst>
                                          <p:attrName>ppt_y</p:attrName>
                                        </p:attrNameLst>
                                      </p:cBhvr>
                                      <p:tavLst>
                                        <p:tav tm="0">
                                          <p:val>
                                            <p:strVal val="0-#ppt_h/2"/>
                                          </p:val>
                                        </p:tav>
                                        <p:tav tm="100000">
                                          <p:val>
                                            <p:strVal val="#ppt_y"/>
                                          </p:val>
                                        </p:tav>
                                      </p:tavLst>
                                    </p:anim>
                                  </p:childTnLst>
                                </p:cTn>
                              </p:par>
                              <p:par>
                                <p:cTn id="60" presetID="2" presetClass="entr" presetSubtype="3" fill="hold" grpId="0" nodeType="withEffect">
                                  <p:stCondLst>
                                    <p:cond delay="0"/>
                                  </p:stCondLst>
                                  <p:childTnLst>
                                    <p:set>
                                      <p:cBhvr>
                                        <p:cTn id="61" dur="1" fill="hold">
                                          <p:stCondLst>
                                            <p:cond delay="0"/>
                                          </p:stCondLst>
                                        </p:cTn>
                                        <p:tgtEl>
                                          <p:spTgt spid="19"/>
                                        </p:tgtEl>
                                        <p:attrNameLst>
                                          <p:attrName>style.visibility</p:attrName>
                                        </p:attrNameLst>
                                      </p:cBhvr>
                                      <p:to>
                                        <p:strVal val="visible"/>
                                      </p:to>
                                    </p:set>
                                    <p:anim calcmode="lin" valueType="num">
                                      <p:cBhvr additive="base">
                                        <p:cTn id="62" dur="3000" fill="hold"/>
                                        <p:tgtEl>
                                          <p:spTgt spid="19"/>
                                        </p:tgtEl>
                                        <p:attrNameLst>
                                          <p:attrName>ppt_x</p:attrName>
                                        </p:attrNameLst>
                                      </p:cBhvr>
                                      <p:tavLst>
                                        <p:tav tm="0">
                                          <p:val>
                                            <p:strVal val="1+#ppt_w/2"/>
                                          </p:val>
                                        </p:tav>
                                        <p:tav tm="100000">
                                          <p:val>
                                            <p:strVal val="#ppt_x"/>
                                          </p:val>
                                        </p:tav>
                                      </p:tavLst>
                                    </p:anim>
                                    <p:anim calcmode="lin" valueType="num">
                                      <p:cBhvr additive="base">
                                        <p:cTn id="63" dur="3000" fill="hold"/>
                                        <p:tgtEl>
                                          <p:spTgt spid="19"/>
                                        </p:tgtEl>
                                        <p:attrNameLst>
                                          <p:attrName>ppt_y</p:attrName>
                                        </p:attrNameLst>
                                      </p:cBhvr>
                                      <p:tavLst>
                                        <p:tav tm="0">
                                          <p:val>
                                            <p:strVal val="0-#ppt_h/2"/>
                                          </p:val>
                                        </p:tav>
                                        <p:tav tm="100000">
                                          <p:val>
                                            <p:strVal val="#ppt_y"/>
                                          </p:val>
                                        </p:tav>
                                      </p:tavLst>
                                    </p:anim>
                                  </p:childTnLst>
                                </p:cTn>
                              </p:par>
                              <p:par>
                                <p:cTn id="64" presetID="2" presetClass="entr" presetSubtype="12" fill="hold" grpId="0" nodeType="withEffect">
                                  <p:stCondLst>
                                    <p:cond delay="0"/>
                                  </p:stCondLst>
                                  <p:childTnLst>
                                    <p:set>
                                      <p:cBhvr>
                                        <p:cTn id="65" dur="1" fill="hold">
                                          <p:stCondLst>
                                            <p:cond delay="0"/>
                                          </p:stCondLst>
                                        </p:cTn>
                                        <p:tgtEl>
                                          <p:spTgt spid="20"/>
                                        </p:tgtEl>
                                        <p:attrNameLst>
                                          <p:attrName>style.visibility</p:attrName>
                                        </p:attrNameLst>
                                      </p:cBhvr>
                                      <p:to>
                                        <p:strVal val="visible"/>
                                      </p:to>
                                    </p:set>
                                    <p:anim calcmode="lin" valueType="num">
                                      <p:cBhvr additive="base">
                                        <p:cTn id="66" dur="3000" fill="hold"/>
                                        <p:tgtEl>
                                          <p:spTgt spid="20"/>
                                        </p:tgtEl>
                                        <p:attrNameLst>
                                          <p:attrName>ppt_x</p:attrName>
                                        </p:attrNameLst>
                                      </p:cBhvr>
                                      <p:tavLst>
                                        <p:tav tm="0">
                                          <p:val>
                                            <p:strVal val="0-#ppt_w/2"/>
                                          </p:val>
                                        </p:tav>
                                        <p:tav tm="100000">
                                          <p:val>
                                            <p:strVal val="#ppt_x"/>
                                          </p:val>
                                        </p:tav>
                                      </p:tavLst>
                                    </p:anim>
                                    <p:anim calcmode="lin" valueType="num">
                                      <p:cBhvr additive="base">
                                        <p:cTn id="67" dur="3000" fill="hold"/>
                                        <p:tgtEl>
                                          <p:spTgt spid="20"/>
                                        </p:tgtEl>
                                        <p:attrNameLst>
                                          <p:attrName>ppt_y</p:attrName>
                                        </p:attrNameLst>
                                      </p:cBhvr>
                                      <p:tavLst>
                                        <p:tav tm="0">
                                          <p:val>
                                            <p:strVal val="1+#ppt_h/2"/>
                                          </p:val>
                                        </p:tav>
                                        <p:tav tm="100000">
                                          <p:val>
                                            <p:strVal val="#ppt_y"/>
                                          </p:val>
                                        </p:tav>
                                      </p:tavLst>
                                    </p:anim>
                                  </p:childTnLst>
                                </p:cTn>
                              </p:par>
                              <p:par>
                                <p:cTn id="68" presetID="2" presetClass="entr" presetSubtype="6" fill="hold" grpId="0" nodeType="withEffect">
                                  <p:stCondLst>
                                    <p:cond delay="0"/>
                                  </p:stCondLst>
                                  <p:childTnLst>
                                    <p:set>
                                      <p:cBhvr>
                                        <p:cTn id="69" dur="1" fill="hold">
                                          <p:stCondLst>
                                            <p:cond delay="0"/>
                                          </p:stCondLst>
                                        </p:cTn>
                                        <p:tgtEl>
                                          <p:spTgt spid="21"/>
                                        </p:tgtEl>
                                        <p:attrNameLst>
                                          <p:attrName>style.visibility</p:attrName>
                                        </p:attrNameLst>
                                      </p:cBhvr>
                                      <p:to>
                                        <p:strVal val="visible"/>
                                      </p:to>
                                    </p:set>
                                    <p:anim calcmode="lin" valueType="num">
                                      <p:cBhvr additive="base">
                                        <p:cTn id="70" dur="3000" fill="hold"/>
                                        <p:tgtEl>
                                          <p:spTgt spid="21"/>
                                        </p:tgtEl>
                                        <p:attrNameLst>
                                          <p:attrName>ppt_x</p:attrName>
                                        </p:attrNameLst>
                                      </p:cBhvr>
                                      <p:tavLst>
                                        <p:tav tm="0">
                                          <p:val>
                                            <p:strVal val="1+#ppt_w/2"/>
                                          </p:val>
                                        </p:tav>
                                        <p:tav tm="100000">
                                          <p:val>
                                            <p:strVal val="#ppt_x"/>
                                          </p:val>
                                        </p:tav>
                                      </p:tavLst>
                                    </p:anim>
                                    <p:anim calcmode="lin" valueType="num">
                                      <p:cBhvr additive="base">
                                        <p:cTn id="71" dur="3000" fill="hold"/>
                                        <p:tgtEl>
                                          <p:spTgt spid="21"/>
                                        </p:tgtEl>
                                        <p:attrNameLst>
                                          <p:attrName>ppt_y</p:attrName>
                                        </p:attrNameLst>
                                      </p:cBhvr>
                                      <p:tavLst>
                                        <p:tav tm="0">
                                          <p:val>
                                            <p:strVal val="1+#ppt_h/2"/>
                                          </p:val>
                                        </p:tav>
                                        <p:tav tm="100000">
                                          <p:val>
                                            <p:strVal val="#ppt_y"/>
                                          </p:val>
                                        </p:tav>
                                      </p:tavLst>
                                    </p:anim>
                                  </p:childTnLst>
                                </p:cTn>
                              </p:par>
                              <p:par>
                                <p:cTn id="72" presetID="2" presetClass="entr" presetSubtype="9" fill="hold" grpId="0" nodeType="withEffect">
                                  <p:stCondLst>
                                    <p:cond delay="0"/>
                                  </p:stCondLst>
                                  <p:childTnLst>
                                    <p:set>
                                      <p:cBhvr>
                                        <p:cTn id="73" dur="1" fill="hold">
                                          <p:stCondLst>
                                            <p:cond delay="0"/>
                                          </p:stCondLst>
                                        </p:cTn>
                                        <p:tgtEl>
                                          <p:spTgt spid="22"/>
                                        </p:tgtEl>
                                        <p:attrNameLst>
                                          <p:attrName>style.visibility</p:attrName>
                                        </p:attrNameLst>
                                      </p:cBhvr>
                                      <p:to>
                                        <p:strVal val="visible"/>
                                      </p:to>
                                    </p:set>
                                    <p:anim calcmode="lin" valueType="num">
                                      <p:cBhvr additive="base">
                                        <p:cTn id="74" dur="3000" fill="hold"/>
                                        <p:tgtEl>
                                          <p:spTgt spid="22"/>
                                        </p:tgtEl>
                                        <p:attrNameLst>
                                          <p:attrName>ppt_x</p:attrName>
                                        </p:attrNameLst>
                                      </p:cBhvr>
                                      <p:tavLst>
                                        <p:tav tm="0">
                                          <p:val>
                                            <p:strVal val="0-#ppt_w/2"/>
                                          </p:val>
                                        </p:tav>
                                        <p:tav tm="100000">
                                          <p:val>
                                            <p:strVal val="#ppt_x"/>
                                          </p:val>
                                        </p:tav>
                                      </p:tavLst>
                                    </p:anim>
                                    <p:anim calcmode="lin" valueType="num">
                                      <p:cBhvr additive="base">
                                        <p:cTn id="75" dur="3000" fill="hold"/>
                                        <p:tgtEl>
                                          <p:spTgt spid="22"/>
                                        </p:tgtEl>
                                        <p:attrNameLst>
                                          <p:attrName>ppt_y</p:attrName>
                                        </p:attrNameLst>
                                      </p:cBhvr>
                                      <p:tavLst>
                                        <p:tav tm="0">
                                          <p:val>
                                            <p:strVal val="0-#ppt_h/2"/>
                                          </p:val>
                                        </p:tav>
                                        <p:tav tm="100000">
                                          <p:val>
                                            <p:strVal val="#ppt_y"/>
                                          </p:val>
                                        </p:tav>
                                      </p:tavLst>
                                    </p:anim>
                                  </p:childTnLst>
                                </p:cTn>
                              </p:par>
                              <p:par>
                                <p:cTn id="76" presetID="2" presetClass="entr" presetSubtype="12" fill="hold" grpId="0" nodeType="withEffect">
                                  <p:stCondLst>
                                    <p:cond delay="0"/>
                                  </p:stCondLst>
                                  <p:childTnLst>
                                    <p:set>
                                      <p:cBhvr>
                                        <p:cTn id="77" dur="1" fill="hold">
                                          <p:stCondLst>
                                            <p:cond delay="0"/>
                                          </p:stCondLst>
                                        </p:cTn>
                                        <p:tgtEl>
                                          <p:spTgt spid="23"/>
                                        </p:tgtEl>
                                        <p:attrNameLst>
                                          <p:attrName>style.visibility</p:attrName>
                                        </p:attrNameLst>
                                      </p:cBhvr>
                                      <p:to>
                                        <p:strVal val="visible"/>
                                      </p:to>
                                    </p:set>
                                    <p:anim calcmode="lin" valueType="num">
                                      <p:cBhvr additive="base">
                                        <p:cTn id="78" dur="3000" fill="hold"/>
                                        <p:tgtEl>
                                          <p:spTgt spid="23"/>
                                        </p:tgtEl>
                                        <p:attrNameLst>
                                          <p:attrName>ppt_x</p:attrName>
                                        </p:attrNameLst>
                                      </p:cBhvr>
                                      <p:tavLst>
                                        <p:tav tm="0">
                                          <p:val>
                                            <p:strVal val="0-#ppt_w/2"/>
                                          </p:val>
                                        </p:tav>
                                        <p:tav tm="100000">
                                          <p:val>
                                            <p:strVal val="#ppt_x"/>
                                          </p:val>
                                        </p:tav>
                                      </p:tavLst>
                                    </p:anim>
                                    <p:anim calcmode="lin" valueType="num">
                                      <p:cBhvr additive="base">
                                        <p:cTn id="79" dur="3000" fill="hold"/>
                                        <p:tgtEl>
                                          <p:spTgt spid="23"/>
                                        </p:tgtEl>
                                        <p:attrNameLst>
                                          <p:attrName>ppt_y</p:attrName>
                                        </p:attrNameLst>
                                      </p:cBhvr>
                                      <p:tavLst>
                                        <p:tav tm="0">
                                          <p:val>
                                            <p:strVal val="1+#ppt_h/2"/>
                                          </p:val>
                                        </p:tav>
                                        <p:tav tm="100000">
                                          <p:val>
                                            <p:strVal val="#ppt_y"/>
                                          </p:val>
                                        </p:tav>
                                      </p:tavLst>
                                    </p:anim>
                                  </p:childTnLst>
                                </p:cTn>
                              </p:par>
                              <p:par>
                                <p:cTn id="80" presetID="2" presetClass="entr" presetSubtype="3" fill="hold" grpId="0" nodeType="withEffect">
                                  <p:stCondLst>
                                    <p:cond delay="0"/>
                                  </p:stCondLst>
                                  <p:childTnLst>
                                    <p:set>
                                      <p:cBhvr>
                                        <p:cTn id="81" dur="1" fill="hold">
                                          <p:stCondLst>
                                            <p:cond delay="0"/>
                                          </p:stCondLst>
                                        </p:cTn>
                                        <p:tgtEl>
                                          <p:spTgt spid="24"/>
                                        </p:tgtEl>
                                        <p:attrNameLst>
                                          <p:attrName>style.visibility</p:attrName>
                                        </p:attrNameLst>
                                      </p:cBhvr>
                                      <p:to>
                                        <p:strVal val="visible"/>
                                      </p:to>
                                    </p:set>
                                    <p:anim calcmode="lin" valueType="num">
                                      <p:cBhvr additive="base">
                                        <p:cTn id="82" dur="3000" fill="hold"/>
                                        <p:tgtEl>
                                          <p:spTgt spid="24"/>
                                        </p:tgtEl>
                                        <p:attrNameLst>
                                          <p:attrName>ppt_x</p:attrName>
                                        </p:attrNameLst>
                                      </p:cBhvr>
                                      <p:tavLst>
                                        <p:tav tm="0">
                                          <p:val>
                                            <p:strVal val="1+#ppt_w/2"/>
                                          </p:val>
                                        </p:tav>
                                        <p:tav tm="100000">
                                          <p:val>
                                            <p:strVal val="#ppt_x"/>
                                          </p:val>
                                        </p:tav>
                                      </p:tavLst>
                                    </p:anim>
                                    <p:anim calcmode="lin" valueType="num">
                                      <p:cBhvr additive="base">
                                        <p:cTn id="83" dur="3000" fill="hold"/>
                                        <p:tgtEl>
                                          <p:spTgt spid="24"/>
                                        </p:tgtEl>
                                        <p:attrNameLst>
                                          <p:attrName>ppt_y</p:attrName>
                                        </p:attrNameLst>
                                      </p:cBhvr>
                                      <p:tavLst>
                                        <p:tav tm="0">
                                          <p:val>
                                            <p:strVal val="0-#ppt_h/2"/>
                                          </p:val>
                                        </p:tav>
                                        <p:tav tm="100000">
                                          <p:val>
                                            <p:strVal val="#ppt_y"/>
                                          </p:val>
                                        </p:tav>
                                      </p:tavLst>
                                    </p:anim>
                                  </p:childTnLst>
                                </p:cTn>
                              </p:par>
                              <p:par>
                                <p:cTn id="84" presetID="2" presetClass="entr" presetSubtype="6" fill="hold" grpId="0" nodeType="withEffect">
                                  <p:stCondLst>
                                    <p:cond delay="0"/>
                                  </p:stCondLst>
                                  <p:childTnLst>
                                    <p:set>
                                      <p:cBhvr>
                                        <p:cTn id="85" dur="1" fill="hold">
                                          <p:stCondLst>
                                            <p:cond delay="0"/>
                                          </p:stCondLst>
                                        </p:cTn>
                                        <p:tgtEl>
                                          <p:spTgt spid="25"/>
                                        </p:tgtEl>
                                        <p:attrNameLst>
                                          <p:attrName>style.visibility</p:attrName>
                                        </p:attrNameLst>
                                      </p:cBhvr>
                                      <p:to>
                                        <p:strVal val="visible"/>
                                      </p:to>
                                    </p:set>
                                    <p:anim calcmode="lin" valueType="num">
                                      <p:cBhvr additive="base">
                                        <p:cTn id="86" dur="3000" fill="hold"/>
                                        <p:tgtEl>
                                          <p:spTgt spid="25"/>
                                        </p:tgtEl>
                                        <p:attrNameLst>
                                          <p:attrName>ppt_x</p:attrName>
                                        </p:attrNameLst>
                                      </p:cBhvr>
                                      <p:tavLst>
                                        <p:tav tm="0">
                                          <p:val>
                                            <p:strVal val="1+#ppt_w/2"/>
                                          </p:val>
                                        </p:tav>
                                        <p:tav tm="100000">
                                          <p:val>
                                            <p:strVal val="#ppt_x"/>
                                          </p:val>
                                        </p:tav>
                                      </p:tavLst>
                                    </p:anim>
                                    <p:anim calcmode="lin" valueType="num">
                                      <p:cBhvr additive="base">
                                        <p:cTn id="87" dur="3000" fill="hold"/>
                                        <p:tgtEl>
                                          <p:spTgt spid="25"/>
                                        </p:tgtEl>
                                        <p:attrNameLst>
                                          <p:attrName>ppt_y</p:attrName>
                                        </p:attrNameLst>
                                      </p:cBhvr>
                                      <p:tavLst>
                                        <p:tav tm="0">
                                          <p:val>
                                            <p:strVal val="1+#ppt_h/2"/>
                                          </p:val>
                                        </p:tav>
                                        <p:tav tm="100000">
                                          <p:val>
                                            <p:strVal val="#ppt_y"/>
                                          </p:val>
                                        </p:tav>
                                      </p:tavLst>
                                    </p:anim>
                                  </p:childTnLst>
                                </p:cTn>
                              </p:par>
                            </p:childTnLst>
                          </p:cTn>
                        </p:par>
                        <p:par>
                          <p:cTn id="88" fill="hold">
                            <p:stCondLst>
                              <p:cond delay="3000"/>
                            </p:stCondLst>
                            <p:childTnLst>
                              <p:par>
                                <p:cTn id="89" presetID="2" presetClass="exit" presetSubtype="6" fill="hold" grpId="1" nodeType="afterEffect">
                                  <p:stCondLst>
                                    <p:cond delay="0"/>
                                  </p:stCondLst>
                                  <p:childTnLst>
                                    <p:anim calcmode="lin" valueType="num">
                                      <p:cBhvr additive="base">
                                        <p:cTn id="90" dur="3000"/>
                                        <p:tgtEl>
                                          <p:spTgt spid="7"/>
                                        </p:tgtEl>
                                        <p:attrNameLst>
                                          <p:attrName>ppt_x</p:attrName>
                                        </p:attrNameLst>
                                      </p:cBhvr>
                                      <p:tavLst>
                                        <p:tav tm="0">
                                          <p:val>
                                            <p:strVal val="ppt_x"/>
                                          </p:val>
                                        </p:tav>
                                        <p:tav tm="100000">
                                          <p:val>
                                            <p:strVal val="1+ppt_w/2"/>
                                          </p:val>
                                        </p:tav>
                                      </p:tavLst>
                                    </p:anim>
                                    <p:anim calcmode="lin" valueType="num">
                                      <p:cBhvr additive="base">
                                        <p:cTn id="91" dur="3000"/>
                                        <p:tgtEl>
                                          <p:spTgt spid="7"/>
                                        </p:tgtEl>
                                        <p:attrNameLst>
                                          <p:attrName>ppt_y</p:attrName>
                                        </p:attrNameLst>
                                      </p:cBhvr>
                                      <p:tavLst>
                                        <p:tav tm="0">
                                          <p:val>
                                            <p:strVal val="ppt_y"/>
                                          </p:val>
                                        </p:tav>
                                        <p:tav tm="100000">
                                          <p:val>
                                            <p:strVal val="1+ppt_h/2"/>
                                          </p:val>
                                        </p:tav>
                                      </p:tavLst>
                                    </p:anim>
                                    <p:set>
                                      <p:cBhvr>
                                        <p:cTn id="92" dur="1" fill="hold">
                                          <p:stCondLst>
                                            <p:cond delay="2999"/>
                                          </p:stCondLst>
                                        </p:cTn>
                                        <p:tgtEl>
                                          <p:spTgt spid="7"/>
                                        </p:tgtEl>
                                        <p:attrNameLst>
                                          <p:attrName>style.visibility</p:attrName>
                                        </p:attrNameLst>
                                      </p:cBhvr>
                                      <p:to>
                                        <p:strVal val="hidden"/>
                                      </p:to>
                                    </p:set>
                                  </p:childTnLst>
                                </p:cTn>
                              </p:par>
                              <p:par>
                                <p:cTn id="93" presetID="2" presetClass="exit" presetSubtype="6" fill="hold" grpId="1" nodeType="withEffect">
                                  <p:stCondLst>
                                    <p:cond delay="0"/>
                                  </p:stCondLst>
                                  <p:childTnLst>
                                    <p:anim calcmode="lin" valueType="num">
                                      <p:cBhvr additive="base">
                                        <p:cTn id="94" dur="3000"/>
                                        <p:tgtEl>
                                          <p:spTgt spid="10"/>
                                        </p:tgtEl>
                                        <p:attrNameLst>
                                          <p:attrName>ppt_x</p:attrName>
                                        </p:attrNameLst>
                                      </p:cBhvr>
                                      <p:tavLst>
                                        <p:tav tm="0">
                                          <p:val>
                                            <p:strVal val="ppt_x"/>
                                          </p:val>
                                        </p:tav>
                                        <p:tav tm="100000">
                                          <p:val>
                                            <p:strVal val="1+ppt_w/2"/>
                                          </p:val>
                                        </p:tav>
                                      </p:tavLst>
                                    </p:anim>
                                    <p:anim calcmode="lin" valueType="num">
                                      <p:cBhvr additive="base">
                                        <p:cTn id="95" dur="3000"/>
                                        <p:tgtEl>
                                          <p:spTgt spid="10"/>
                                        </p:tgtEl>
                                        <p:attrNameLst>
                                          <p:attrName>ppt_y</p:attrName>
                                        </p:attrNameLst>
                                      </p:cBhvr>
                                      <p:tavLst>
                                        <p:tav tm="0">
                                          <p:val>
                                            <p:strVal val="ppt_y"/>
                                          </p:val>
                                        </p:tav>
                                        <p:tav tm="100000">
                                          <p:val>
                                            <p:strVal val="1+ppt_h/2"/>
                                          </p:val>
                                        </p:tav>
                                      </p:tavLst>
                                    </p:anim>
                                    <p:set>
                                      <p:cBhvr>
                                        <p:cTn id="96" dur="1" fill="hold">
                                          <p:stCondLst>
                                            <p:cond delay="2999"/>
                                          </p:stCondLst>
                                        </p:cTn>
                                        <p:tgtEl>
                                          <p:spTgt spid="10"/>
                                        </p:tgtEl>
                                        <p:attrNameLst>
                                          <p:attrName>style.visibility</p:attrName>
                                        </p:attrNameLst>
                                      </p:cBhvr>
                                      <p:to>
                                        <p:strVal val="hidden"/>
                                      </p:to>
                                    </p:set>
                                  </p:childTnLst>
                                </p:cTn>
                              </p:par>
                              <p:par>
                                <p:cTn id="97" presetID="2" presetClass="exit" presetSubtype="6" fill="hold" grpId="1" nodeType="withEffect">
                                  <p:stCondLst>
                                    <p:cond delay="0"/>
                                  </p:stCondLst>
                                  <p:childTnLst>
                                    <p:anim calcmode="lin" valueType="num">
                                      <p:cBhvr additive="base">
                                        <p:cTn id="98" dur="3000"/>
                                        <p:tgtEl>
                                          <p:spTgt spid="14"/>
                                        </p:tgtEl>
                                        <p:attrNameLst>
                                          <p:attrName>ppt_x</p:attrName>
                                        </p:attrNameLst>
                                      </p:cBhvr>
                                      <p:tavLst>
                                        <p:tav tm="0">
                                          <p:val>
                                            <p:strVal val="ppt_x"/>
                                          </p:val>
                                        </p:tav>
                                        <p:tav tm="100000">
                                          <p:val>
                                            <p:strVal val="1+ppt_w/2"/>
                                          </p:val>
                                        </p:tav>
                                      </p:tavLst>
                                    </p:anim>
                                    <p:anim calcmode="lin" valueType="num">
                                      <p:cBhvr additive="base">
                                        <p:cTn id="99" dur="3000"/>
                                        <p:tgtEl>
                                          <p:spTgt spid="14"/>
                                        </p:tgtEl>
                                        <p:attrNameLst>
                                          <p:attrName>ppt_y</p:attrName>
                                        </p:attrNameLst>
                                      </p:cBhvr>
                                      <p:tavLst>
                                        <p:tav tm="0">
                                          <p:val>
                                            <p:strVal val="ppt_y"/>
                                          </p:val>
                                        </p:tav>
                                        <p:tav tm="100000">
                                          <p:val>
                                            <p:strVal val="1+ppt_h/2"/>
                                          </p:val>
                                        </p:tav>
                                      </p:tavLst>
                                    </p:anim>
                                    <p:set>
                                      <p:cBhvr>
                                        <p:cTn id="100" dur="1" fill="hold">
                                          <p:stCondLst>
                                            <p:cond delay="2999"/>
                                          </p:stCondLst>
                                        </p:cTn>
                                        <p:tgtEl>
                                          <p:spTgt spid="14"/>
                                        </p:tgtEl>
                                        <p:attrNameLst>
                                          <p:attrName>style.visibility</p:attrName>
                                        </p:attrNameLst>
                                      </p:cBhvr>
                                      <p:to>
                                        <p:strVal val="hidden"/>
                                      </p:to>
                                    </p:set>
                                  </p:childTnLst>
                                </p:cTn>
                              </p:par>
                              <p:par>
                                <p:cTn id="101" presetID="2" presetClass="exit" presetSubtype="6" fill="hold" grpId="1" nodeType="withEffect">
                                  <p:stCondLst>
                                    <p:cond delay="0"/>
                                  </p:stCondLst>
                                  <p:childTnLst>
                                    <p:anim calcmode="lin" valueType="num">
                                      <p:cBhvr additive="base">
                                        <p:cTn id="102" dur="3000"/>
                                        <p:tgtEl>
                                          <p:spTgt spid="18"/>
                                        </p:tgtEl>
                                        <p:attrNameLst>
                                          <p:attrName>ppt_x</p:attrName>
                                        </p:attrNameLst>
                                      </p:cBhvr>
                                      <p:tavLst>
                                        <p:tav tm="0">
                                          <p:val>
                                            <p:strVal val="ppt_x"/>
                                          </p:val>
                                        </p:tav>
                                        <p:tav tm="100000">
                                          <p:val>
                                            <p:strVal val="1+ppt_w/2"/>
                                          </p:val>
                                        </p:tav>
                                      </p:tavLst>
                                    </p:anim>
                                    <p:anim calcmode="lin" valueType="num">
                                      <p:cBhvr additive="base">
                                        <p:cTn id="103" dur="3000"/>
                                        <p:tgtEl>
                                          <p:spTgt spid="18"/>
                                        </p:tgtEl>
                                        <p:attrNameLst>
                                          <p:attrName>ppt_y</p:attrName>
                                        </p:attrNameLst>
                                      </p:cBhvr>
                                      <p:tavLst>
                                        <p:tav tm="0">
                                          <p:val>
                                            <p:strVal val="ppt_y"/>
                                          </p:val>
                                        </p:tav>
                                        <p:tav tm="100000">
                                          <p:val>
                                            <p:strVal val="1+ppt_h/2"/>
                                          </p:val>
                                        </p:tav>
                                      </p:tavLst>
                                    </p:anim>
                                    <p:set>
                                      <p:cBhvr>
                                        <p:cTn id="104" dur="1" fill="hold">
                                          <p:stCondLst>
                                            <p:cond delay="2999"/>
                                          </p:stCondLst>
                                        </p:cTn>
                                        <p:tgtEl>
                                          <p:spTgt spid="18"/>
                                        </p:tgtEl>
                                        <p:attrNameLst>
                                          <p:attrName>style.visibility</p:attrName>
                                        </p:attrNameLst>
                                      </p:cBhvr>
                                      <p:to>
                                        <p:strVal val="hidden"/>
                                      </p:to>
                                    </p:set>
                                  </p:childTnLst>
                                </p:cTn>
                              </p:par>
                              <p:par>
                                <p:cTn id="105" presetID="2" presetClass="exit" presetSubtype="6" fill="hold" grpId="1" nodeType="withEffect">
                                  <p:stCondLst>
                                    <p:cond delay="0"/>
                                  </p:stCondLst>
                                  <p:childTnLst>
                                    <p:anim calcmode="lin" valueType="num">
                                      <p:cBhvr additive="base">
                                        <p:cTn id="106" dur="3000"/>
                                        <p:tgtEl>
                                          <p:spTgt spid="22"/>
                                        </p:tgtEl>
                                        <p:attrNameLst>
                                          <p:attrName>ppt_x</p:attrName>
                                        </p:attrNameLst>
                                      </p:cBhvr>
                                      <p:tavLst>
                                        <p:tav tm="0">
                                          <p:val>
                                            <p:strVal val="ppt_x"/>
                                          </p:val>
                                        </p:tav>
                                        <p:tav tm="100000">
                                          <p:val>
                                            <p:strVal val="1+ppt_w/2"/>
                                          </p:val>
                                        </p:tav>
                                      </p:tavLst>
                                    </p:anim>
                                    <p:anim calcmode="lin" valueType="num">
                                      <p:cBhvr additive="base">
                                        <p:cTn id="107" dur="3000"/>
                                        <p:tgtEl>
                                          <p:spTgt spid="22"/>
                                        </p:tgtEl>
                                        <p:attrNameLst>
                                          <p:attrName>ppt_y</p:attrName>
                                        </p:attrNameLst>
                                      </p:cBhvr>
                                      <p:tavLst>
                                        <p:tav tm="0">
                                          <p:val>
                                            <p:strVal val="ppt_y"/>
                                          </p:val>
                                        </p:tav>
                                        <p:tav tm="100000">
                                          <p:val>
                                            <p:strVal val="1+ppt_h/2"/>
                                          </p:val>
                                        </p:tav>
                                      </p:tavLst>
                                    </p:anim>
                                    <p:set>
                                      <p:cBhvr>
                                        <p:cTn id="108" dur="1" fill="hold">
                                          <p:stCondLst>
                                            <p:cond delay="2999"/>
                                          </p:stCondLst>
                                        </p:cTn>
                                        <p:tgtEl>
                                          <p:spTgt spid="22"/>
                                        </p:tgtEl>
                                        <p:attrNameLst>
                                          <p:attrName>style.visibility</p:attrName>
                                        </p:attrNameLst>
                                      </p:cBhvr>
                                      <p:to>
                                        <p:strVal val="hidden"/>
                                      </p:to>
                                    </p:set>
                                  </p:childTnLst>
                                </p:cTn>
                              </p:par>
                              <p:par>
                                <p:cTn id="109" presetID="2" presetClass="exit" presetSubtype="12" fill="hold" grpId="1" nodeType="withEffect">
                                  <p:stCondLst>
                                    <p:cond delay="0"/>
                                  </p:stCondLst>
                                  <p:childTnLst>
                                    <p:anim calcmode="lin" valueType="num">
                                      <p:cBhvr additive="base">
                                        <p:cTn id="110" dur="3000"/>
                                        <p:tgtEl>
                                          <p:spTgt spid="8"/>
                                        </p:tgtEl>
                                        <p:attrNameLst>
                                          <p:attrName>ppt_x</p:attrName>
                                        </p:attrNameLst>
                                      </p:cBhvr>
                                      <p:tavLst>
                                        <p:tav tm="0">
                                          <p:val>
                                            <p:strVal val="ppt_x"/>
                                          </p:val>
                                        </p:tav>
                                        <p:tav tm="100000">
                                          <p:val>
                                            <p:strVal val="0-ppt_w/2"/>
                                          </p:val>
                                        </p:tav>
                                      </p:tavLst>
                                    </p:anim>
                                    <p:anim calcmode="lin" valueType="num">
                                      <p:cBhvr additive="base">
                                        <p:cTn id="111" dur="3000"/>
                                        <p:tgtEl>
                                          <p:spTgt spid="8"/>
                                        </p:tgtEl>
                                        <p:attrNameLst>
                                          <p:attrName>ppt_y</p:attrName>
                                        </p:attrNameLst>
                                      </p:cBhvr>
                                      <p:tavLst>
                                        <p:tav tm="0">
                                          <p:val>
                                            <p:strVal val="ppt_y"/>
                                          </p:val>
                                        </p:tav>
                                        <p:tav tm="100000">
                                          <p:val>
                                            <p:strVal val="1+ppt_h/2"/>
                                          </p:val>
                                        </p:tav>
                                      </p:tavLst>
                                    </p:anim>
                                    <p:set>
                                      <p:cBhvr>
                                        <p:cTn id="112" dur="1" fill="hold">
                                          <p:stCondLst>
                                            <p:cond delay="2999"/>
                                          </p:stCondLst>
                                        </p:cTn>
                                        <p:tgtEl>
                                          <p:spTgt spid="8"/>
                                        </p:tgtEl>
                                        <p:attrNameLst>
                                          <p:attrName>style.visibility</p:attrName>
                                        </p:attrNameLst>
                                      </p:cBhvr>
                                      <p:to>
                                        <p:strVal val="hidden"/>
                                      </p:to>
                                    </p:set>
                                  </p:childTnLst>
                                </p:cTn>
                              </p:par>
                              <p:par>
                                <p:cTn id="113" presetID="2" presetClass="exit" presetSubtype="12" fill="hold" grpId="1" nodeType="withEffect">
                                  <p:stCondLst>
                                    <p:cond delay="0"/>
                                  </p:stCondLst>
                                  <p:childTnLst>
                                    <p:anim calcmode="lin" valueType="num">
                                      <p:cBhvr additive="base">
                                        <p:cTn id="114" dur="3000"/>
                                        <p:tgtEl>
                                          <p:spTgt spid="11"/>
                                        </p:tgtEl>
                                        <p:attrNameLst>
                                          <p:attrName>ppt_x</p:attrName>
                                        </p:attrNameLst>
                                      </p:cBhvr>
                                      <p:tavLst>
                                        <p:tav tm="0">
                                          <p:val>
                                            <p:strVal val="ppt_x"/>
                                          </p:val>
                                        </p:tav>
                                        <p:tav tm="100000">
                                          <p:val>
                                            <p:strVal val="0-ppt_w/2"/>
                                          </p:val>
                                        </p:tav>
                                      </p:tavLst>
                                    </p:anim>
                                    <p:anim calcmode="lin" valueType="num">
                                      <p:cBhvr additive="base">
                                        <p:cTn id="115" dur="3000"/>
                                        <p:tgtEl>
                                          <p:spTgt spid="11"/>
                                        </p:tgtEl>
                                        <p:attrNameLst>
                                          <p:attrName>ppt_y</p:attrName>
                                        </p:attrNameLst>
                                      </p:cBhvr>
                                      <p:tavLst>
                                        <p:tav tm="0">
                                          <p:val>
                                            <p:strVal val="ppt_y"/>
                                          </p:val>
                                        </p:tav>
                                        <p:tav tm="100000">
                                          <p:val>
                                            <p:strVal val="1+ppt_h/2"/>
                                          </p:val>
                                        </p:tav>
                                      </p:tavLst>
                                    </p:anim>
                                    <p:set>
                                      <p:cBhvr>
                                        <p:cTn id="116" dur="1" fill="hold">
                                          <p:stCondLst>
                                            <p:cond delay="2999"/>
                                          </p:stCondLst>
                                        </p:cTn>
                                        <p:tgtEl>
                                          <p:spTgt spid="11"/>
                                        </p:tgtEl>
                                        <p:attrNameLst>
                                          <p:attrName>style.visibility</p:attrName>
                                        </p:attrNameLst>
                                      </p:cBhvr>
                                      <p:to>
                                        <p:strVal val="hidden"/>
                                      </p:to>
                                    </p:set>
                                  </p:childTnLst>
                                </p:cTn>
                              </p:par>
                              <p:par>
                                <p:cTn id="117" presetID="2" presetClass="exit" presetSubtype="12" fill="hold" grpId="1" nodeType="withEffect">
                                  <p:stCondLst>
                                    <p:cond delay="0"/>
                                  </p:stCondLst>
                                  <p:childTnLst>
                                    <p:anim calcmode="lin" valueType="num">
                                      <p:cBhvr additive="base">
                                        <p:cTn id="118" dur="3000"/>
                                        <p:tgtEl>
                                          <p:spTgt spid="15"/>
                                        </p:tgtEl>
                                        <p:attrNameLst>
                                          <p:attrName>ppt_x</p:attrName>
                                        </p:attrNameLst>
                                      </p:cBhvr>
                                      <p:tavLst>
                                        <p:tav tm="0">
                                          <p:val>
                                            <p:strVal val="ppt_x"/>
                                          </p:val>
                                        </p:tav>
                                        <p:tav tm="100000">
                                          <p:val>
                                            <p:strVal val="0-ppt_w/2"/>
                                          </p:val>
                                        </p:tav>
                                      </p:tavLst>
                                    </p:anim>
                                    <p:anim calcmode="lin" valueType="num">
                                      <p:cBhvr additive="base">
                                        <p:cTn id="119" dur="3000"/>
                                        <p:tgtEl>
                                          <p:spTgt spid="15"/>
                                        </p:tgtEl>
                                        <p:attrNameLst>
                                          <p:attrName>ppt_y</p:attrName>
                                        </p:attrNameLst>
                                      </p:cBhvr>
                                      <p:tavLst>
                                        <p:tav tm="0">
                                          <p:val>
                                            <p:strVal val="ppt_y"/>
                                          </p:val>
                                        </p:tav>
                                        <p:tav tm="100000">
                                          <p:val>
                                            <p:strVal val="1+ppt_h/2"/>
                                          </p:val>
                                        </p:tav>
                                      </p:tavLst>
                                    </p:anim>
                                    <p:set>
                                      <p:cBhvr>
                                        <p:cTn id="120" dur="1" fill="hold">
                                          <p:stCondLst>
                                            <p:cond delay="2999"/>
                                          </p:stCondLst>
                                        </p:cTn>
                                        <p:tgtEl>
                                          <p:spTgt spid="15"/>
                                        </p:tgtEl>
                                        <p:attrNameLst>
                                          <p:attrName>style.visibility</p:attrName>
                                        </p:attrNameLst>
                                      </p:cBhvr>
                                      <p:to>
                                        <p:strVal val="hidden"/>
                                      </p:to>
                                    </p:set>
                                  </p:childTnLst>
                                </p:cTn>
                              </p:par>
                              <p:par>
                                <p:cTn id="121" presetID="2" presetClass="exit" presetSubtype="12" fill="hold" grpId="1" nodeType="withEffect">
                                  <p:stCondLst>
                                    <p:cond delay="0"/>
                                  </p:stCondLst>
                                  <p:childTnLst>
                                    <p:anim calcmode="lin" valueType="num">
                                      <p:cBhvr additive="base">
                                        <p:cTn id="122" dur="3000"/>
                                        <p:tgtEl>
                                          <p:spTgt spid="19"/>
                                        </p:tgtEl>
                                        <p:attrNameLst>
                                          <p:attrName>ppt_x</p:attrName>
                                        </p:attrNameLst>
                                      </p:cBhvr>
                                      <p:tavLst>
                                        <p:tav tm="0">
                                          <p:val>
                                            <p:strVal val="ppt_x"/>
                                          </p:val>
                                        </p:tav>
                                        <p:tav tm="100000">
                                          <p:val>
                                            <p:strVal val="0-ppt_w/2"/>
                                          </p:val>
                                        </p:tav>
                                      </p:tavLst>
                                    </p:anim>
                                    <p:anim calcmode="lin" valueType="num">
                                      <p:cBhvr additive="base">
                                        <p:cTn id="123" dur="3000"/>
                                        <p:tgtEl>
                                          <p:spTgt spid="19"/>
                                        </p:tgtEl>
                                        <p:attrNameLst>
                                          <p:attrName>ppt_y</p:attrName>
                                        </p:attrNameLst>
                                      </p:cBhvr>
                                      <p:tavLst>
                                        <p:tav tm="0">
                                          <p:val>
                                            <p:strVal val="ppt_y"/>
                                          </p:val>
                                        </p:tav>
                                        <p:tav tm="100000">
                                          <p:val>
                                            <p:strVal val="1+ppt_h/2"/>
                                          </p:val>
                                        </p:tav>
                                      </p:tavLst>
                                    </p:anim>
                                    <p:set>
                                      <p:cBhvr>
                                        <p:cTn id="124" dur="1" fill="hold">
                                          <p:stCondLst>
                                            <p:cond delay="2999"/>
                                          </p:stCondLst>
                                        </p:cTn>
                                        <p:tgtEl>
                                          <p:spTgt spid="19"/>
                                        </p:tgtEl>
                                        <p:attrNameLst>
                                          <p:attrName>style.visibility</p:attrName>
                                        </p:attrNameLst>
                                      </p:cBhvr>
                                      <p:to>
                                        <p:strVal val="hidden"/>
                                      </p:to>
                                    </p:set>
                                  </p:childTnLst>
                                </p:cTn>
                              </p:par>
                              <p:par>
                                <p:cTn id="125" presetID="2" presetClass="exit" presetSubtype="12" fill="hold" grpId="1" nodeType="withEffect">
                                  <p:stCondLst>
                                    <p:cond delay="0"/>
                                  </p:stCondLst>
                                  <p:childTnLst>
                                    <p:anim calcmode="lin" valueType="num">
                                      <p:cBhvr additive="base">
                                        <p:cTn id="126" dur="3000"/>
                                        <p:tgtEl>
                                          <p:spTgt spid="24"/>
                                        </p:tgtEl>
                                        <p:attrNameLst>
                                          <p:attrName>ppt_x</p:attrName>
                                        </p:attrNameLst>
                                      </p:cBhvr>
                                      <p:tavLst>
                                        <p:tav tm="0">
                                          <p:val>
                                            <p:strVal val="ppt_x"/>
                                          </p:val>
                                        </p:tav>
                                        <p:tav tm="100000">
                                          <p:val>
                                            <p:strVal val="0-ppt_w/2"/>
                                          </p:val>
                                        </p:tav>
                                      </p:tavLst>
                                    </p:anim>
                                    <p:anim calcmode="lin" valueType="num">
                                      <p:cBhvr additive="base">
                                        <p:cTn id="127" dur="3000"/>
                                        <p:tgtEl>
                                          <p:spTgt spid="24"/>
                                        </p:tgtEl>
                                        <p:attrNameLst>
                                          <p:attrName>ppt_y</p:attrName>
                                        </p:attrNameLst>
                                      </p:cBhvr>
                                      <p:tavLst>
                                        <p:tav tm="0">
                                          <p:val>
                                            <p:strVal val="ppt_y"/>
                                          </p:val>
                                        </p:tav>
                                        <p:tav tm="100000">
                                          <p:val>
                                            <p:strVal val="1+ppt_h/2"/>
                                          </p:val>
                                        </p:tav>
                                      </p:tavLst>
                                    </p:anim>
                                    <p:set>
                                      <p:cBhvr>
                                        <p:cTn id="128" dur="1" fill="hold">
                                          <p:stCondLst>
                                            <p:cond delay="2999"/>
                                          </p:stCondLst>
                                        </p:cTn>
                                        <p:tgtEl>
                                          <p:spTgt spid="24"/>
                                        </p:tgtEl>
                                        <p:attrNameLst>
                                          <p:attrName>style.visibility</p:attrName>
                                        </p:attrNameLst>
                                      </p:cBhvr>
                                      <p:to>
                                        <p:strVal val="hidden"/>
                                      </p:to>
                                    </p:set>
                                  </p:childTnLst>
                                </p:cTn>
                              </p:par>
                              <p:par>
                                <p:cTn id="129" presetID="2" presetClass="exit" presetSubtype="3" fill="hold" grpId="1" nodeType="withEffect">
                                  <p:stCondLst>
                                    <p:cond delay="0"/>
                                  </p:stCondLst>
                                  <p:childTnLst>
                                    <p:anim calcmode="lin" valueType="num">
                                      <p:cBhvr additive="base">
                                        <p:cTn id="130" dur="3000"/>
                                        <p:tgtEl>
                                          <p:spTgt spid="6"/>
                                        </p:tgtEl>
                                        <p:attrNameLst>
                                          <p:attrName>ppt_x</p:attrName>
                                        </p:attrNameLst>
                                      </p:cBhvr>
                                      <p:tavLst>
                                        <p:tav tm="0">
                                          <p:val>
                                            <p:strVal val="ppt_x"/>
                                          </p:val>
                                        </p:tav>
                                        <p:tav tm="100000">
                                          <p:val>
                                            <p:strVal val="1+ppt_w/2"/>
                                          </p:val>
                                        </p:tav>
                                      </p:tavLst>
                                    </p:anim>
                                    <p:anim calcmode="lin" valueType="num">
                                      <p:cBhvr additive="base">
                                        <p:cTn id="131" dur="3000"/>
                                        <p:tgtEl>
                                          <p:spTgt spid="6"/>
                                        </p:tgtEl>
                                        <p:attrNameLst>
                                          <p:attrName>ppt_y</p:attrName>
                                        </p:attrNameLst>
                                      </p:cBhvr>
                                      <p:tavLst>
                                        <p:tav tm="0">
                                          <p:val>
                                            <p:strVal val="ppt_y"/>
                                          </p:val>
                                        </p:tav>
                                        <p:tav tm="100000">
                                          <p:val>
                                            <p:strVal val="0-ppt_h/2"/>
                                          </p:val>
                                        </p:tav>
                                      </p:tavLst>
                                    </p:anim>
                                    <p:set>
                                      <p:cBhvr>
                                        <p:cTn id="132" dur="1" fill="hold">
                                          <p:stCondLst>
                                            <p:cond delay="2999"/>
                                          </p:stCondLst>
                                        </p:cTn>
                                        <p:tgtEl>
                                          <p:spTgt spid="6"/>
                                        </p:tgtEl>
                                        <p:attrNameLst>
                                          <p:attrName>style.visibility</p:attrName>
                                        </p:attrNameLst>
                                      </p:cBhvr>
                                      <p:to>
                                        <p:strVal val="hidden"/>
                                      </p:to>
                                    </p:set>
                                  </p:childTnLst>
                                </p:cTn>
                              </p:par>
                              <p:par>
                                <p:cTn id="133" presetID="2" presetClass="exit" presetSubtype="3" fill="hold" grpId="1" nodeType="withEffect">
                                  <p:stCondLst>
                                    <p:cond delay="0"/>
                                  </p:stCondLst>
                                  <p:childTnLst>
                                    <p:anim calcmode="lin" valueType="num">
                                      <p:cBhvr additive="base">
                                        <p:cTn id="134" dur="3000"/>
                                        <p:tgtEl>
                                          <p:spTgt spid="12"/>
                                        </p:tgtEl>
                                        <p:attrNameLst>
                                          <p:attrName>ppt_x</p:attrName>
                                        </p:attrNameLst>
                                      </p:cBhvr>
                                      <p:tavLst>
                                        <p:tav tm="0">
                                          <p:val>
                                            <p:strVal val="ppt_x"/>
                                          </p:val>
                                        </p:tav>
                                        <p:tav tm="100000">
                                          <p:val>
                                            <p:strVal val="1+ppt_w/2"/>
                                          </p:val>
                                        </p:tav>
                                      </p:tavLst>
                                    </p:anim>
                                    <p:anim calcmode="lin" valueType="num">
                                      <p:cBhvr additive="base">
                                        <p:cTn id="135" dur="3000"/>
                                        <p:tgtEl>
                                          <p:spTgt spid="12"/>
                                        </p:tgtEl>
                                        <p:attrNameLst>
                                          <p:attrName>ppt_y</p:attrName>
                                        </p:attrNameLst>
                                      </p:cBhvr>
                                      <p:tavLst>
                                        <p:tav tm="0">
                                          <p:val>
                                            <p:strVal val="ppt_y"/>
                                          </p:val>
                                        </p:tav>
                                        <p:tav tm="100000">
                                          <p:val>
                                            <p:strVal val="0-ppt_h/2"/>
                                          </p:val>
                                        </p:tav>
                                      </p:tavLst>
                                    </p:anim>
                                    <p:set>
                                      <p:cBhvr>
                                        <p:cTn id="136" dur="1" fill="hold">
                                          <p:stCondLst>
                                            <p:cond delay="2999"/>
                                          </p:stCondLst>
                                        </p:cTn>
                                        <p:tgtEl>
                                          <p:spTgt spid="12"/>
                                        </p:tgtEl>
                                        <p:attrNameLst>
                                          <p:attrName>style.visibility</p:attrName>
                                        </p:attrNameLst>
                                      </p:cBhvr>
                                      <p:to>
                                        <p:strVal val="hidden"/>
                                      </p:to>
                                    </p:set>
                                  </p:childTnLst>
                                </p:cTn>
                              </p:par>
                              <p:par>
                                <p:cTn id="137" presetID="2" presetClass="exit" presetSubtype="3" fill="hold" grpId="1" nodeType="withEffect">
                                  <p:stCondLst>
                                    <p:cond delay="0"/>
                                  </p:stCondLst>
                                  <p:childTnLst>
                                    <p:anim calcmode="lin" valueType="num">
                                      <p:cBhvr additive="base">
                                        <p:cTn id="138" dur="3000"/>
                                        <p:tgtEl>
                                          <p:spTgt spid="16"/>
                                        </p:tgtEl>
                                        <p:attrNameLst>
                                          <p:attrName>ppt_x</p:attrName>
                                        </p:attrNameLst>
                                      </p:cBhvr>
                                      <p:tavLst>
                                        <p:tav tm="0">
                                          <p:val>
                                            <p:strVal val="ppt_x"/>
                                          </p:val>
                                        </p:tav>
                                        <p:tav tm="100000">
                                          <p:val>
                                            <p:strVal val="1+ppt_w/2"/>
                                          </p:val>
                                        </p:tav>
                                      </p:tavLst>
                                    </p:anim>
                                    <p:anim calcmode="lin" valueType="num">
                                      <p:cBhvr additive="base">
                                        <p:cTn id="139" dur="3000"/>
                                        <p:tgtEl>
                                          <p:spTgt spid="16"/>
                                        </p:tgtEl>
                                        <p:attrNameLst>
                                          <p:attrName>ppt_y</p:attrName>
                                        </p:attrNameLst>
                                      </p:cBhvr>
                                      <p:tavLst>
                                        <p:tav tm="0">
                                          <p:val>
                                            <p:strVal val="ppt_y"/>
                                          </p:val>
                                        </p:tav>
                                        <p:tav tm="100000">
                                          <p:val>
                                            <p:strVal val="0-ppt_h/2"/>
                                          </p:val>
                                        </p:tav>
                                      </p:tavLst>
                                    </p:anim>
                                    <p:set>
                                      <p:cBhvr>
                                        <p:cTn id="140" dur="1" fill="hold">
                                          <p:stCondLst>
                                            <p:cond delay="2999"/>
                                          </p:stCondLst>
                                        </p:cTn>
                                        <p:tgtEl>
                                          <p:spTgt spid="16"/>
                                        </p:tgtEl>
                                        <p:attrNameLst>
                                          <p:attrName>style.visibility</p:attrName>
                                        </p:attrNameLst>
                                      </p:cBhvr>
                                      <p:to>
                                        <p:strVal val="hidden"/>
                                      </p:to>
                                    </p:set>
                                  </p:childTnLst>
                                </p:cTn>
                              </p:par>
                              <p:par>
                                <p:cTn id="141" presetID="2" presetClass="exit" presetSubtype="3" fill="hold" grpId="1" nodeType="withEffect">
                                  <p:stCondLst>
                                    <p:cond delay="0"/>
                                  </p:stCondLst>
                                  <p:childTnLst>
                                    <p:anim calcmode="lin" valueType="num">
                                      <p:cBhvr additive="base">
                                        <p:cTn id="142" dur="3000"/>
                                        <p:tgtEl>
                                          <p:spTgt spid="20"/>
                                        </p:tgtEl>
                                        <p:attrNameLst>
                                          <p:attrName>ppt_x</p:attrName>
                                        </p:attrNameLst>
                                      </p:cBhvr>
                                      <p:tavLst>
                                        <p:tav tm="0">
                                          <p:val>
                                            <p:strVal val="ppt_x"/>
                                          </p:val>
                                        </p:tav>
                                        <p:tav tm="100000">
                                          <p:val>
                                            <p:strVal val="1+ppt_w/2"/>
                                          </p:val>
                                        </p:tav>
                                      </p:tavLst>
                                    </p:anim>
                                    <p:anim calcmode="lin" valueType="num">
                                      <p:cBhvr additive="base">
                                        <p:cTn id="143" dur="3000"/>
                                        <p:tgtEl>
                                          <p:spTgt spid="20"/>
                                        </p:tgtEl>
                                        <p:attrNameLst>
                                          <p:attrName>ppt_y</p:attrName>
                                        </p:attrNameLst>
                                      </p:cBhvr>
                                      <p:tavLst>
                                        <p:tav tm="0">
                                          <p:val>
                                            <p:strVal val="ppt_y"/>
                                          </p:val>
                                        </p:tav>
                                        <p:tav tm="100000">
                                          <p:val>
                                            <p:strVal val="0-ppt_h/2"/>
                                          </p:val>
                                        </p:tav>
                                      </p:tavLst>
                                    </p:anim>
                                    <p:set>
                                      <p:cBhvr>
                                        <p:cTn id="144" dur="1" fill="hold">
                                          <p:stCondLst>
                                            <p:cond delay="2999"/>
                                          </p:stCondLst>
                                        </p:cTn>
                                        <p:tgtEl>
                                          <p:spTgt spid="20"/>
                                        </p:tgtEl>
                                        <p:attrNameLst>
                                          <p:attrName>style.visibility</p:attrName>
                                        </p:attrNameLst>
                                      </p:cBhvr>
                                      <p:to>
                                        <p:strVal val="hidden"/>
                                      </p:to>
                                    </p:set>
                                  </p:childTnLst>
                                </p:cTn>
                              </p:par>
                              <p:par>
                                <p:cTn id="145" presetID="2" presetClass="exit" presetSubtype="3" fill="hold" grpId="1" nodeType="withEffect">
                                  <p:stCondLst>
                                    <p:cond delay="0"/>
                                  </p:stCondLst>
                                  <p:childTnLst>
                                    <p:anim calcmode="lin" valueType="num">
                                      <p:cBhvr additive="base">
                                        <p:cTn id="146" dur="3000"/>
                                        <p:tgtEl>
                                          <p:spTgt spid="23"/>
                                        </p:tgtEl>
                                        <p:attrNameLst>
                                          <p:attrName>ppt_x</p:attrName>
                                        </p:attrNameLst>
                                      </p:cBhvr>
                                      <p:tavLst>
                                        <p:tav tm="0">
                                          <p:val>
                                            <p:strVal val="ppt_x"/>
                                          </p:val>
                                        </p:tav>
                                        <p:tav tm="100000">
                                          <p:val>
                                            <p:strVal val="1+ppt_w/2"/>
                                          </p:val>
                                        </p:tav>
                                      </p:tavLst>
                                    </p:anim>
                                    <p:anim calcmode="lin" valueType="num">
                                      <p:cBhvr additive="base">
                                        <p:cTn id="147" dur="3000"/>
                                        <p:tgtEl>
                                          <p:spTgt spid="23"/>
                                        </p:tgtEl>
                                        <p:attrNameLst>
                                          <p:attrName>ppt_y</p:attrName>
                                        </p:attrNameLst>
                                      </p:cBhvr>
                                      <p:tavLst>
                                        <p:tav tm="0">
                                          <p:val>
                                            <p:strVal val="ppt_y"/>
                                          </p:val>
                                        </p:tav>
                                        <p:tav tm="100000">
                                          <p:val>
                                            <p:strVal val="0-ppt_h/2"/>
                                          </p:val>
                                        </p:tav>
                                      </p:tavLst>
                                    </p:anim>
                                    <p:set>
                                      <p:cBhvr>
                                        <p:cTn id="148" dur="1" fill="hold">
                                          <p:stCondLst>
                                            <p:cond delay="2999"/>
                                          </p:stCondLst>
                                        </p:cTn>
                                        <p:tgtEl>
                                          <p:spTgt spid="23"/>
                                        </p:tgtEl>
                                        <p:attrNameLst>
                                          <p:attrName>style.visibility</p:attrName>
                                        </p:attrNameLst>
                                      </p:cBhvr>
                                      <p:to>
                                        <p:strVal val="hidden"/>
                                      </p:to>
                                    </p:set>
                                  </p:childTnLst>
                                </p:cTn>
                              </p:par>
                              <p:par>
                                <p:cTn id="149" presetID="2" presetClass="exit" presetSubtype="9" fill="hold" grpId="1" nodeType="withEffect">
                                  <p:stCondLst>
                                    <p:cond delay="0"/>
                                  </p:stCondLst>
                                  <p:childTnLst>
                                    <p:anim calcmode="lin" valueType="num">
                                      <p:cBhvr additive="base">
                                        <p:cTn id="150" dur="3000"/>
                                        <p:tgtEl>
                                          <p:spTgt spid="9"/>
                                        </p:tgtEl>
                                        <p:attrNameLst>
                                          <p:attrName>ppt_x</p:attrName>
                                        </p:attrNameLst>
                                      </p:cBhvr>
                                      <p:tavLst>
                                        <p:tav tm="0">
                                          <p:val>
                                            <p:strVal val="ppt_x"/>
                                          </p:val>
                                        </p:tav>
                                        <p:tav tm="100000">
                                          <p:val>
                                            <p:strVal val="0-ppt_w/2"/>
                                          </p:val>
                                        </p:tav>
                                      </p:tavLst>
                                    </p:anim>
                                    <p:anim calcmode="lin" valueType="num">
                                      <p:cBhvr additive="base">
                                        <p:cTn id="151" dur="3000"/>
                                        <p:tgtEl>
                                          <p:spTgt spid="9"/>
                                        </p:tgtEl>
                                        <p:attrNameLst>
                                          <p:attrName>ppt_y</p:attrName>
                                        </p:attrNameLst>
                                      </p:cBhvr>
                                      <p:tavLst>
                                        <p:tav tm="0">
                                          <p:val>
                                            <p:strVal val="ppt_y"/>
                                          </p:val>
                                        </p:tav>
                                        <p:tav tm="100000">
                                          <p:val>
                                            <p:strVal val="0-ppt_h/2"/>
                                          </p:val>
                                        </p:tav>
                                      </p:tavLst>
                                    </p:anim>
                                    <p:set>
                                      <p:cBhvr>
                                        <p:cTn id="152" dur="1" fill="hold">
                                          <p:stCondLst>
                                            <p:cond delay="2999"/>
                                          </p:stCondLst>
                                        </p:cTn>
                                        <p:tgtEl>
                                          <p:spTgt spid="9"/>
                                        </p:tgtEl>
                                        <p:attrNameLst>
                                          <p:attrName>style.visibility</p:attrName>
                                        </p:attrNameLst>
                                      </p:cBhvr>
                                      <p:to>
                                        <p:strVal val="hidden"/>
                                      </p:to>
                                    </p:set>
                                  </p:childTnLst>
                                </p:cTn>
                              </p:par>
                              <p:par>
                                <p:cTn id="153" presetID="2" presetClass="exit" presetSubtype="9" fill="hold" grpId="1" nodeType="withEffect">
                                  <p:stCondLst>
                                    <p:cond delay="0"/>
                                  </p:stCondLst>
                                  <p:childTnLst>
                                    <p:anim calcmode="lin" valueType="num">
                                      <p:cBhvr additive="base">
                                        <p:cTn id="154" dur="3000"/>
                                        <p:tgtEl>
                                          <p:spTgt spid="13"/>
                                        </p:tgtEl>
                                        <p:attrNameLst>
                                          <p:attrName>ppt_x</p:attrName>
                                        </p:attrNameLst>
                                      </p:cBhvr>
                                      <p:tavLst>
                                        <p:tav tm="0">
                                          <p:val>
                                            <p:strVal val="ppt_x"/>
                                          </p:val>
                                        </p:tav>
                                        <p:tav tm="100000">
                                          <p:val>
                                            <p:strVal val="0-ppt_w/2"/>
                                          </p:val>
                                        </p:tav>
                                      </p:tavLst>
                                    </p:anim>
                                    <p:anim calcmode="lin" valueType="num">
                                      <p:cBhvr additive="base">
                                        <p:cTn id="155" dur="3000"/>
                                        <p:tgtEl>
                                          <p:spTgt spid="13"/>
                                        </p:tgtEl>
                                        <p:attrNameLst>
                                          <p:attrName>ppt_y</p:attrName>
                                        </p:attrNameLst>
                                      </p:cBhvr>
                                      <p:tavLst>
                                        <p:tav tm="0">
                                          <p:val>
                                            <p:strVal val="ppt_y"/>
                                          </p:val>
                                        </p:tav>
                                        <p:tav tm="100000">
                                          <p:val>
                                            <p:strVal val="0-ppt_h/2"/>
                                          </p:val>
                                        </p:tav>
                                      </p:tavLst>
                                    </p:anim>
                                    <p:set>
                                      <p:cBhvr>
                                        <p:cTn id="156" dur="1" fill="hold">
                                          <p:stCondLst>
                                            <p:cond delay="2999"/>
                                          </p:stCondLst>
                                        </p:cTn>
                                        <p:tgtEl>
                                          <p:spTgt spid="13"/>
                                        </p:tgtEl>
                                        <p:attrNameLst>
                                          <p:attrName>style.visibility</p:attrName>
                                        </p:attrNameLst>
                                      </p:cBhvr>
                                      <p:to>
                                        <p:strVal val="hidden"/>
                                      </p:to>
                                    </p:set>
                                  </p:childTnLst>
                                </p:cTn>
                              </p:par>
                              <p:par>
                                <p:cTn id="157" presetID="2" presetClass="exit" presetSubtype="9" fill="hold" grpId="1" nodeType="withEffect">
                                  <p:stCondLst>
                                    <p:cond delay="0"/>
                                  </p:stCondLst>
                                  <p:childTnLst>
                                    <p:anim calcmode="lin" valueType="num">
                                      <p:cBhvr additive="base">
                                        <p:cTn id="158" dur="3000"/>
                                        <p:tgtEl>
                                          <p:spTgt spid="17"/>
                                        </p:tgtEl>
                                        <p:attrNameLst>
                                          <p:attrName>ppt_x</p:attrName>
                                        </p:attrNameLst>
                                      </p:cBhvr>
                                      <p:tavLst>
                                        <p:tav tm="0">
                                          <p:val>
                                            <p:strVal val="ppt_x"/>
                                          </p:val>
                                        </p:tav>
                                        <p:tav tm="100000">
                                          <p:val>
                                            <p:strVal val="0-ppt_w/2"/>
                                          </p:val>
                                        </p:tav>
                                      </p:tavLst>
                                    </p:anim>
                                    <p:anim calcmode="lin" valueType="num">
                                      <p:cBhvr additive="base">
                                        <p:cTn id="159" dur="3000"/>
                                        <p:tgtEl>
                                          <p:spTgt spid="17"/>
                                        </p:tgtEl>
                                        <p:attrNameLst>
                                          <p:attrName>ppt_y</p:attrName>
                                        </p:attrNameLst>
                                      </p:cBhvr>
                                      <p:tavLst>
                                        <p:tav tm="0">
                                          <p:val>
                                            <p:strVal val="ppt_y"/>
                                          </p:val>
                                        </p:tav>
                                        <p:tav tm="100000">
                                          <p:val>
                                            <p:strVal val="0-ppt_h/2"/>
                                          </p:val>
                                        </p:tav>
                                      </p:tavLst>
                                    </p:anim>
                                    <p:set>
                                      <p:cBhvr>
                                        <p:cTn id="160" dur="1" fill="hold">
                                          <p:stCondLst>
                                            <p:cond delay="2999"/>
                                          </p:stCondLst>
                                        </p:cTn>
                                        <p:tgtEl>
                                          <p:spTgt spid="17"/>
                                        </p:tgtEl>
                                        <p:attrNameLst>
                                          <p:attrName>style.visibility</p:attrName>
                                        </p:attrNameLst>
                                      </p:cBhvr>
                                      <p:to>
                                        <p:strVal val="hidden"/>
                                      </p:to>
                                    </p:set>
                                  </p:childTnLst>
                                </p:cTn>
                              </p:par>
                              <p:par>
                                <p:cTn id="161" presetID="2" presetClass="exit" presetSubtype="9" fill="hold" grpId="1" nodeType="withEffect">
                                  <p:stCondLst>
                                    <p:cond delay="0"/>
                                  </p:stCondLst>
                                  <p:childTnLst>
                                    <p:anim calcmode="lin" valueType="num">
                                      <p:cBhvr additive="base">
                                        <p:cTn id="162" dur="3000"/>
                                        <p:tgtEl>
                                          <p:spTgt spid="21"/>
                                        </p:tgtEl>
                                        <p:attrNameLst>
                                          <p:attrName>ppt_x</p:attrName>
                                        </p:attrNameLst>
                                      </p:cBhvr>
                                      <p:tavLst>
                                        <p:tav tm="0">
                                          <p:val>
                                            <p:strVal val="ppt_x"/>
                                          </p:val>
                                        </p:tav>
                                        <p:tav tm="100000">
                                          <p:val>
                                            <p:strVal val="0-ppt_w/2"/>
                                          </p:val>
                                        </p:tav>
                                      </p:tavLst>
                                    </p:anim>
                                    <p:anim calcmode="lin" valueType="num">
                                      <p:cBhvr additive="base">
                                        <p:cTn id="163" dur="3000"/>
                                        <p:tgtEl>
                                          <p:spTgt spid="21"/>
                                        </p:tgtEl>
                                        <p:attrNameLst>
                                          <p:attrName>ppt_y</p:attrName>
                                        </p:attrNameLst>
                                      </p:cBhvr>
                                      <p:tavLst>
                                        <p:tav tm="0">
                                          <p:val>
                                            <p:strVal val="ppt_y"/>
                                          </p:val>
                                        </p:tav>
                                        <p:tav tm="100000">
                                          <p:val>
                                            <p:strVal val="0-ppt_h/2"/>
                                          </p:val>
                                        </p:tav>
                                      </p:tavLst>
                                    </p:anim>
                                    <p:set>
                                      <p:cBhvr>
                                        <p:cTn id="164" dur="1" fill="hold">
                                          <p:stCondLst>
                                            <p:cond delay="2999"/>
                                          </p:stCondLst>
                                        </p:cTn>
                                        <p:tgtEl>
                                          <p:spTgt spid="21"/>
                                        </p:tgtEl>
                                        <p:attrNameLst>
                                          <p:attrName>style.visibility</p:attrName>
                                        </p:attrNameLst>
                                      </p:cBhvr>
                                      <p:to>
                                        <p:strVal val="hidden"/>
                                      </p:to>
                                    </p:set>
                                  </p:childTnLst>
                                </p:cTn>
                              </p:par>
                              <p:par>
                                <p:cTn id="165" presetID="2" presetClass="exit" presetSubtype="9" fill="hold" grpId="1" nodeType="withEffect">
                                  <p:stCondLst>
                                    <p:cond delay="0"/>
                                  </p:stCondLst>
                                  <p:childTnLst>
                                    <p:anim calcmode="lin" valueType="num">
                                      <p:cBhvr additive="base">
                                        <p:cTn id="166" dur="3000"/>
                                        <p:tgtEl>
                                          <p:spTgt spid="25"/>
                                        </p:tgtEl>
                                        <p:attrNameLst>
                                          <p:attrName>ppt_x</p:attrName>
                                        </p:attrNameLst>
                                      </p:cBhvr>
                                      <p:tavLst>
                                        <p:tav tm="0">
                                          <p:val>
                                            <p:strVal val="ppt_x"/>
                                          </p:val>
                                        </p:tav>
                                        <p:tav tm="100000">
                                          <p:val>
                                            <p:strVal val="0-ppt_w/2"/>
                                          </p:val>
                                        </p:tav>
                                      </p:tavLst>
                                    </p:anim>
                                    <p:anim calcmode="lin" valueType="num">
                                      <p:cBhvr additive="base">
                                        <p:cTn id="167" dur="3000"/>
                                        <p:tgtEl>
                                          <p:spTgt spid="25"/>
                                        </p:tgtEl>
                                        <p:attrNameLst>
                                          <p:attrName>ppt_y</p:attrName>
                                        </p:attrNameLst>
                                      </p:cBhvr>
                                      <p:tavLst>
                                        <p:tav tm="0">
                                          <p:val>
                                            <p:strVal val="ppt_y"/>
                                          </p:val>
                                        </p:tav>
                                        <p:tav tm="100000">
                                          <p:val>
                                            <p:strVal val="0-ppt_h/2"/>
                                          </p:val>
                                        </p:tav>
                                      </p:tavLst>
                                    </p:anim>
                                    <p:set>
                                      <p:cBhvr>
                                        <p:cTn id="168" dur="1" fill="hold">
                                          <p:stCondLst>
                                            <p:cond delay="2999"/>
                                          </p:stCondLst>
                                        </p:cTn>
                                        <p:tgtEl>
                                          <p:spTgt spid="25"/>
                                        </p:tgtEl>
                                        <p:attrNameLst>
                                          <p:attrName>style.visibility</p:attrName>
                                        </p:attrNameLst>
                                      </p:cBhvr>
                                      <p:to>
                                        <p:strVal val="hidden"/>
                                      </p:to>
                                    </p:set>
                                  </p:childTnLst>
                                </p:cTn>
                              </p:par>
                              <p:par>
                                <p:cTn id="169" presetID="23" presetClass="entr" presetSubtype="272" fill="hold" nodeType="withEffect">
                                  <p:stCondLst>
                                    <p:cond delay="0"/>
                                  </p:stCondLst>
                                  <p:childTnLst>
                                    <p:set>
                                      <p:cBhvr>
                                        <p:cTn id="170" dur="1" fill="hold">
                                          <p:stCondLst>
                                            <p:cond delay="0"/>
                                          </p:stCondLst>
                                        </p:cTn>
                                        <p:tgtEl>
                                          <p:spTgt spid="4"/>
                                        </p:tgtEl>
                                        <p:attrNameLst>
                                          <p:attrName>style.visibility</p:attrName>
                                        </p:attrNameLst>
                                      </p:cBhvr>
                                      <p:to>
                                        <p:strVal val="visible"/>
                                      </p:to>
                                    </p:set>
                                    <p:anim calcmode="lin" valueType="num">
                                      <p:cBhvr>
                                        <p:cTn id="171" dur="3000" fill="hold"/>
                                        <p:tgtEl>
                                          <p:spTgt spid="4"/>
                                        </p:tgtEl>
                                        <p:attrNameLst>
                                          <p:attrName>ppt_w</p:attrName>
                                        </p:attrNameLst>
                                      </p:cBhvr>
                                      <p:tavLst>
                                        <p:tav tm="0">
                                          <p:val>
                                            <p:strVal val="2/3*#ppt_w"/>
                                          </p:val>
                                        </p:tav>
                                        <p:tav tm="100000">
                                          <p:val>
                                            <p:strVal val="#ppt_w"/>
                                          </p:val>
                                        </p:tav>
                                      </p:tavLst>
                                    </p:anim>
                                    <p:anim calcmode="lin" valueType="num">
                                      <p:cBhvr>
                                        <p:cTn id="172" dur="3000" fill="hold"/>
                                        <p:tgtEl>
                                          <p:spTgt spid="4"/>
                                        </p:tgtEl>
                                        <p:attrNameLst>
                                          <p:attrName>ppt_h</p:attrName>
                                        </p:attrNameLst>
                                      </p:cBhvr>
                                      <p:tavLst>
                                        <p:tav tm="0">
                                          <p:val>
                                            <p:strVal val="2/3*#ppt_h"/>
                                          </p:val>
                                        </p:tav>
                                        <p:tav tm="100000">
                                          <p:val>
                                            <p:strVal val="#ppt_h"/>
                                          </p:val>
                                        </p:tav>
                                      </p:tavLst>
                                    </p:anim>
                                  </p:childTnLst>
                                </p:cTn>
                              </p:par>
                              <p:par>
                                <p:cTn id="173" presetID="8" presetClass="entr" presetSubtype="32" fill="hold" nodeType="withEffect">
                                  <p:stCondLst>
                                    <p:cond delay="0"/>
                                  </p:stCondLst>
                                  <p:childTnLst>
                                    <p:set>
                                      <p:cBhvr>
                                        <p:cTn id="174" dur="1" fill="hold">
                                          <p:stCondLst>
                                            <p:cond delay="0"/>
                                          </p:stCondLst>
                                        </p:cTn>
                                        <p:tgtEl>
                                          <p:spTgt spid="4"/>
                                        </p:tgtEl>
                                        <p:attrNameLst>
                                          <p:attrName>style.visibility</p:attrName>
                                        </p:attrNameLst>
                                      </p:cBhvr>
                                      <p:to>
                                        <p:strVal val="visible"/>
                                      </p:to>
                                    </p:set>
                                    <p:animEffect transition="in" filter="diamond(out)">
                                      <p:cBhvr>
                                        <p:cTn id="17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0" grpId="0" animBg="1"/>
      <p:bldP spid="20" grpId="1" animBg="1"/>
      <p:bldP spid="21" grpId="0" animBg="1"/>
      <p:bldP spid="21" grpId="1" animBg="1"/>
      <p:bldP spid="22" grpId="0" animBg="1"/>
      <p:bldP spid="22" grpId="1" animBg="1"/>
      <p:bldP spid="23" grpId="0" animBg="1"/>
      <p:bldP spid="23" grpId="1" animBg="1"/>
      <p:bldP spid="24" grpId="0" animBg="1"/>
      <p:bldP spid="24" grpId="1" animBg="1"/>
      <p:bldP spid="25" grpId="0" animBg="1"/>
      <p:bldP spid="25" grpId="1" animBg="1"/>
      <p:bldP spid="26"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sp>
        <p:nvSpPr>
          <p:cNvPr id="5" name="4 Rectángulo"/>
          <p:cNvSpPr/>
          <p:nvPr/>
        </p:nvSpPr>
        <p:spPr>
          <a:xfrm>
            <a:off x="0" y="0"/>
            <a:ext cx="9144000" cy="6858000"/>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Marco"/>
          <p:cNvSpPr/>
          <p:nvPr/>
        </p:nvSpPr>
        <p:spPr>
          <a:xfrm>
            <a:off x="0" y="0"/>
            <a:ext cx="9144000" cy="6858000"/>
          </a:xfrm>
          <a:prstGeom prst="frame">
            <a:avLst>
              <a:gd name="adj1" fmla="val 6263"/>
            </a:avLst>
          </a:prstGeom>
          <a:blipFill dpi="0" rotWithShape="1">
            <a:blip r:embed="rId2">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uadroTexto"/>
          <p:cNvSpPr txBox="1"/>
          <p:nvPr/>
        </p:nvSpPr>
        <p:spPr>
          <a:xfrm>
            <a:off x="642910" y="571480"/>
            <a:ext cx="7786742" cy="6524863"/>
          </a:xfrm>
          <a:prstGeom prst="rect">
            <a:avLst/>
          </a:prstGeom>
          <a:noFill/>
        </p:spPr>
        <p:txBody>
          <a:bodyPr wrap="square" rtlCol="0">
            <a:spAutoFit/>
          </a:bodyPr>
          <a:lstStyle/>
          <a:p>
            <a:pPr algn="ctr"/>
            <a:r>
              <a:rPr lang="es-ES" sz="2400" b="1" dirty="0" smtClean="0">
                <a:blipFill>
                  <a:blip r:embed="rId3"/>
                  <a:stretch>
                    <a:fillRect/>
                  </a:stretch>
                </a:blipFill>
                <a:effectLst>
                  <a:outerShdw blurRad="38100" dist="38100" dir="2700000" algn="tl">
                    <a:srgbClr val="000000">
                      <a:alpha val="43137"/>
                    </a:srgbClr>
                  </a:outerShdw>
                </a:effectLst>
              </a:rPr>
              <a:t>El Suelo Y Las Raíces </a:t>
            </a:r>
          </a:p>
          <a:p>
            <a:r>
              <a:rPr lang="es-ES" b="1" dirty="0" smtClean="0">
                <a:blipFill>
                  <a:blip r:embed="rId3"/>
                  <a:stretch>
                    <a:fillRect/>
                  </a:stretch>
                </a:blipFill>
              </a:rPr>
              <a:t>La composición físico-química del suelo es fundamental para una buena nutrición. La importancia de una buena aireación de la tierra es evidente ya que sin aire alrededor de las raíces, estas se ahogarían y la planta moriría. Si la tierra no está bien elaborada, será inútil intentar solucionar los problemas a base de abonos o correctores.</a:t>
            </a:r>
          </a:p>
          <a:p>
            <a:pPr algn="ctr"/>
            <a:r>
              <a:rPr lang="es-ES" sz="2400" b="1" dirty="0" smtClean="0">
                <a:blipFill>
                  <a:blip r:embed="rId3"/>
                  <a:stretch>
                    <a:fillRect/>
                  </a:stretch>
                </a:blipFill>
              </a:rPr>
              <a:t> La materia Orgánica</a:t>
            </a:r>
          </a:p>
          <a:p>
            <a:r>
              <a:rPr lang="es-ES" b="1" dirty="0" smtClean="0">
                <a:blipFill>
                  <a:blip r:embed="rId3"/>
                  <a:stretch>
                    <a:fillRect/>
                  </a:stretch>
                </a:blipFill>
              </a:rPr>
              <a:t>La materia orgánica en si, no es absolutamente necesaria en la composición de la tierra, ya que sus efectos pueden ser substituidos por una alimentación compuesta exclusivamente con productos químicos.</a:t>
            </a:r>
          </a:p>
          <a:p>
            <a:r>
              <a:rPr lang="es-ES" b="1" dirty="0" smtClean="0">
                <a:blipFill>
                  <a:blip r:embed="rId3"/>
                  <a:stretch>
                    <a:fillRect/>
                  </a:stretch>
                </a:blipFill>
              </a:rPr>
              <a:t>La materia orgánica está siempre en movimiento, ya que dentro de ella vive una potente flora bacteriana que la hace inestable. Ésta se va descomponiendo con el tiempo hasta desaparecer del todo. La parte más estable forma lo que se denomina ácidos húmicos. Dependiendo de su procedencia, se descompone de forma diferente, liberando Nitrógeno.</a:t>
            </a:r>
          </a:p>
          <a:p>
            <a:pPr algn="ctr"/>
            <a:r>
              <a:rPr lang="es-ES" sz="2800" b="1" dirty="0" smtClean="0">
                <a:blipFill>
                  <a:blip r:embed="rId3"/>
                  <a:stretch>
                    <a:fillRect/>
                  </a:stretch>
                </a:blipFill>
              </a:rPr>
              <a:t>Poda</a:t>
            </a:r>
          </a:p>
          <a:p>
            <a:r>
              <a:rPr lang="es-ES" b="1" dirty="0" smtClean="0">
                <a:blipFill>
                  <a:blip r:embed="rId3"/>
                  <a:stretch>
                    <a:fillRect/>
                  </a:stretch>
                </a:blipFill>
              </a:rPr>
              <a:t>La poda es la operación más importante en el arte del bonsái. Además de cortar ramas, brotes y hojas para reducir la copa del árbol también se lleva a cabo para mantener la salud y fortalecer la planta.</a:t>
            </a:r>
            <a:r>
              <a:rPr lang="es-ES" b="1" dirty="0" smtClean="0">
                <a:blipFill>
                  <a:blip r:embed="rId4"/>
                  <a:stretch>
                    <a:fillRect/>
                  </a:stretch>
                </a:blipFill>
              </a:rPr>
              <a:t/>
            </a:r>
            <a:br>
              <a:rPr lang="es-ES" b="1" dirty="0" smtClean="0">
                <a:blipFill>
                  <a:blip r:embed="rId4"/>
                  <a:stretch>
                    <a:fillRect/>
                  </a:stretch>
                </a:blipFill>
              </a:rPr>
            </a:br>
            <a:endParaRPr lang="es-ES" b="1" dirty="0" smtClean="0">
              <a:blipFill>
                <a:blip r:embed="rId4"/>
                <a:stretch>
                  <a:fillRect/>
                </a:stretch>
              </a:blipFill>
            </a:endParaRPr>
          </a:p>
          <a:p>
            <a:endParaRPr lang="es-ES" b="1" dirty="0" smtClean="0">
              <a:solidFill>
                <a:srgbClr val="92D050"/>
              </a:solidFill>
            </a:endParaRPr>
          </a:p>
          <a:p>
            <a:endParaRPr lang="es-ES" b="1" dirty="0"/>
          </a:p>
        </p:txBody>
      </p:sp>
    </p:spTree>
  </p:cSld>
  <p:clrMapOvr>
    <a:masterClrMapping/>
  </p:clrMapOvr>
  <p:transition spd="slow" advTm="60000"/>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beautiful_images_of_bonsai.jpg"/>
          <p:cNvPicPr>
            <a:picLocks noChangeAspect="1"/>
          </p:cNvPicPr>
          <p:nvPr/>
        </p:nvPicPr>
        <p:blipFill>
          <a:blip r:embed="rId2"/>
          <a:stretch>
            <a:fillRect/>
          </a:stretch>
        </p:blipFill>
        <p:spPr>
          <a:xfrm>
            <a:off x="8930" y="0"/>
            <a:ext cx="9135070" cy="6858000"/>
          </a:xfrm>
          <a:prstGeom prst="rect">
            <a:avLst/>
          </a:prstGeom>
        </p:spPr>
      </p:pic>
      <p:sp>
        <p:nvSpPr>
          <p:cNvPr id="14" name="13 Lágrima"/>
          <p:cNvSpPr/>
          <p:nvPr/>
        </p:nvSpPr>
        <p:spPr>
          <a:xfrm rot="2600895">
            <a:off x="6440057" y="1579076"/>
            <a:ext cx="1767614" cy="1774298"/>
          </a:xfrm>
          <a:prstGeom prst="teardrop">
            <a:avLst>
              <a:gd name="adj" fmla="val 123336"/>
            </a:avLst>
          </a:prstGeom>
          <a:gradFill flip="none" rotWithShape="1">
            <a:gsLst>
              <a:gs pos="55000">
                <a:srgbClr val="FC9FCB">
                  <a:alpha val="78000"/>
                </a:srgbClr>
              </a:gs>
              <a:gs pos="13000">
                <a:srgbClr val="F8B049"/>
              </a:gs>
              <a:gs pos="21001">
                <a:srgbClr val="F8B049"/>
              </a:gs>
              <a:gs pos="63000">
                <a:srgbClr val="FEE7F2"/>
              </a:gs>
              <a:gs pos="67000">
                <a:srgbClr val="F952A0"/>
              </a:gs>
              <a:gs pos="69000">
                <a:srgbClr val="C50849"/>
              </a:gs>
              <a:gs pos="82001">
                <a:srgbClr val="B43E85"/>
              </a:gs>
              <a:gs pos="100000">
                <a:srgbClr val="F8B049"/>
              </a:gs>
            </a:gsLst>
            <a:path path="circle">
              <a:fillToRect l="100000" t="100000"/>
            </a:path>
            <a:tileRect r="-100000" b="-100000"/>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ágrima"/>
          <p:cNvSpPr/>
          <p:nvPr/>
        </p:nvSpPr>
        <p:spPr>
          <a:xfrm rot="2600895">
            <a:off x="6440058" y="3793654"/>
            <a:ext cx="1767614" cy="1774298"/>
          </a:xfrm>
          <a:prstGeom prst="teardrop">
            <a:avLst>
              <a:gd name="adj" fmla="val 130133"/>
            </a:avLst>
          </a:prstGeom>
          <a:gradFill flip="none" rotWithShape="1">
            <a:gsLst>
              <a:gs pos="55000">
                <a:srgbClr val="FC9FCB">
                  <a:alpha val="78000"/>
                </a:srgbClr>
              </a:gs>
              <a:gs pos="13000">
                <a:srgbClr val="F8B049"/>
              </a:gs>
              <a:gs pos="21001">
                <a:srgbClr val="F8B049"/>
              </a:gs>
              <a:gs pos="63000">
                <a:srgbClr val="FEE7F2"/>
              </a:gs>
              <a:gs pos="67000">
                <a:srgbClr val="F952A0"/>
              </a:gs>
              <a:gs pos="69000">
                <a:srgbClr val="C50849"/>
              </a:gs>
              <a:gs pos="82001">
                <a:srgbClr val="B43E85"/>
              </a:gs>
              <a:gs pos="100000">
                <a:srgbClr val="F8B049"/>
              </a:gs>
            </a:gsLst>
            <a:path path="circle">
              <a:fillToRect l="100000" t="100000"/>
            </a:path>
            <a:tileRect r="-100000" b="-100000"/>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ágrima"/>
          <p:cNvSpPr/>
          <p:nvPr/>
        </p:nvSpPr>
        <p:spPr>
          <a:xfrm rot="2600895">
            <a:off x="4725546" y="1579076"/>
            <a:ext cx="1767614" cy="1774298"/>
          </a:xfrm>
          <a:prstGeom prst="teardrop">
            <a:avLst>
              <a:gd name="adj" fmla="val 147023"/>
            </a:avLst>
          </a:prstGeom>
          <a:gradFill flip="none" rotWithShape="1">
            <a:gsLst>
              <a:gs pos="55000">
                <a:srgbClr val="FC9FCB">
                  <a:alpha val="78000"/>
                </a:srgbClr>
              </a:gs>
              <a:gs pos="13000">
                <a:srgbClr val="F8B049"/>
              </a:gs>
              <a:gs pos="21001">
                <a:srgbClr val="F8B049"/>
              </a:gs>
              <a:gs pos="63000">
                <a:srgbClr val="FEE7F2"/>
              </a:gs>
              <a:gs pos="67000">
                <a:srgbClr val="F952A0"/>
              </a:gs>
              <a:gs pos="69000">
                <a:srgbClr val="C50849"/>
              </a:gs>
              <a:gs pos="82001">
                <a:srgbClr val="B43E85"/>
              </a:gs>
              <a:gs pos="100000">
                <a:srgbClr val="F8B049"/>
              </a:gs>
            </a:gsLst>
            <a:path path="circle">
              <a:fillToRect l="100000" t="100000"/>
            </a:path>
            <a:tileRect r="-100000" b="-100000"/>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ágrima"/>
          <p:cNvSpPr/>
          <p:nvPr/>
        </p:nvSpPr>
        <p:spPr>
          <a:xfrm rot="2600895">
            <a:off x="4722512" y="3798031"/>
            <a:ext cx="1767614" cy="1774298"/>
          </a:xfrm>
          <a:prstGeom prst="teardrop">
            <a:avLst>
              <a:gd name="adj" fmla="val 143888"/>
            </a:avLst>
          </a:prstGeom>
          <a:gradFill flip="none" rotWithShape="1">
            <a:gsLst>
              <a:gs pos="55000">
                <a:srgbClr val="FC9FCB">
                  <a:alpha val="78000"/>
                </a:srgbClr>
              </a:gs>
              <a:gs pos="13000">
                <a:srgbClr val="F8B049"/>
              </a:gs>
              <a:gs pos="21001">
                <a:srgbClr val="F8B049"/>
              </a:gs>
              <a:gs pos="63000">
                <a:srgbClr val="FEE7F2"/>
              </a:gs>
              <a:gs pos="67000">
                <a:srgbClr val="F952A0"/>
              </a:gs>
              <a:gs pos="69000">
                <a:srgbClr val="C50849"/>
              </a:gs>
              <a:gs pos="82001">
                <a:srgbClr val="B43E85"/>
              </a:gs>
              <a:gs pos="100000">
                <a:srgbClr val="F8B049"/>
              </a:gs>
            </a:gsLst>
            <a:path path="circle">
              <a:fillToRect l="100000" t="100000"/>
            </a:path>
            <a:tileRect r="-100000" b="-100000"/>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ágrima"/>
          <p:cNvSpPr/>
          <p:nvPr/>
        </p:nvSpPr>
        <p:spPr>
          <a:xfrm rot="2600895">
            <a:off x="3511098" y="1650514"/>
            <a:ext cx="1767614" cy="1774298"/>
          </a:xfrm>
          <a:prstGeom prst="teardrop">
            <a:avLst>
              <a:gd name="adj" fmla="val 123336"/>
            </a:avLst>
          </a:prstGeom>
          <a:gradFill flip="none" rotWithShape="1">
            <a:gsLst>
              <a:gs pos="55000">
                <a:srgbClr val="FC9FCB">
                  <a:alpha val="78000"/>
                </a:srgbClr>
              </a:gs>
              <a:gs pos="13000">
                <a:srgbClr val="F8B049"/>
              </a:gs>
              <a:gs pos="21001">
                <a:srgbClr val="F8B049"/>
              </a:gs>
              <a:gs pos="63000">
                <a:srgbClr val="FEE7F2"/>
              </a:gs>
              <a:gs pos="67000">
                <a:srgbClr val="F952A0"/>
              </a:gs>
              <a:gs pos="69000">
                <a:srgbClr val="C50849"/>
              </a:gs>
              <a:gs pos="82001">
                <a:srgbClr val="B43E85"/>
              </a:gs>
              <a:gs pos="100000">
                <a:srgbClr val="F8B049"/>
              </a:gs>
            </a:gsLst>
            <a:path path="circle">
              <a:fillToRect l="100000" t="100000"/>
            </a:path>
            <a:tileRect r="-100000" b="-100000"/>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Lágrima"/>
          <p:cNvSpPr/>
          <p:nvPr/>
        </p:nvSpPr>
        <p:spPr>
          <a:xfrm rot="2600895">
            <a:off x="3511099" y="3865092"/>
            <a:ext cx="1767614" cy="1774298"/>
          </a:xfrm>
          <a:prstGeom prst="teardrop">
            <a:avLst>
              <a:gd name="adj" fmla="val 130133"/>
            </a:avLst>
          </a:prstGeom>
          <a:gradFill flip="none" rotWithShape="1">
            <a:gsLst>
              <a:gs pos="55000">
                <a:srgbClr val="FC9FCB">
                  <a:alpha val="78000"/>
                </a:srgbClr>
              </a:gs>
              <a:gs pos="13000">
                <a:srgbClr val="F8B049"/>
              </a:gs>
              <a:gs pos="21001">
                <a:srgbClr val="F8B049"/>
              </a:gs>
              <a:gs pos="63000">
                <a:srgbClr val="FEE7F2"/>
              </a:gs>
              <a:gs pos="67000">
                <a:srgbClr val="F952A0"/>
              </a:gs>
              <a:gs pos="69000">
                <a:srgbClr val="C50849"/>
              </a:gs>
              <a:gs pos="82001">
                <a:srgbClr val="B43E85"/>
              </a:gs>
              <a:gs pos="100000">
                <a:srgbClr val="F8B049"/>
              </a:gs>
            </a:gsLst>
            <a:path path="circle">
              <a:fillToRect l="100000" t="100000"/>
            </a:path>
            <a:tileRect r="-100000" b="-10000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Lágrima"/>
          <p:cNvSpPr/>
          <p:nvPr/>
        </p:nvSpPr>
        <p:spPr>
          <a:xfrm rot="2600895">
            <a:off x="1796587" y="1650514"/>
            <a:ext cx="1767614" cy="1774298"/>
          </a:xfrm>
          <a:prstGeom prst="teardrop">
            <a:avLst>
              <a:gd name="adj" fmla="val 147023"/>
            </a:avLst>
          </a:prstGeom>
          <a:gradFill flip="none" rotWithShape="1">
            <a:gsLst>
              <a:gs pos="55000">
                <a:srgbClr val="FC9FCB">
                  <a:alpha val="78000"/>
                </a:srgbClr>
              </a:gs>
              <a:gs pos="13000">
                <a:srgbClr val="F8B049"/>
              </a:gs>
              <a:gs pos="21001">
                <a:srgbClr val="F8B049"/>
              </a:gs>
              <a:gs pos="63000">
                <a:srgbClr val="FEE7F2"/>
              </a:gs>
              <a:gs pos="67000">
                <a:srgbClr val="F952A0"/>
              </a:gs>
              <a:gs pos="69000">
                <a:srgbClr val="C50849"/>
              </a:gs>
              <a:gs pos="82001">
                <a:srgbClr val="B43E85"/>
              </a:gs>
              <a:gs pos="100000">
                <a:srgbClr val="F8B049"/>
              </a:gs>
            </a:gsLst>
            <a:path path="circle">
              <a:fillToRect l="100000" t="100000"/>
            </a:path>
            <a:tileRect r="-100000" b="-100000"/>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Lágrima"/>
          <p:cNvSpPr/>
          <p:nvPr/>
        </p:nvSpPr>
        <p:spPr>
          <a:xfrm rot="2600895">
            <a:off x="1793553" y="3869469"/>
            <a:ext cx="1767614" cy="1774298"/>
          </a:xfrm>
          <a:prstGeom prst="teardrop">
            <a:avLst>
              <a:gd name="adj" fmla="val 143888"/>
            </a:avLst>
          </a:prstGeom>
          <a:gradFill flip="none" rotWithShape="1">
            <a:gsLst>
              <a:gs pos="55000">
                <a:srgbClr val="FC9FCB">
                  <a:alpha val="78000"/>
                </a:srgbClr>
              </a:gs>
              <a:gs pos="13000">
                <a:srgbClr val="F8B049"/>
              </a:gs>
              <a:gs pos="21001">
                <a:srgbClr val="F8B049"/>
              </a:gs>
              <a:gs pos="63000">
                <a:srgbClr val="FEE7F2"/>
              </a:gs>
              <a:gs pos="67000">
                <a:srgbClr val="F952A0"/>
              </a:gs>
              <a:gs pos="69000">
                <a:srgbClr val="C50849"/>
              </a:gs>
              <a:gs pos="82001">
                <a:srgbClr val="B43E85"/>
              </a:gs>
              <a:gs pos="100000">
                <a:srgbClr val="F8B049"/>
              </a:gs>
            </a:gsLst>
            <a:path path="circle">
              <a:fillToRect l="100000" t="100000"/>
            </a:path>
            <a:tileRect r="-100000" b="-10000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Lágrima"/>
          <p:cNvSpPr/>
          <p:nvPr/>
        </p:nvSpPr>
        <p:spPr>
          <a:xfrm rot="2600895">
            <a:off x="82076" y="1650514"/>
            <a:ext cx="1767614" cy="1774298"/>
          </a:xfrm>
          <a:prstGeom prst="teardrop">
            <a:avLst>
              <a:gd name="adj" fmla="val 147023"/>
            </a:avLst>
          </a:prstGeom>
          <a:gradFill flip="none" rotWithShape="1">
            <a:gsLst>
              <a:gs pos="55000">
                <a:srgbClr val="FC9FCB">
                  <a:alpha val="78000"/>
                </a:srgbClr>
              </a:gs>
              <a:gs pos="13000">
                <a:srgbClr val="F8B049"/>
              </a:gs>
              <a:gs pos="21001">
                <a:srgbClr val="F8B049"/>
              </a:gs>
              <a:gs pos="63000">
                <a:srgbClr val="FEE7F2"/>
              </a:gs>
              <a:gs pos="67000">
                <a:srgbClr val="F952A0"/>
              </a:gs>
              <a:gs pos="69000">
                <a:srgbClr val="C50849"/>
              </a:gs>
              <a:gs pos="82001">
                <a:srgbClr val="B43E85"/>
              </a:gs>
              <a:gs pos="100000">
                <a:srgbClr val="F8B049"/>
              </a:gs>
            </a:gsLst>
            <a:path path="circle">
              <a:fillToRect l="100000" t="100000"/>
            </a:path>
            <a:tileRect r="-100000" b="-100000"/>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Lágrima"/>
          <p:cNvSpPr/>
          <p:nvPr/>
        </p:nvSpPr>
        <p:spPr>
          <a:xfrm rot="2600895">
            <a:off x="79042" y="3869469"/>
            <a:ext cx="1767614" cy="1774298"/>
          </a:xfrm>
          <a:prstGeom prst="teardrop">
            <a:avLst>
              <a:gd name="adj" fmla="val 143888"/>
            </a:avLst>
          </a:prstGeom>
          <a:gradFill flip="none" rotWithShape="1">
            <a:gsLst>
              <a:gs pos="55000">
                <a:srgbClr val="FC9FCB">
                  <a:alpha val="78000"/>
                </a:srgbClr>
              </a:gs>
              <a:gs pos="13000">
                <a:srgbClr val="F8B049"/>
              </a:gs>
              <a:gs pos="21001">
                <a:srgbClr val="F8B049"/>
              </a:gs>
              <a:gs pos="63000">
                <a:srgbClr val="FEE7F2"/>
              </a:gs>
              <a:gs pos="67000">
                <a:srgbClr val="F952A0"/>
              </a:gs>
              <a:gs pos="69000">
                <a:srgbClr val="C50849"/>
              </a:gs>
              <a:gs pos="82001">
                <a:srgbClr val="B43E85"/>
              </a:gs>
              <a:gs pos="100000">
                <a:srgbClr val="F8B049"/>
              </a:gs>
            </a:gsLst>
            <a:path path="circle">
              <a:fillToRect l="100000" t="100000"/>
            </a:path>
            <a:tileRect r="-100000" b="-10000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357222" y="0"/>
            <a:ext cx="9501222"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4"/>
                                        </p:tgtEl>
                                        <p:attrNameLst>
                                          <p:attrName>style.opacity</p:attrName>
                                        </p:attrNameLst>
                                      </p:cBhvr>
                                      <p:to>
                                        <p:strVal val="0"/>
                                      </p:to>
                                    </p:set>
                                    <p:animEffect filter="image" prLst="opacity: 0">
                                      <p:cBhvr rctx="IE">
                                        <p:cTn id="7" dur="indefinite"/>
                                        <p:tgtEl>
                                          <p:spTgt spid="24"/>
                                        </p:tgtEl>
                                      </p:cBhvr>
                                    </p:animEffect>
                                  </p:childTnLst>
                                </p:cTn>
                              </p:par>
                              <p:par>
                                <p:cTn id="8" presetID="8" presetClass="emph" presetSubtype="0" fill="hold" grpId="0" nodeType="withEffect">
                                  <p:stCondLst>
                                    <p:cond delay="0"/>
                                  </p:stCondLst>
                                  <p:childTnLst>
                                    <p:animRot by="10800000">
                                      <p:cBhvr>
                                        <p:cTn id="9" dur="3000" fill="hold"/>
                                        <p:tgtEl>
                                          <p:spTgt spid="14"/>
                                        </p:tgtEl>
                                        <p:attrNameLst>
                                          <p:attrName>r</p:attrName>
                                        </p:attrNameLst>
                                      </p:cBhvr>
                                    </p:animRot>
                                  </p:childTnLst>
                                </p:cTn>
                              </p:par>
                              <p:par>
                                <p:cTn id="10" presetID="16" presetClass="entr" presetSubtype="26" fill="hold" grpId="1" nodeType="with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barn(inHorizontal)">
                                      <p:cBhvr>
                                        <p:cTn id="12" dur="3000"/>
                                        <p:tgtEl>
                                          <p:spTgt spid="14"/>
                                        </p:tgtEl>
                                      </p:cBhvr>
                                    </p:animEffect>
                                  </p:childTnLst>
                                </p:cTn>
                              </p:par>
                              <p:par>
                                <p:cTn id="13" presetID="8" presetClass="emph" presetSubtype="0" fill="hold" grpId="0" nodeType="withEffect">
                                  <p:stCondLst>
                                    <p:cond delay="0"/>
                                  </p:stCondLst>
                                  <p:childTnLst>
                                    <p:animRot by="10800000">
                                      <p:cBhvr>
                                        <p:cTn id="14" dur="3000" fill="hold"/>
                                        <p:tgtEl>
                                          <p:spTgt spid="15"/>
                                        </p:tgtEl>
                                        <p:attrNameLst>
                                          <p:attrName>r</p:attrName>
                                        </p:attrNameLst>
                                      </p:cBhvr>
                                    </p:animRot>
                                  </p:childTnLst>
                                </p:cTn>
                              </p:par>
                              <p:par>
                                <p:cTn id="15" presetID="16" presetClass="entr" presetSubtype="26" fill="hold" grpId="1" nodeType="with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barn(inHorizontal)">
                                      <p:cBhvr>
                                        <p:cTn id="17" dur="3000"/>
                                        <p:tgtEl>
                                          <p:spTgt spid="15"/>
                                        </p:tgtEl>
                                      </p:cBhvr>
                                    </p:animEffect>
                                  </p:childTnLst>
                                </p:cTn>
                              </p:par>
                              <p:par>
                                <p:cTn id="18" presetID="8" presetClass="emph" presetSubtype="0" fill="hold" grpId="0" nodeType="withEffect">
                                  <p:stCondLst>
                                    <p:cond delay="0"/>
                                  </p:stCondLst>
                                  <p:childTnLst>
                                    <p:animRot by="10800000">
                                      <p:cBhvr>
                                        <p:cTn id="19" dur="3000" fill="hold"/>
                                        <p:tgtEl>
                                          <p:spTgt spid="16"/>
                                        </p:tgtEl>
                                        <p:attrNameLst>
                                          <p:attrName>r</p:attrName>
                                        </p:attrNameLst>
                                      </p:cBhvr>
                                    </p:animRot>
                                  </p:childTnLst>
                                </p:cTn>
                              </p:par>
                              <p:par>
                                <p:cTn id="20" presetID="16" presetClass="entr" presetSubtype="26" fill="hold" grpId="1" nodeType="with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barn(inHorizontal)">
                                      <p:cBhvr>
                                        <p:cTn id="22" dur="3000"/>
                                        <p:tgtEl>
                                          <p:spTgt spid="16"/>
                                        </p:tgtEl>
                                      </p:cBhvr>
                                    </p:animEffect>
                                  </p:childTnLst>
                                </p:cTn>
                              </p:par>
                              <p:par>
                                <p:cTn id="23" presetID="8" presetClass="emph" presetSubtype="0" fill="hold" grpId="0" nodeType="withEffect">
                                  <p:stCondLst>
                                    <p:cond delay="0"/>
                                  </p:stCondLst>
                                  <p:childTnLst>
                                    <p:animRot by="10800000">
                                      <p:cBhvr>
                                        <p:cTn id="24" dur="3000" fill="hold"/>
                                        <p:tgtEl>
                                          <p:spTgt spid="17"/>
                                        </p:tgtEl>
                                        <p:attrNameLst>
                                          <p:attrName>r</p:attrName>
                                        </p:attrNameLst>
                                      </p:cBhvr>
                                    </p:animRot>
                                  </p:childTnLst>
                                </p:cTn>
                              </p:par>
                              <p:par>
                                <p:cTn id="25" presetID="16" presetClass="entr" presetSubtype="26" fill="hold" grpId="1" nodeType="withEffect">
                                  <p:stCondLst>
                                    <p:cond delay="0"/>
                                  </p:stCondLst>
                                  <p:childTnLst>
                                    <p:set>
                                      <p:cBhvr>
                                        <p:cTn id="26" dur="1" fill="hold">
                                          <p:stCondLst>
                                            <p:cond delay="0"/>
                                          </p:stCondLst>
                                        </p:cTn>
                                        <p:tgtEl>
                                          <p:spTgt spid="17"/>
                                        </p:tgtEl>
                                        <p:attrNameLst>
                                          <p:attrName>style.visibility</p:attrName>
                                        </p:attrNameLst>
                                      </p:cBhvr>
                                      <p:to>
                                        <p:strVal val="visible"/>
                                      </p:to>
                                    </p:set>
                                    <p:animEffect transition="in" filter="barn(inHorizontal)">
                                      <p:cBhvr>
                                        <p:cTn id="27" dur="3000"/>
                                        <p:tgtEl>
                                          <p:spTgt spid="17"/>
                                        </p:tgtEl>
                                      </p:cBhvr>
                                    </p:animEffect>
                                  </p:childTnLst>
                                </p:cTn>
                              </p:par>
                              <p:par>
                                <p:cTn id="28" presetID="8" presetClass="emph" presetSubtype="0" fill="hold" grpId="0" nodeType="withEffect">
                                  <p:stCondLst>
                                    <p:cond delay="0"/>
                                  </p:stCondLst>
                                  <p:childTnLst>
                                    <p:animRot by="10800000">
                                      <p:cBhvr>
                                        <p:cTn id="29" dur="3000" fill="hold"/>
                                        <p:tgtEl>
                                          <p:spTgt spid="18"/>
                                        </p:tgtEl>
                                        <p:attrNameLst>
                                          <p:attrName>r</p:attrName>
                                        </p:attrNameLst>
                                      </p:cBhvr>
                                    </p:animRot>
                                  </p:childTnLst>
                                </p:cTn>
                              </p:par>
                              <p:par>
                                <p:cTn id="30" presetID="16" presetClass="entr" presetSubtype="26" fill="hold" grpId="1" nodeType="withEffect">
                                  <p:stCondLst>
                                    <p:cond delay="0"/>
                                  </p:stCondLst>
                                  <p:childTnLst>
                                    <p:set>
                                      <p:cBhvr>
                                        <p:cTn id="31" dur="1" fill="hold">
                                          <p:stCondLst>
                                            <p:cond delay="0"/>
                                          </p:stCondLst>
                                        </p:cTn>
                                        <p:tgtEl>
                                          <p:spTgt spid="18"/>
                                        </p:tgtEl>
                                        <p:attrNameLst>
                                          <p:attrName>style.visibility</p:attrName>
                                        </p:attrNameLst>
                                      </p:cBhvr>
                                      <p:to>
                                        <p:strVal val="visible"/>
                                      </p:to>
                                    </p:set>
                                    <p:animEffect transition="in" filter="barn(inHorizontal)">
                                      <p:cBhvr>
                                        <p:cTn id="32" dur="3000"/>
                                        <p:tgtEl>
                                          <p:spTgt spid="18"/>
                                        </p:tgtEl>
                                      </p:cBhvr>
                                    </p:animEffect>
                                  </p:childTnLst>
                                </p:cTn>
                              </p:par>
                              <p:par>
                                <p:cTn id="33" presetID="8" presetClass="emph" presetSubtype="0" fill="hold" grpId="0" nodeType="withEffect">
                                  <p:stCondLst>
                                    <p:cond delay="0"/>
                                  </p:stCondLst>
                                  <p:childTnLst>
                                    <p:animRot by="10800000">
                                      <p:cBhvr>
                                        <p:cTn id="34" dur="3000" fill="hold"/>
                                        <p:tgtEl>
                                          <p:spTgt spid="19"/>
                                        </p:tgtEl>
                                        <p:attrNameLst>
                                          <p:attrName>r</p:attrName>
                                        </p:attrNameLst>
                                      </p:cBhvr>
                                    </p:animRot>
                                  </p:childTnLst>
                                </p:cTn>
                              </p:par>
                              <p:par>
                                <p:cTn id="35" presetID="16" presetClass="entr" presetSubtype="26" fill="hold" grpId="1" nodeType="withEffect">
                                  <p:stCondLst>
                                    <p:cond delay="0"/>
                                  </p:stCondLst>
                                  <p:childTnLst>
                                    <p:set>
                                      <p:cBhvr>
                                        <p:cTn id="36" dur="1" fill="hold">
                                          <p:stCondLst>
                                            <p:cond delay="0"/>
                                          </p:stCondLst>
                                        </p:cTn>
                                        <p:tgtEl>
                                          <p:spTgt spid="19"/>
                                        </p:tgtEl>
                                        <p:attrNameLst>
                                          <p:attrName>style.visibility</p:attrName>
                                        </p:attrNameLst>
                                      </p:cBhvr>
                                      <p:to>
                                        <p:strVal val="visible"/>
                                      </p:to>
                                    </p:set>
                                    <p:animEffect transition="in" filter="barn(inHorizontal)">
                                      <p:cBhvr>
                                        <p:cTn id="37" dur="3000"/>
                                        <p:tgtEl>
                                          <p:spTgt spid="19"/>
                                        </p:tgtEl>
                                      </p:cBhvr>
                                    </p:animEffect>
                                  </p:childTnLst>
                                </p:cTn>
                              </p:par>
                              <p:par>
                                <p:cTn id="38" presetID="8" presetClass="emph" presetSubtype="0" fill="hold" grpId="0" nodeType="withEffect">
                                  <p:stCondLst>
                                    <p:cond delay="0"/>
                                  </p:stCondLst>
                                  <p:childTnLst>
                                    <p:animRot by="10800000">
                                      <p:cBhvr>
                                        <p:cTn id="39" dur="3000" fill="hold"/>
                                        <p:tgtEl>
                                          <p:spTgt spid="20"/>
                                        </p:tgtEl>
                                        <p:attrNameLst>
                                          <p:attrName>r</p:attrName>
                                        </p:attrNameLst>
                                      </p:cBhvr>
                                    </p:animRot>
                                  </p:childTnLst>
                                </p:cTn>
                              </p:par>
                              <p:par>
                                <p:cTn id="40" presetID="16" presetClass="entr" presetSubtype="26" fill="hold" grpId="1" nodeType="withEffect">
                                  <p:stCondLst>
                                    <p:cond delay="0"/>
                                  </p:stCondLst>
                                  <p:childTnLst>
                                    <p:set>
                                      <p:cBhvr>
                                        <p:cTn id="41" dur="1" fill="hold">
                                          <p:stCondLst>
                                            <p:cond delay="0"/>
                                          </p:stCondLst>
                                        </p:cTn>
                                        <p:tgtEl>
                                          <p:spTgt spid="20"/>
                                        </p:tgtEl>
                                        <p:attrNameLst>
                                          <p:attrName>style.visibility</p:attrName>
                                        </p:attrNameLst>
                                      </p:cBhvr>
                                      <p:to>
                                        <p:strVal val="visible"/>
                                      </p:to>
                                    </p:set>
                                    <p:animEffect transition="in" filter="barn(inHorizontal)">
                                      <p:cBhvr>
                                        <p:cTn id="42" dur="3000"/>
                                        <p:tgtEl>
                                          <p:spTgt spid="20"/>
                                        </p:tgtEl>
                                      </p:cBhvr>
                                    </p:animEffect>
                                  </p:childTnLst>
                                </p:cTn>
                              </p:par>
                              <p:par>
                                <p:cTn id="43" presetID="8" presetClass="emph" presetSubtype="0" fill="hold" grpId="0" nodeType="withEffect">
                                  <p:stCondLst>
                                    <p:cond delay="0"/>
                                  </p:stCondLst>
                                  <p:childTnLst>
                                    <p:animRot by="10800000">
                                      <p:cBhvr>
                                        <p:cTn id="44" dur="3000" fill="hold"/>
                                        <p:tgtEl>
                                          <p:spTgt spid="21"/>
                                        </p:tgtEl>
                                        <p:attrNameLst>
                                          <p:attrName>r</p:attrName>
                                        </p:attrNameLst>
                                      </p:cBhvr>
                                    </p:animRot>
                                  </p:childTnLst>
                                </p:cTn>
                              </p:par>
                              <p:par>
                                <p:cTn id="45" presetID="16" presetClass="entr" presetSubtype="26" fill="hold" grpId="1" nodeType="withEffect">
                                  <p:stCondLst>
                                    <p:cond delay="0"/>
                                  </p:stCondLst>
                                  <p:childTnLst>
                                    <p:set>
                                      <p:cBhvr>
                                        <p:cTn id="46" dur="1" fill="hold">
                                          <p:stCondLst>
                                            <p:cond delay="0"/>
                                          </p:stCondLst>
                                        </p:cTn>
                                        <p:tgtEl>
                                          <p:spTgt spid="21"/>
                                        </p:tgtEl>
                                        <p:attrNameLst>
                                          <p:attrName>style.visibility</p:attrName>
                                        </p:attrNameLst>
                                      </p:cBhvr>
                                      <p:to>
                                        <p:strVal val="visible"/>
                                      </p:to>
                                    </p:set>
                                    <p:animEffect transition="in" filter="barn(inHorizontal)">
                                      <p:cBhvr>
                                        <p:cTn id="47" dur="3000"/>
                                        <p:tgtEl>
                                          <p:spTgt spid="21"/>
                                        </p:tgtEl>
                                      </p:cBhvr>
                                    </p:animEffect>
                                  </p:childTnLst>
                                </p:cTn>
                              </p:par>
                              <p:par>
                                <p:cTn id="48" presetID="8" presetClass="emph" presetSubtype="0" fill="hold" grpId="0" nodeType="withEffect">
                                  <p:stCondLst>
                                    <p:cond delay="0"/>
                                  </p:stCondLst>
                                  <p:childTnLst>
                                    <p:animRot by="10800000">
                                      <p:cBhvr>
                                        <p:cTn id="49" dur="3000" fill="hold"/>
                                        <p:tgtEl>
                                          <p:spTgt spid="22"/>
                                        </p:tgtEl>
                                        <p:attrNameLst>
                                          <p:attrName>r</p:attrName>
                                        </p:attrNameLst>
                                      </p:cBhvr>
                                    </p:animRot>
                                  </p:childTnLst>
                                </p:cTn>
                              </p:par>
                              <p:par>
                                <p:cTn id="50" presetID="16" presetClass="entr" presetSubtype="26" fill="hold" grpId="1" nodeType="withEffect">
                                  <p:stCondLst>
                                    <p:cond delay="0"/>
                                  </p:stCondLst>
                                  <p:childTnLst>
                                    <p:set>
                                      <p:cBhvr>
                                        <p:cTn id="51" dur="1" fill="hold">
                                          <p:stCondLst>
                                            <p:cond delay="0"/>
                                          </p:stCondLst>
                                        </p:cTn>
                                        <p:tgtEl>
                                          <p:spTgt spid="22"/>
                                        </p:tgtEl>
                                        <p:attrNameLst>
                                          <p:attrName>style.visibility</p:attrName>
                                        </p:attrNameLst>
                                      </p:cBhvr>
                                      <p:to>
                                        <p:strVal val="visible"/>
                                      </p:to>
                                    </p:set>
                                    <p:animEffect transition="in" filter="barn(inHorizontal)">
                                      <p:cBhvr>
                                        <p:cTn id="52" dur="3000"/>
                                        <p:tgtEl>
                                          <p:spTgt spid="22"/>
                                        </p:tgtEl>
                                      </p:cBhvr>
                                    </p:animEffect>
                                  </p:childTnLst>
                                </p:cTn>
                              </p:par>
                              <p:par>
                                <p:cTn id="53" presetID="8" presetClass="emph" presetSubtype="0" fill="hold" grpId="0" nodeType="withEffect">
                                  <p:stCondLst>
                                    <p:cond delay="0"/>
                                  </p:stCondLst>
                                  <p:childTnLst>
                                    <p:animRot by="10800000">
                                      <p:cBhvr>
                                        <p:cTn id="54" dur="3000" fill="hold"/>
                                        <p:tgtEl>
                                          <p:spTgt spid="23"/>
                                        </p:tgtEl>
                                        <p:attrNameLst>
                                          <p:attrName>r</p:attrName>
                                        </p:attrNameLst>
                                      </p:cBhvr>
                                    </p:animRot>
                                  </p:childTnLst>
                                </p:cTn>
                              </p:par>
                              <p:par>
                                <p:cTn id="55" presetID="16" presetClass="entr" presetSubtype="26" fill="hold" grpId="1" nodeType="withEffect">
                                  <p:stCondLst>
                                    <p:cond delay="0"/>
                                  </p:stCondLst>
                                  <p:childTnLst>
                                    <p:set>
                                      <p:cBhvr>
                                        <p:cTn id="56" dur="1" fill="hold">
                                          <p:stCondLst>
                                            <p:cond delay="0"/>
                                          </p:stCondLst>
                                        </p:cTn>
                                        <p:tgtEl>
                                          <p:spTgt spid="23"/>
                                        </p:tgtEl>
                                        <p:attrNameLst>
                                          <p:attrName>style.visibility</p:attrName>
                                        </p:attrNameLst>
                                      </p:cBhvr>
                                      <p:to>
                                        <p:strVal val="visible"/>
                                      </p:to>
                                    </p:set>
                                    <p:animEffect transition="in" filter="barn(inHorizontal)">
                                      <p:cBhvr>
                                        <p:cTn id="57" dur="3000"/>
                                        <p:tgtEl>
                                          <p:spTgt spid="23"/>
                                        </p:tgtEl>
                                      </p:cBhvr>
                                    </p:animEffect>
                                  </p:childTnLst>
                                </p:cTn>
                              </p:par>
                            </p:childTnLst>
                          </p:cTn>
                        </p:par>
                        <p:par>
                          <p:cTn id="58" fill="hold">
                            <p:stCondLst>
                              <p:cond delay="3000"/>
                            </p:stCondLst>
                            <p:childTnLst>
                              <p:par>
                                <p:cTn id="59" presetID="2" presetClass="exit" presetSubtype="2" fill="hold" grpId="2" nodeType="afterEffect">
                                  <p:stCondLst>
                                    <p:cond delay="0"/>
                                  </p:stCondLst>
                                  <p:childTnLst>
                                    <p:anim calcmode="lin" valueType="num">
                                      <p:cBhvr additive="base">
                                        <p:cTn id="60" dur="3000"/>
                                        <p:tgtEl>
                                          <p:spTgt spid="14"/>
                                        </p:tgtEl>
                                        <p:attrNameLst>
                                          <p:attrName>ppt_x</p:attrName>
                                        </p:attrNameLst>
                                      </p:cBhvr>
                                      <p:tavLst>
                                        <p:tav tm="0">
                                          <p:val>
                                            <p:strVal val="ppt_x"/>
                                          </p:val>
                                        </p:tav>
                                        <p:tav tm="100000">
                                          <p:val>
                                            <p:strVal val="1+ppt_w/2"/>
                                          </p:val>
                                        </p:tav>
                                      </p:tavLst>
                                    </p:anim>
                                    <p:anim calcmode="lin" valueType="num">
                                      <p:cBhvr additive="base">
                                        <p:cTn id="61" dur="3000"/>
                                        <p:tgtEl>
                                          <p:spTgt spid="14"/>
                                        </p:tgtEl>
                                        <p:attrNameLst>
                                          <p:attrName>ppt_y</p:attrName>
                                        </p:attrNameLst>
                                      </p:cBhvr>
                                      <p:tavLst>
                                        <p:tav tm="0">
                                          <p:val>
                                            <p:strVal val="ppt_y"/>
                                          </p:val>
                                        </p:tav>
                                        <p:tav tm="100000">
                                          <p:val>
                                            <p:strVal val="ppt_y"/>
                                          </p:val>
                                        </p:tav>
                                      </p:tavLst>
                                    </p:anim>
                                    <p:set>
                                      <p:cBhvr>
                                        <p:cTn id="62" dur="1" fill="hold">
                                          <p:stCondLst>
                                            <p:cond delay="2999"/>
                                          </p:stCondLst>
                                        </p:cTn>
                                        <p:tgtEl>
                                          <p:spTgt spid="14"/>
                                        </p:tgtEl>
                                        <p:attrNameLst>
                                          <p:attrName>style.visibility</p:attrName>
                                        </p:attrNameLst>
                                      </p:cBhvr>
                                      <p:to>
                                        <p:strVal val="hidden"/>
                                      </p:to>
                                    </p:set>
                                  </p:childTnLst>
                                </p:cTn>
                              </p:par>
                              <p:par>
                                <p:cTn id="63" presetID="2" presetClass="exit" presetSubtype="2" fill="hold" grpId="2" nodeType="withEffect">
                                  <p:stCondLst>
                                    <p:cond delay="0"/>
                                  </p:stCondLst>
                                  <p:childTnLst>
                                    <p:anim calcmode="lin" valueType="num">
                                      <p:cBhvr additive="base">
                                        <p:cTn id="64" dur="3000"/>
                                        <p:tgtEl>
                                          <p:spTgt spid="15"/>
                                        </p:tgtEl>
                                        <p:attrNameLst>
                                          <p:attrName>ppt_x</p:attrName>
                                        </p:attrNameLst>
                                      </p:cBhvr>
                                      <p:tavLst>
                                        <p:tav tm="0">
                                          <p:val>
                                            <p:strVal val="ppt_x"/>
                                          </p:val>
                                        </p:tav>
                                        <p:tav tm="100000">
                                          <p:val>
                                            <p:strVal val="1+ppt_w/2"/>
                                          </p:val>
                                        </p:tav>
                                      </p:tavLst>
                                    </p:anim>
                                    <p:anim calcmode="lin" valueType="num">
                                      <p:cBhvr additive="base">
                                        <p:cTn id="65" dur="3000"/>
                                        <p:tgtEl>
                                          <p:spTgt spid="15"/>
                                        </p:tgtEl>
                                        <p:attrNameLst>
                                          <p:attrName>ppt_y</p:attrName>
                                        </p:attrNameLst>
                                      </p:cBhvr>
                                      <p:tavLst>
                                        <p:tav tm="0">
                                          <p:val>
                                            <p:strVal val="ppt_y"/>
                                          </p:val>
                                        </p:tav>
                                        <p:tav tm="100000">
                                          <p:val>
                                            <p:strVal val="ppt_y"/>
                                          </p:val>
                                        </p:tav>
                                      </p:tavLst>
                                    </p:anim>
                                    <p:set>
                                      <p:cBhvr>
                                        <p:cTn id="66" dur="1" fill="hold">
                                          <p:stCondLst>
                                            <p:cond delay="2999"/>
                                          </p:stCondLst>
                                        </p:cTn>
                                        <p:tgtEl>
                                          <p:spTgt spid="15"/>
                                        </p:tgtEl>
                                        <p:attrNameLst>
                                          <p:attrName>style.visibility</p:attrName>
                                        </p:attrNameLst>
                                      </p:cBhvr>
                                      <p:to>
                                        <p:strVal val="hidden"/>
                                      </p:to>
                                    </p:set>
                                  </p:childTnLst>
                                </p:cTn>
                              </p:par>
                              <p:par>
                                <p:cTn id="67" presetID="2" presetClass="exit" presetSubtype="2" fill="hold" grpId="2" nodeType="withEffect">
                                  <p:stCondLst>
                                    <p:cond delay="0"/>
                                  </p:stCondLst>
                                  <p:childTnLst>
                                    <p:anim calcmode="lin" valueType="num">
                                      <p:cBhvr additive="base">
                                        <p:cTn id="68" dur="3000"/>
                                        <p:tgtEl>
                                          <p:spTgt spid="16"/>
                                        </p:tgtEl>
                                        <p:attrNameLst>
                                          <p:attrName>ppt_x</p:attrName>
                                        </p:attrNameLst>
                                      </p:cBhvr>
                                      <p:tavLst>
                                        <p:tav tm="0">
                                          <p:val>
                                            <p:strVal val="ppt_x"/>
                                          </p:val>
                                        </p:tav>
                                        <p:tav tm="100000">
                                          <p:val>
                                            <p:strVal val="1+ppt_w/2"/>
                                          </p:val>
                                        </p:tav>
                                      </p:tavLst>
                                    </p:anim>
                                    <p:anim calcmode="lin" valueType="num">
                                      <p:cBhvr additive="base">
                                        <p:cTn id="69" dur="3000"/>
                                        <p:tgtEl>
                                          <p:spTgt spid="16"/>
                                        </p:tgtEl>
                                        <p:attrNameLst>
                                          <p:attrName>ppt_y</p:attrName>
                                        </p:attrNameLst>
                                      </p:cBhvr>
                                      <p:tavLst>
                                        <p:tav tm="0">
                                          <p:val>
                                            <p:strVal val="ppt_y"/>
                                          </p:val>
                                        </p:tav>
                                        <p:tav tm="100000">
                                          <p:val>
                                            <p:strVal val="ppt_y"/>
                                          </p:val>
                                        </p:tav>
                                      </p:tavLst>
                                    </p:anim>
                                    <p:set>
                                      <p:cBhvr>
                                        <p:cTn id="70" dur="1" fill="hold">
                                          <p:stCondLst>
                                            <p:cond delay="2999"/>
                                          </p:stCondLst>
                                        </p:cTn>
                                        <p:tgtEl>
                                          <p:spTgt spid="16"/>
                                        </p:tgtEl>
                                        <p:attrNameLst>
                                          <p:attrName>style.visibility</p:attrName>
                                        </p:attrNameLst>
                                      </p:cBhvr>
                                      <p:to>
                                        <p:strVal val="hidden"/>
                                      </p:to>
                                    </p:set>
                                  </p:childTnLst>
                                </p:cTn>
                              </p:par>
                              <p:par>
                                <p:cTn id="71" presetID="2" presetClass="exit" presetSubtype="2" fill="hold" grpId="2" nodeType="withEffect">
                                  <p:stCondLst>
                                    <p:cond delay="0"/>
                                  </p:stCondLst>
                                  <p:childTnLst>
                                    <p:anim calcmode="lin" valueType="num">
                                      <p:cBhvr additive="base">
                                        <p:cTn id="72" dur="3000"/>
                                        <p:tgtEl>
                                          <p:spTgt spid="17"/>
                                        </p:tgtEl>
                                        <p:attrNameLst>
                                          <p:attrName>ppt_x</p:attrName>
                                        </p:attrNameLst>
                                      </p:cBhvr>
                                      <p:tavLst>
                                        <p:tav tm="0">
                                          <p:val>
                                            <p:strVal val="ppt_x"/>
                                          </p:val>
                                        </p:tav>
                                        <p:tav tm="100000">
                                          <p:val>
                                            <p:strVal val="1+ppt_w/2"/>
                                          </p:val>
                                        </p:tav>
                                      </p:tavLst>
                                    </p:anim>
                                    <p:anim calcmode="lin" valueType="num">
                                      <p:cBhvr additive="base">
                                        <p:cTn id="73" dur="3000"/>
                                        <p:tgtEl>
                                          <p:spTgt spid="17"/>
                                        </p:tgtEl>
                                        <p:attrNameLst>
                                          <p:attrName>ppt_y</p:attrName>
                                        </p:attrNameLst>
                                      </p:cBhvr>
                                      <p:tavLst>
                                        <p:tav tm="0">
                                          <p:val>
                                            <p:strVal val="ppt_y"/>
                                          </p:val>
                                        </p:tav>
                                        <p:tav tm="100000">
                                          <p:val>
                                            <p:strVal val="ppt_y"/>
                                          </p:val>
                                        </p:tav>
                                      </p:tavLst>
                                    </p:anim>
                                    <p:set>
                                      <p:cBhvr>
                                        <p:cTn id="74" dur="1" fill="hold">
                                          <p:stCondLst>
                                            <p:cond delay="2999"/>
                                          </p:stCondLst>
                                        </p:cTn>
                                        <p:tgtEl>
                                          <p:spTgt spid="17"/>
                                        </p:tgtEl>
                                        <p:attrNameLst>
                                          <p:attrName>style.visibility</p:attrName>
                                        </p:attrNameLst>
                                      </p:cBhvr>
                                      <p:to>
                                        <p:strVal val="hidden"/>
                                      </p:to>
                                    </p:set>
                                  </p:childTnLst>
                                </p:cTn>
                              </p:par>
                              <p:par>
                                <p:cTn id="75" presetID="2" presetClass="exit" presetSubtype="2" fill="hold" grpId="2" nodeType="withEffect">
                                  <p:stCondLst>
                                    <p:cond delay="0"/>
                                  </p:stCondLst>
                                  <p:childTnLst>
                                    <p:anim calcmode="lin" valueType="num">
                                      <p:cBhvr additive="base">
                                        <p:cTn id="76" dur="3000"/>
                                        <p:tgtEl>
                                          <p:spTgt spid="18"/>
                                        </p:tgtEl>
                                        <p:attrNameLst>
                                          <p:attrName>ppt_x</p:attrName>
                                        </p:attrNameLst>
                                      </p:cBhvr>
                                      <p:tavLst>
                                        <p:tav tm="0">
                                          <p:val>
                                            <p:strVal val="ppt_x"/>
                                          </p:val>
                                        </p:tav>
                                        <p:tav tm="100000">
                                          <p:val>
                                            <p:strVal val="1+ppt_w/2"/>
                                          </p:val>
                                        </p:tav>
                                      </p:tavLst>
                                    </p:anim>
                                    <p:anim calcmode="lin" valueType="num">
                                      <p:cBhvr additive="base">
                                        <p:cTn id="77" dur="3000"/>
                                        <p:tgtEl>
                                          <p:spTgt spid="18"/>
                                        </p:tgtEl>
                                        <p:attrNameLst>
                                          <p:attrName>ppt_y</p:attrName>
                                        </p:attrNameLst>
                                      </p:cBhvr>
                                      <p:tavLst>
                                        <p:tav tm="0">
                                          <p:val>
                                            <p:strVal val="ppt_y"/>
                                          </p:val>
                                        </p:tav>
                                        <p:tav tm="100000">
                                          <p:val>
                                            <p:strVal val="ppt_y"/>
                                          </p:val>
                                        </p:tav>
                                      </p:tavLst>
                                    </p:anim>
                                    <p:set>
                                      <p:cBhvr>
                                        <p:cTn id="78" dur="1" fill="hold">
                                          <p:stCondLst>
                                            <p:cond delay="2999"/>
                                          </p:stCondLst>
                                        </p:cTn>
                                        <p:tgtEl>
                                          <p:spTgt spid="18"/>
                                        </p:tgtEl>
                                        <p:attrNameLst>
                                          <p:attrName>style.visibility</p:attrName>
                                        </p:attrNameLst>
                                      </p:cBhvr>
                                      <p:to>
                                        <p:strVal val="hidden"/>
                                      </p:to>
                                    </p:set>
                                  </p:childTnLst>
                                </p:cTn>
                              </p:par>
                              <p:par>
                                <p:cTn id="79" presetID="2" presetClass="exit" presetSubtype="2" fill="hold" grpId="2" nodeType="withEffect">
                                  <p:stCondLst>
                                    <p:cond delay="0"/>
                                  </p:stCondLst>
                                  <p:childTnLst>
                                    <p:anim calcmode="lin" valueType="num">
                                      <p:cBhvr additive="base">
                                        <p:cTn id="80" dur="3000"/>
                                        <p:tgtEl>
                                          <p:spTgt spid="19"/>
                                        </p:tgtEl>
                                        <p:attrNameLst>
                                          <p:attrName>ppt_x</p:attrName>
                                        </p:attrNameLst>
                                      </p:cBhvr>
                                      <p:tavLst>
                                        <p:tav tm="0">
                                          <p:val>
                                            <p:strVal val="ppt_x"/>
                                          </p:val>
                                        </p:tav>
                                        <p:tav tm="100000">
                                          <p:val>
                                            <p:strVal val="1+ppt_w/2"/>
                                          </p:val>
                                        </p:tav>
                                      </p:tavLst>
                                    </p:anim>
                                    <p:anim calcmode="lin" valueType="num">
                                      <p:cBhvr additive="base">
                                        <p:cTn id="81" dur="3000"/>
                                        <p:tgtEl>
                                          <p:spTgt spid="19"/>
                                        </p:tgtEl>
                                        <p:attrNameLst>
                                          <p:attrName>ppt_y</p:attrName>
                                        </p:attrNameLst>
                                      </p:cBhvr>
                                      <p:tavLst>
                                        <p:tav tm="0">
                                          <p:val>
                                            <p:strVal val="ppt_y"/>
                                          </p:val>
                                        </p:tav>
                                        <p:tav tm="100000">
                                          <p:val>
                                            <p:strVal val="ppt_y"/>
                                          </p:val>
                                        </p:tav>
                                      </p:tavLst>
                                    </p:anim>
                                    <p:set>
                                      <p:cBhvr>
                                        <p:cTn id="82" dur="1" fill="hold">
                                          <p:stCondLst>
                                            <p:cond delay="2999"/>
                                          </p:stCondLst>
                                        </p:cTn>
                                        <p:tgtEl>
                                          <p:spTgt spid="19"/>
                                        </p:tgtEl>
                                        <p:attrNameLst>
                                          <p:attrName>style.visibility</p:attrName>
                                        </p:attrNameLst>
                                      </p:cBhvr>
                                      <p:to>
                                        <p:strVal val="hidden"/>
                                      </p:to>
                                    </p:set>
                                  </p:childTnLst>
                                </p:cTn>
                              </p:par>
                              <p:par>
                                <p:cTn id="83" presetID="2" presetClass="exit" presetSubtype="2" fill="hold" grpId="2" nodeType="withEffect">
                                  <p:stCondLst>
                                    <p:cond delay="0"/>
                                  </p:stCondLst>
                                  <p:childTnLst>
                                    <p:anim calcmode="lin" valueType="num">
                                      <p:cBhvr additive="base">
                                        <p:cTn id="84" dur="3000"/>
                                        <p:tgtEl>
                                          <p:spTgt spid="20"/>
                                        </p:tgtEl>
                                        <p:attrNameLst>
                                          <p:attrName>ppt_x</p:attrName>
                                        </p:attrNameLst>
                                      </p:cBhvr>
                                      <p:tavLst>
                                        <p:tav tm="0">
                                          <p:val>
                                            <p:strVal val="ppt_x"/>
                                          </p:val>
                                        </p:tav>
                                        <p:tav tm="100000">
                                          <p:val>
                                            <p:strVal val="1+ppt_w/2"/>
                                          </p:val>
                                        </p:tav>
                                      </p:tavLst>
                                    </p:anim>
                                    <p:anim calcmode="lin" valueType="num">
                                      <p:cBhvr additive="base">
                                        <p:cTn id="85" dur="3000"/>
                                        <p:tgtEl>
                                          <p:spTgt spid="20"/>
                                        </p:tgtEl>
                                        <p:attrNameLst>
                                          <p:attrName>ppt_y</p:attrName>
                                        </p:attrNameLst>
                                      </p:cBhvr>
                                      <p:tavLst>
                                        <p:tav tm="0">
                                          <p:val>
                                            <p:strVal val="ppt_y"/>
                                          </p:val>
                                        </p:tav>
                                        <p:tav tm="100000">
                                          <p:val>
                                            <p:strVal val="ppt_y"/>
                                          </p:val>
                                        </p:tav>
                                      </p:tavLst>
                                    </p:anim>
                                    <p:set>
                                      <p:cBhvr>
                                        <p:cTn id="86" dur="1" fill="hold">
                                          <p:stCondLst>
                                            <p:cond delay="2999"/>
                                          </p:stCondLst>
                                        </p:cTn>
                                        <p:tgtEl>
                                          <p:spTgt spid="20"/>
                                        </p:tgtEl>
                                        <p:attrNameLst>
                                          <p:attrName>style.visibility</p:attrName>
                                        </p:attrNameLst>
                                      </p:cBhvr>
                                      <p:to>
                                        <p:strVal val="hidden"/>
                                      </p:to>
                                    </p:set>
                                  </p:childTnLst>
                                </p:cTn>
                              </p:par>
                              <p:par>
                                <p:cTn id="87" presetID="2" presetClass="exit" presetSubtype="2" fill="hold" grpId="2" nodeType="withEffect">
                                  <p:stCondLst>
                                    <p:cond delay="0"/>
                                  </p:stCondLst>
                                  <p:childTnLst>
                                    <p:anim calcmode="lin" valueType="num">
                                      <p:cBhvr additive="base">
                                        <p:cTn id="88" dur="3000"/>
                                        <p:tgtEl>
                                          <p:spTgt spid="21"/>
                                        </p:tgtEl>
                                        <p:attrNameLst>
                                          <p:attrName>ppt_x</p:attrName>
                                        </p:attrNameLst>
                                      </p:cBhvr>
                                      <p:tavLst>
                                        <p:tav tm="0">
                                          <p:val>
                                            <p:strVal val="ppt_x"/>
                                          </p:val>
                                        </p:tav>
                                        <p:tav tm="100000">
                                          <p:val>
                                            <p:strVal val="1+ppt_w/2"/>
                                          </p:val>
                                        </p:tav>
                                      </p:tavLst>
                                    </p:anim>
                                    <p:anim calcmode="lin" valueType="num">
                                      <p:cBhvr additive="base">
                                        <p:cTn id="89" dur="3000"/>
                                        <p:tgtEl>
                                          <p:spTgt spid="21"/>
                                        </p:tgtEl>
                                        <p:attrNameLst>
                                          <p:attrName>ppt_y</p:attrName>
                                        </p:attrNameLst>
                                      </p:cBhvr>
                                      <p:tavLst>
                                        <p:tav tm="0">
                                          <p:val>
                                            <p:strVal val="ppt_y"/>
                                          </p:val>
                                        </p:tav>
                                        <p:tav tm="100000">
                                          <p:val>
                                            <p:strVal val="ppt_y"/>
                                          </p:val>
                                        </p:tav>
                                      </p:tavLst>
                                    </p:anim>
                                    <p:set>
                                      <p:cBhvr>
                                        <p:cTn id="90" dur="1" fill="hold">
                                          <p:stCondLst>
                                            <p:cond delay="2999"/>
                                          </p:stCondLst>
                                        </p:cTn>
                                        <p:tgtEl>
                                          <p:spTgt spid="21"/>
                                        </p:tgtEl>
                                        <p:attrNameLst>
                                          <p:attrName>style.visibility</p:attrName>
                                        </p:attrNameLst>
                                      </p:cBhvr>
                                      <p:to>
                                        <p:strVal val="hidden"/>
                                      </p:to>
                                    </p:set>
                                  </p:childTnLst>
                                </p:cTn>
                              </p:par>
                              <p:par>
                                <p:cTn id="91" presetID="2" presetClass="exit" presetSubtype="2" fill="hold" grpId="2" nodeType="withEffect">
                                  <p:stCondLst>
                                    <p:cond delay="0"/>
                                  </p:stCondLst>
                                  <p:childTnLst>
                                    <p:anim calcmode="lin" valueType="num">
                                      <p:cBhvr additive="base">
                                        <p:cTn id="92" dur="3000"/>
                                        <p:tgtEl>
                                          <p:spTgt spid="22"/>
                                        </p:tgtEl>
                                        <p:attrNameLst>
                                          <p:attrName>ppt_x</p:attrName>
                                        </p:attrNameLst>
                                      </p:cBhvr>
                                      <p:tavLst>
                                        <p:tav tm="0">
                                          <p:val>
                                            <p:strVal val="ppt_x"/>
                                          </p:val>
                                        </p:tav>
                                        <p:tav tm="100000">
                                          <p:val>
                                            <p:strVal val="1+ppt_w/2"/>
                                          </p:val>
                                        </p:tav>
                                      </p:tavLst>
                                    </p:anim>
                                    <p:anim calcmode="lin" valueType="num">
                                      <p:cBhvr additive="base">
                                        <p:cTn id="93" dur="3000"/>
                                        <p:tgtEl>
                                          <p:spTgt spid="22"/>
                                        </p:tgtEl>
                                        <p:attrNameLst>
                                          <p:attrName>ppt_y</p:attrName>
                                        </p:attrNameLst>
                                      </p:cBhvr>
                                      <p:tavLst>
                                        <p:tav tm="0">
                                          <p:val>
                                            <p:strVal val="ppt_y"/>
                                          </p:val>
                                        </p:tav>
                                        <p:tav tm="100000">
                                          <p:val>
                                            <p:strVal val="ppt_y"/>
                                          </p:val>
                                        </p:tav>
                                      </p:tavLst>
                                    </p:anim>
                                    <p:set>
                                      <p:cBhvr>
                                        <p:cTn id="94" dur="1" fill="hold">
                                          <p:stCondLst>
                                            <p:cond delay="2999"/>
                                          </p:stCondLst>
                                        </p:cTn>
                                        <p:tgtEl>
                                          <p:spTgt spid="22"/>
                                        </p:tgtEl>
                                        <p:attrNameLst>
                                          <p:attrName>style.visibility</p:attrName>
                                        </p:attrNameLst>
                                      </p:cBhvr>
                                      <p:to>
                                        <p:strVal val="hidden"/>
                                      </p:to>
                                    </p:set>
                                  </p:childTnLst>
                                </p:cTn>
                              </p:par>
                              <p:par>
                                <p:cTn id="95" presetID="2" presetClass="exit" presetSubtype="2" fill="hold" grpId="2" nodeType="withEffect">
                                  <p:stCondLst>
                                    <p:cond delay="0"/>
                                  </p:stCondLst>
                                  <p:childTnLst>
                                    <p:anim calcmode="lin" valueType="num">
                                      <p:cBhvr additive="base">
                                        <p:cTn id="96" dur="3000"/>
                                        <p:tgtEl>
                                          <p:spTgt spid="23"/>
                                        </p:tgtEl>
                                        <p:attrNameLst>
                                          <p:attrName>ppt_x</p:attrName>
                                        </p:attrNameLst>
                                      </p:cBhvr>
                                      <p:tavLst>
                                        <p:tav tm="0">
                                          <p:val>
                                            <p:strVal val="ppt_x"/>
                                          </p:val>
                                        </p:tav>
                                        <p:tav tm="100000">
                                          <p:val>
                                            <p:strVal val="1+ppt_w/2"/>
                                          </p:val>
                                        </p:tav>
                                      </p:tavLst>
                                    </p:anim>
                                    <p:anim calcmode="lin" valueType="num">
                                      <p:cBhvr additive="base">
                                        <p:cTn id="97" dur="3000"/>
                                        <p:tgtEl>
                                          <p:spTgt spid="23"/>
                                        </p:tgtEl>
                                        <p:attrNameLst>
                                          <p:attrName>ppt_y</p:attrName>
                                        </p:attrNameLst>
                                      </p:cBhvr>
                                      <p:tavLst>
                                        <p:tav tm="0">
                                          <p:val>
                                            <p:strVal val="ppt_y"/>
                                          </p:val>
                                        </p:tav>
                                        <p:tav tm="100000">
                                          <p:val>
                                            <p:strVal val="ppt_y"/>
                                          </p:val>
                                        </p:tav>
                                      </p:tavLst>
                                    </p:anim>
                                    <p:set>
                                      <p:cBhvr>
                                        <p:cTn id="98" dur="1" fill="hold">
                                          <p:stCondLst>
                                            <p:cond delay="2999"/>
                                          </p:stCondLst>
                                        </p:cTn>
                                        <p:tgtEl>
                                          <p:spTgt spid="23"/>
                                        </p:tgtEl>
                                        <p:attrNameLst>
                                          <p:attrName>style.visibility</p:attrName>
                                        </p:attrNameLst>
                                      </p:cBhvr>
                                      <p:to>
                                        <p:strVal val="hidden"/>
                                      </p:to>
                                    </p:set>
                                  </p:childTnLst>
                                </p:cTn>
                              </p:par>
                              <p:par>
                                <p:cTn id="99" presetID="23" presetClass="entr" presetSubtype="288" fill="hold" nodeType="withEffect">
                                  <p:stCondLst>
                                    <p:cond delay="0"/>
                                  </p:stCondLst>
                                  <p:childTnLst>
                                    <p:set>
                                      <p:cBhvr>
                                        <p:cTn id="100" dur="1" fill="hold">
                                          <p:stCondLst>
                                            <p:cond delay="0"/>
                                          </p:stCondLst>
                                        </p:cTn>
                                        <p:tgtEl>
                                          <p:spTgt spid="5"/>
                                        </p:tgtEl>
                                        <p:attrNameLst>
                                          <p:attrName>style.visibility</p:attrName>
                                        </p:attrNameLst>
                                      </p:cBhvr>
                                      <p:to>
                                        <p:strVal val="visible"/>
                                      </p:to>
                                    </p:set>
                                    <p:anim calcmode="lin" valueType="num">
                                      <p:cBhvr>
                                        <p:cTn id="101" dur="3000" fill="hold"/>
                                        <p:tgtEl>
                                          <p:spTgt spid="5"/>
                                        </p:tgtEl>
                                        <p:attrNameLst>
                                          <p:attrName>ppt_w</p:attrName>
                                        </p:attrNameLst>
                                      </p:cBhvr>
                                      <p:tavLst>
                                        <p:tav tm="0">
                                          <p:val>
                                            <p:strVal val="4/3*#ppt_w"/>
                                          </p:val>
                                        </p:tav>
                                        <p:tav tm="100000">
                                          <p:val>
                                            <p:strVal val="#ppt_w"/>
                                          </p:val>
                                        </p:tav>
                                      </p:tavLst>
                                    </p:anim>
                                    <p:anim calcmode="lin" valueType="num">
                                      <p:cBhvr>
                                        <p:cTn id="102" dur="3000" fill="hold"/>
                                        <p:tgtEl>
                                          <p:spTgt spid="5"/>
                                        </p:tgtEl>
                                        <p:attrNameLst>
                                          <p:attrName>ppt_h</p:attrName>
                                        </p:attrNameLst>
                                      </p:cBhvr>
                                      <p:tavLst>
                                        <p:tav tm="0">
                                          <p:val>
                                            <p:strVal val="4/3*#ppt_h"/>
                                          </p:val>
                                        </p:tav>
                                        <p:tav tm="100000">
                                          <p:val>
                                            <p:strVal val="#ppt_h"/>
                                          </p:val>
                                        </p:tav>
                                      </p:tavLst>
                                    </p:anim>
                                  </p:childTnLst>
                                </p:cTn>
                              </p:par>
                              <p:par>
                                <p:cTn id="103" presetID="2" presetClass="entr" presetSubtype="8" fill="hold" nodeType="withEffect">
                                  <p:stCondLst>
                                    <p:cond delay="0"/>
                                  </p:stCondLst>
                                  <p:childTnLst>
                                    <p:set>
                                      <p:cBhvr>
                                        <p:cTn id="104" dur="1" fill="hold">
                                          <p:stCondLst>
                                            <p:cond delay="0"/>
                                          </p:stCondLst>
                                        </p:cTn>
                                        <p:tgtEl>
                                          <p:spTgt spid="5"/>
                                        </p:tgtEl>
                                        <p:attrNameLst>
                                          <p:attrName>style.visibility</p:attrName>
                                        </p:attrNameLst>
                                      </p:cBhvr>
                                      <p:to>
                                        <p:strVal val="visible"/>
                                      </p:to>
                                    </p:set>
                                    <p:anim calcmode="lin" valueType="num">
                                      <p:cBhvr additive="base">
                                        <p:cTn id="105" dur="3000" fill="hold"/>
                                        <p:tgtEl>
                                          <p:spTgt spid="5"/>
                                        </p:tgtEl>
                                        <p:attrNameLst>
                                          <p:attrName>ppt_x</p:attrName>
                                        </p:attrNameLst>
                                      </p:cBhvr>
                                      <p:tavLst>
                                        <p:tav tm="0">
                                          <p:val>
                                            <p:strVal val="0-#ppt_w/2"/>
                                          </p:val>
                                        </p:tav>
                                        <p:tav tm="100000">
                                          <p:val>
                                            <p:strVal val="#ppt_x"/>
                                          </p:val>
                                        </p:tav>
                                      </p:tavLst>
                                    </p:anim>
                                    <p:anim calcmode="lin" valueType="num">
                                      <p:cBhvr additive="base">
                                        <p:cTn id="106" dur="3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Bonsai-Trees-bonsai-wallpaper.jpg"/>
          <p:cNvPicPr>
            <a:picLocks noChangeAspect="1"/>
          </p:cNvPicPr>
          <p:nvPr/>
        </p:nvPicPr>
        <p:blipFill>
          <a:blip r:embed="rId2"/>
          <a:stretch>
            <a:fillRect/>
          </a:stretch>
        </p:blipFill>
        <p:spPr>
          <a:xfrm>
            <a:off x="0" y="0"/>
            <a:ext cx="9144000" cy="6858000"/>
          </a:xfrm>
          <a:prstGeom prst="rect">
            <a:avLst/>
          </a:prstGeom>
        </p:spPr>
      </p:pic>
      <p:sp>
        <p:nvSpPr>
          <p:cNvPr id="5" name="4 Cheurón"/>
          <p:cNvSpPr/>
          <p:nvPr/>
        </p:nvSpPr>
        <p:spPr>
          <a:xfrm rot="2232265">
            <a:off x="3282487" y="2054540"/>
            <a:ext cx="1712371" cy="1745801"/>
          </a:xfrm>
          <a:prstGeom prst="chevron">
            <a:avLst>
              <a:gd name="adj" fmla="val 72647"/>
            </a:avLst>
          </a:prstGeom>
          <a:solidFill>
            <a:schemeClr val="accent2">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8441995">
            <a:off x="4643418" y="2060106"/>
            <a:ext cx="1712371" cy="1739248"/>
          </a:xfrm>
          <a:prstGeom prst="chevron">
            <a:avLst>
              <a:gd name="adj" fmla="val 72647"/>
            </a:avLst>
          </a:prstGeom>
          <a:solidFill>
            <a:schemeClr val="accent2">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19022925">
            <a:off x="3222748" y="3206885"/>
            <a:ext cx="1712371" cy="1745801"/>
          </a:xfrm>
          <a:prstGeom prst="chevron">
            <a:avLst>
              <a:gd name="adj" fmla="val 72647"/>
            </a:avLst>
          </a:prstGeom>
          <a:solidFill>
            <a:schemeClr val="accent2">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13662541">
            <a:off x="4437589" y="3276756"/>
            <a:ext cx="1712371" cy="1745801"/>
          </a:xfrm>
          <a:prstGeom prst="chevron">
            <a:avLst>
              <a:gd name="adj" fmla="val 72647"/>
            </a:avLst>
          </a:prstGeom>
          <a:solidFill>
            <a:schemeClr val="accent2">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2232265">
            <a:off x="2639543" y="1554475"/>
            <a:ext cx="1712371" cy="1745801"/>
          </a:xfrm>
          <a:prstGeom prst="chevron">
            <a:avLst>
              <a:gd name="adj" fmla="val 72647"/>
            </a:avLst>
          </a:prstGeom>
          <a:solidFill>
            <a:schemeClr val="accent2">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8441995">
            <a:off x="5286360" y="1631478"/>
            <a:ext cx="1712371" cy="1739248"/>
          </a:xfrm>
          <a:prstGeom prst="chevron">
            <a:avLst>
              <a:gd name="adj" fmla="val 72647"/>
            </a:avLst>
          </a:prstGeom>
          <a:solidFill>
            <a:schemeClr val="accent2">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rot="13662541">
            <a:off x="4937656" y="3848261"/>
            <a:ext cx="1712371" cy="1745801"/>
          </a:xfrm>
          <a:prstGeom prst="chevron">
            <a:avLst>
              <a:gd name="adj" fmla="val 72647"/>
            </a:avLst>
          </a:prstGeom>
          <a:solidFill>
            <a:schemeClr val="accent2">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rot="19022925">
            <a:off x="2722680" y="3706950"/>
            <a:ext cx="1712371" cy="1745801"/>
          </a:xfrm>
          <a:prstGeom prst="chevron">
            <a:avLst>
              <a:gd name="adj" fmla="val 72647"/>
            </a:avLst>
          </a:prstGeom>
          <a:solidFill>
            <a:schemeClr val="accent2">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rot="2232265">
            <a:off x="1996603" y="1125846"/>
            <a:ext cx="1712371" cy="1745801"/>
          </a:xfrm>
          <a:prstGeom prst="chevron">
            <a:avLst>
              <a:gd name="adj" fmla="val 72647"/>
            </a:avLst>
          </a:prstGeom>
          <a:solidFill>
            <a:schemeClr val="accent2">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rot="8441995">
            <a:off x="5857863" y="1202850"/>
            <a:ext cx="1712371" cy="1739248"/>
          </a:xfrm>
          <a:prstGeom prst="chevron">
            <a:avLst>
              <a:gd name="adj" fmla="val 72647"/>
            </a:avLst>
          </a:prstGeom>
          <a:solidFill>
            <a:schemeClr val="accent2">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Cheurón"/>
          <p:cNvSpPr/>
          <p:nvPr/>
        </p:nvSpPr>
        <p:spPr>
          <a:xfrm rot="13662541">
            <a:off x="5437721" y="4419766"/>
            <a:ext cx="1712371" cy="1745801"/>
          </a:xfrm>
          <a:prstGeom prst="chevron">
            <a:avLst>
              <a:gd name="adj" fmla="val 72647"/>
            </a:avLst>
          </a:prstGeom>
          <a:solidFill>
            <a:schemeClr val="accent2">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Cheurón"/>
          <p:cNvSpPr/>
          <p:nvPr/>
        </p:nvSpPr>
        <p:spPr>
          <a:xfrm rot="19022925">
            <a:off x="2222615" y="4135579"/>
            <a:ext cx="1712371" cy="1745801"/>
          </a:xfrm>
          <a:prstGeom prst="chevron">
            <a:avLst>
              <a:gd name="adj" fmla="val 72647"/>
            </a:avLst>
          </a:prstGeom>
          <a:solidFill>
            <a:schemeClr val="accent2">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Cheurón"/>
          <p:cNvSpPr/>
          <p:nvPr/>
        </p:nvSpPr>
        <p:spPr>
          <a:xfrm rot="2232265">
            <a:off x="1496536" y="697218"/>
            <a:ext cx="1712371" cy="1745801"/>
          </a:xfrm>
          <a:prstGeom prst="chevron">
            <a:avLst>
              <a:gd name="adj" fmla="val 72647"/>
            </a:avLst>
          </a:prstGeom>
          <a:solidFill>
            <a:schemeClr val="accent2">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Cheurón"/>
          <p:cNvSpPr/>
          <p:nvPr/>
        </p:nvSpPr>
        <p:spPr>
          <a:xfrm rot="8441995">
            <a:off x="6429368" y="774222"/>
            <a:ext cx="1712371" cy="1739248"/>
          </a:xfrm>
          <a:prstGeom prst="chevron">
            <a:avLst>
              <a:gd name="adj" fmla="val 72647"/>
            </a:avLst>
          </a:prstGeom>
          <a:solidFill>
            <a:schemeClr val="accent2">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Cheurón"/>
          <p:cNvSpPr/>
          <p:nvPr/>
        </p:nvSpPr>
        <p:spPr>
          <a:xfrm rot="13662541">
            <a:off x="5937787" y="5062707"/>
            <a:ext cx="1712371" cy="1745801"/>
          </a:xfrm>
          <a:prstGeom prst="chevron">
            <a:avLst>
              <a:gd name="adj" fmla="val 72647"/>
            </a:avLst>
          </a:prstGeom>
          <a:solidFill>
            <a:schemeClr val="accent2">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Cheurón"/>
          <p:cNvSpPr/>
          <p:nvPr/>
        </p:nvSpPr>
        <p:spPr>
          <a:xfrm rot="19022925">
            <a:off x="1603632" y="4642129"/>
            <a:ext cx="1712371" cy="1885162"/>
          </a:xfrm>
          <a:prstGeom prst="chevron">
            <a:avLst>
              <a:gd name="adj" fmla="val 72647"/>
            </a:avLst>
          </a:prstGeom>
          <a:solidFill>
            <a:schemeClr val="accent2">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Rectángulo"/>
          <p:cNvSpPr/>
          <p:nvPr/>
        </p:nvSpPr>
        <p:spPr>
          <a:xfrm>
            <a:off x="-357222" y="0"/>
            <a:ext cx="9501222"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1"/>
                                        </p:tgtEl>
                                        <p:attrNameLst>
                                          <p:attrName>style.opacity</p:attrName>
                                        </p:attrNameLst>
                                      </p:cBhvr>
                                      <p:to>
                                        <p:strVal val="0"/>
                                      </p:to>
                                    </p:set>
                                    <p:animEffect filter="image" prLst="opacity: 0">
                                      <p:cBhvr rctx="IE">
                                        <p:cTn id="7" dur="indefinite"/>
                                        <p:tgtEl>
                                          <p:spTgt spid="21"/>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plus(in)">
                                      <p:cBhvr>
                                        <p:cTn id="10" dur="3000"/>
                                        <p:tgtEl>
                                          <p:spTgt spid="5"/>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plus(in)">
                                      <p:cBhvr>
                                        <p:cTn id="13" dur="3000"/>
                                        <p:tgtEl>
                                          <p:spTgt spid="6"/>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plus(in)">
                                      <p:cBhvr>
                                        <p:cTn id="16" dur="3000"/>
                                        <p:tgtEl>
                                          <p:spTgt spid="7"/>
                                        </p:tgtEl>
                                      </p:cBhvr>
                                    </p:animEffect>
                                  </p:childTnLst>
                                </p:cTn>
                              </p:par>
                              <p:par>
                                <p:cTn id="17" presetID="13" presetClass="entr" presetSubtype="16"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plus(in)">
                                      <p:cBhvr>
                                        <p:cTn id="19" dur="3000"/>
                                        <p:tgtEl>
                                          <p:spTgt spid="8"/>
                                        </p:tgtEl>
                                      </p:cBhvr>
                                    </p:animEffect>
                                  </p:childTnLst>
                                </p:cTn>
                              </p:par>
                              <p:par>
                                <p:cTn id="20" presetID="13" presetClass="entr" presetSubtype="16"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plus(in)">
                                      <p:cBhvr>
                                        <p:cTn id="22" dur="3000"/>
                                        <p:tgtEl>
                                          <p:spTgt spid="9"/>
                                        </p:tgtEl>
                                      </p:cBhvr>
                                    </p:animEffect>
                                  </p:childTnLst>
                                </p:cTn>
                              </p:par>
                              <p:par>
                                <p:cTn id="23" presetID="13" presetClass="entr" presetSubtype="16"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plus(in)">
                                      <p:cBhvr>
                                        <p:cTn id="25" dur="3000"/>
                                        <p:tgtEl>
                                          <p:spTgt spid="10"/>
                                        </p:tgtEl>
                                      </p:cBhvr>
                                    </p:animEffect>
                                  </p:childTnLst>
                                </p:cTn>
                              </p:par>
                              <p:par>
                                <p:cTn id="26" presetID="13" presetClass="entr" presetSubtype="16"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plus(in)">
                                      <p:cBhvr>
                                        <p:cTn id="28" dur="3000"/>
                                        <p:tgtEl>
                                          <p:spTgt spid="11"/>
                                        </p:tgtEl>
                                      </p:cBhvr>
                                    </p:animEffect>
                                  </p:childTnLst>
                                </p:cTn>
                              </p:par>
                              <p:par>
                                <p:cTn id="29" presetID="13" presetClass="entr" presetSubtype="16"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plus(in)">
                                      <p:cBhvr>
                                        <p:cTn id="31" dur="3000"/>
                                        <p:tgtEl>
                                          <p:spTgt spid="12"/>
                                        </p:tgtEl>
                                      </p:cBhvr>
                                    </p:animEffect>
                                  </p:childTnLst>
                                </p:cTn>
                              </p:par>
                              <p:par>
                                <p:cTn id="32" presetID="13" presetClass="entr" presetSubtype="16"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plus(in)">
                                      <p:cBhvr>
                                        <p:cTn id="34" dur="3000"/>
                                        <p:tgtEl>
                                          <p:spTgt spid="13"/>
                                        </p:tgtEl>
                                      </p:cBhvr>
                                    </p:animEffect>
                                  </p:childTnLst>
                                </p:cTn>
                              </p:par>
                              <p:par>
                                <p:cTn id="35" presetID="13" presetClass="entr" presetSubtype="16"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plus(in)">
                                      <p:cBhvr>
                                        <p:cTn id="37" dur="3000"/>
                                        <p:tgtEl>
                                          <p:spTgt spid="14"/>
                                        </p:tgtEl>
                                      </p:cBhvr>
                                    </p:animEffect>
                                  </p:childTnLst>
                                </p:cTn>
                              </p:par>
                              <p:par>
                                <p:cTn id="38" presetID="13" presetClass="entr" presetSubtype="16" fill="hold" grpId="0" nodeType="with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plus(in)">
                                      <p:cBhvr>
                                        <p:cTn id="40" dur="3000"/>
                                        <p:tgtEl>
                                          <p:spTgt spid="15"/>
                                        </p:tgtEl>
                                      </p:cBhvr>
                                    </p:animEffect>
                                  </p:childTnLst>
                                </p:cTn>
                              </p:par>
                              <p:par>
                                <p:cTn id="41" presetID="13" presetClass="entr" presetSubtype="16" fill="hold" grpId="0" nodeType="with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plus(in)">
                                      <p:cBhvr>
                                        <p:cTn id="43" dur="3000"/>
                                        <p:tgtEl>
                                          <p:spTgt spid="16"/>
                                        </p:tgtEl>
                                      </p:cBhvr>
                                    </p:animEffect>
                                  </p:childTnLst>
                                </p:cTn>
                              </p:par>
                              <p:par>
                                <p:cTn id="44" presetID="13" presetClass="entr" presetSubtype="16" fill="hold" grpId="0" nodeType="with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plus(in)">
                                      <p:cBhvr>
                                        <p:cTn id="46" dur="3000"/>
                                        <p:tgtEl>
                                          <p:spTgt spid="17"/>
                                        </p:tgtEl>
                                      </p:cBhvr>
                                    </p:animEffect>
                                  </p:childTnLst>
                                </p:cTn>
                              </p:par>
                              <p:par>
                                <p:cTn id="47" presetID="13" presetClass="entr" presetSubtype="16" fill="hold" grpId="0" nodeType="withEffect">
                                  <p:stCondLst>
                                    <p:cond delay="0"/>
                                  </p:stCondLst>
                                  <p:childTnLst>
                                    <p:set>
                                      <p:cBhvr>
                                        <p:cTn id="48" dur="1" fill="hold">
                                          <p:stCondLst>
                                            <p:cond delay="0"/>
                                          </p:stCondLst>
                                        </p:cTn>
                                        <p:tgtEl>
                                          <p:spTgt spid="18"/>
                                        </p:tgtEl>
                                        <p:attrNameLst>
                                          <p:attrName>style.visibility</p:attrName>
                                        </p:attrNameLst>
                                      </p:cBhvr>
                                      <p:to>
                                        <p:strVal val="visible"/>
                                      </p:to>
                                    </p:set>
                                    <p:animEffect transition="in" filter="plus(in)">
                                      <p:cBhvr>
                                        <p:cTn id="49" dur="3000"/>
                                        <p:tgtEl>
                                          <p:spTgt spid="18"/>
                                        </p:tgtEl>
                                      </p:cBhvr>
                                    </p:animEffect>
                                  </p:childTnLst>
                                </p:cTn>
                              </p:par>
                              <p:par>
                                <p:cTn id="50" presetID="13" presetClass="entr" presetSubtype="16" fill="hold" grpId="0" nodeType="withEffect">
                                  <p:stCondLst>
                                    <p:cond delay="0"/>
                                  </p:stCondLst>
                                  <p:childTnLst>
                                    <p:set>
                                      <p:cBhvr>
                                        <p:cTn id="51" dur="1" fill="hold">
                                          <p:stCondLst>
                                            <p:cond delay="0"/>
                                          </p:stCondLst>
                                        </p:cTn>
                                        <p:tgtEl>
                                          <p:spTgt spid="19"/>
                                        </p:tgtEl>
                                        <p:attrNameLst>
                                          <p:attrName>style.visibility</p:attrName>
                                        </p:attrNameLst>
                                      </p:cBhvr>
                                      <p:to>
                                        <p:strVal val="visible"/>
                                      </p:to>
                                    </p:set>
                                    <p:animEffect transition="in" filter="plus(in)">
                                      <p:cBhvr>
                                        <p:cTn id="52" dur="3000"/>
                                        <p:tgtEl>
                                          <p:spTgt spid="19"/>
                                        </p:tgtEl>
                                      </p:cBhvr>
                                    </p:animEffect>
                                  </p:childTnLst>
                                </p:cTn>
                              </p:par>
                              <p:par>
                                <p:cTn id="53" presetID="13" presetClass="entr" presetSubtype="16" fill="hold" grpId="0" nodeType="withEffect">
                                  <p:stCondLst>
                                    <p:cond delay="0"/>
                                  </p:stCondLst>
                                  <p:childTnLst>
                                    <p:set>
                                      <p:cBhvr>
                                        <p:cTn id="54" dur="1" fill="hold">
                                          <p:stCondLst>
                                            <p:cond delay="0"/>
                                          </p:stCondLst>
                                        </p:cTn>
                                        <p:tgtEl>
                                          <p:spTgt spid="20"/>
                                        </p:tgtEl>
                                        <p:attrNameLst>
                                          <p:attrName>style.visibility</p:attrName>
                                        </p:attrNameLst>
                                      </p:cBhvr>
                                      <p:to>
                                        <p:strVal val="visible"/>
                                      </p:to>
                                    </p:set>
                                    <p:animEffect transition="in" filter="plus(in)">
                                      <p:cBhvr>
                                        <p:cTn id="55" dur="3000"/>
                                        <p:tgtEl>
                                          <p:spTgt spid="20"/>
                                        </p:tgtEl>
                                      </p:cBhvr>
                                    </p:animEffect>
                                  </p:childTnLst>
                                </p:cTn>
                              </p:par>
                              <p:par>
                                <p:cTn id="56" presetID="2" presetClass="entr" presetSubtype="6" fill="hold" grpId="1" nodeType="withEffect">
                                  <p:stCondLst>
                                    <p:cond delay="0"/>
                                  </p:stCondLst>
                                  <p:childTnLst>
                                    <p:set>
                                      <p:cBhvr>
                                        <p:cTn id="57" dur="1" fill="hold">
                                          <p:stCondLst>
                                            <p:cond delay="0"/>
                                          </p:stCondLst>
                                        </p:cTn>
                                        <p:tgtEl>
                                          <p:spTgt spid="5"/>
                                        </p:tgtEl>
                                        <p:attrNameLst>
                                          <p:attrName>style.visibility</p:attrName>
                                        </p:attrNameLst>
                                      </p:cBhvr>
                                      <p:to>
                                        <p:strVal val="visible"/>
                                      </p:to>
                                    </p:set>
                                    <p:anim calcmode="lin" valueType="num">
                                      <p:cBhvr additive="base">
                                        <p:cTn id="58" dur="3000" fill="hold"/>
                                        <p:tgtEl>
                                          <p:spTgt spid="5"/>
                                        </p:tgtEl>
                                        <p:attrNameLst>
                                          <p:attrName>ppt_x</p:attrName>
                                        </p:attrNameLst>
                                      </p:cBhvr>
                                      <p:tavLst>
                                        <p:tav tm="0">
                                          <p:val>
                                            <p:strVal val="1+#ppt_w/2"/>
                                          </p:val>
                                        </p:tav>
                                        <p:tav tm="100000">
                                          <p:val>
                                            <p:strVal val="#ppt_x"/>
                                          </p:val>
                                        </p:tav>
                                      </p:tavLst>
                                    </p:anim>
                                    <p:anim calcmode="lin" valueType="num">
                                      <p:cBhvr additive="base">
                                        <p:cTn id="59" dur="3000" fill="hold"/>
                                        <p:tgtEl>
                                          <p:spTgt spid="5"/>
                                        </p:tgtEl>
                                        <p:attrNameLst>
                                          <p:attrName>ppt_y</p:attrName>
                                        </p:attrNameLst>
                                      </p:cBhvr>
                                      <p:tavLst>
                                        <p:tav tm="0">
                                          <p:val>
                                            <p:strVal val="1+#ppt_h/2"/>
                                          </p:val>
                                        </p:tav>
                                        <p:tav tm="100000">
                                          <p:val>
                                            <p:strVal val="#ppt_y"/>
                                          </p:val>
                                        </p:tav>
                                      </p:tavLst>
                                    </p:anim>
                                  </p:childTnLst>
                                </p:cTn>
                              </p:par>
                              <p:par>
                                <p:cTn id="60" presetID="2" presetClass="entr" presetSubtype="6" fill="hold" grpId="1" nodeType="withEffect">
                                  <p:stCondLst>
                                    <p:cond delay="0"/>
                                  </p:stCondLst>
                                  <p:childTnLst>
                                    <p:set>
                                      <p:cBhvr>
                                        <p:cTn id="61" dur="1" fill="hold">
                                          <p:stCondLst>
                                            <p:cond delay="0"/>
                                          </p:stCondLst>
                                        </p:cTn>
                                        <p:tgtEl>
                                          <p:spTgt spid="9"/>
                                        </p:tgtEl>
                                        <p:attrNameLst>
                                          <p:attrName>style.visibility</p:attrName>
                                        </p:attrNameLst>
                                      </p:cBhvr>
                                      <p:to>
                                        <p:strVal val="visible"/>
                                      </p:to>
                                    </p:set>
                                    <p:anim calcmode="lin" valueType="num">
                                      <p:cBhvr additive="base">
                                        <p:cTn id="62" dur="3000" fill="hold"/>
                                        <p:tgtEl>
                                          <p:spTgt spid="9"/>
                                        </p:tgtEl>
                                        <p:attrNameLst>
                                          <p:attrName>ppt_x</p:attrName>
                                        </p:attrNameLst>
                                      </p:cBhvr>
                                      <p:tavLst>
                                        <p:tav tm="0">
                                          <p:val>
                                            <p:strVal val="1+#ppt_w/2"/>
                                          </p:val>
                                        </p:tav>
                                        <p:tav tm="100000">
                                          <p:val>
                                            <p:strVal val="#ppt_x"/>
                                          </p:val>
                                        </p:tav>
                                      </p:tavLst>
                                    </p:anim>
                                    <p:anim calcmode="lin" valueType="num">
                                      <p:cBhvr additive="base">
                                        <p:cTn id="63" dur="3000" fill="hold"/>
                                        <p:tgtEl>
                                          <p:spTgt spid="9"/>
                                        </p:tgtEl>
                                        <p:attrNameLst>
                                          <p:attrName>ppt_y</p:attrName>
                                        </p:attrNameLst>
                                      </p:cBhvr>
                                      <p:tavLst>
                                        <p:tav tm="0">
                                          <p:val>
                                            <p:strVal val="1+#ppt_h/2"/>
                                          </p:val>
                                        </p:tav>
                                        <p:tav tm="100000">
                                          <p:val>
                                            <p:strVal val="#ppt_y"/>
                                          </p:val>
                                        </p:tav>
                                      </p:tavLst>
                                    </p:anim>
                                  </p:childTnLst>
                                </p:cTn>
                              </p:par>
                              <p:par>
                                <p:cTn id="64" presetID="2" presetClass="entr" presetSubtype="6" fill="hold" grpId="1" nodeType="withEffect">
                                  <p:stCondLst>
                                    <p:cond delay="0"/>
                                  </p:stCondLst>
                                  <p:childTnLst>
                                    <p:set>
                                      <p:cBhvr>
                                        <p:cTn id="65" dur="1" fill="hold">
                                          <p:stCondLst>
                                            <p:cond delay="0"/>
                                          </p:stCondLst>
                                        </p:cTn>
                                        <p:tgtEl>
                                          <p:spTgt spid="13"/>
                                        </p:tgtEl>
                                        <p:attrNameLst>
                                          <p:attrName>style.visibility</p:attrName>
                                        </p:attrNameLst>
                                      </p:cBhvr>
                                      <p:to>
                                        <p:strVal val="visible"/>
                                      </p:to>
                                    </p:set>
                                    <p:anim calcmode="lin" valueType="num">
                                      <p:cBhvr additive="base">
                                        <p:cTn id="66" dur="3000" fill="hold"/>
                                        <p:tgtEl>
                                          <p:spTgt spid="13"/>
                                        </p:tgtEl>
                                        <p:attrNameLst>
                                          <p:attrName>ppt_x</p:attrName>
                                        </p:attrNameLst>
                                      </p:cBhvr>
                                      <p:tavLst>
                                        <p:tav tm="0">
                                          <p:val>
                                            <p:strVal val="1+#ppt_w/2"/>
                                          </p:val>
                                        </p:tav>
                                        <p:tav tm="100000">
                                          <p:val>
                                            <p:strVal val="#ppt_x"/>
                                          </p:val>
                                        </p:tav>
                                      </p:tavLst>
                                    </p:anim>
                                    <p:anim calcmode="lin" valueType="num">
                                      <p:cBhvr additive="base">
                                        <p:cTn id="67" dur="3000" fill="hold"/>
                                        <p:tgtEl>
                                          <p:spTgt spid="13"/>
                                        </p:tgtEl>
                                        <p:attrNameLst>
                                          <p:attrName>ppt_y</p:attrName>
                                        </p:attrNameLst>
                                      </p:cBhvr>
                                      <p:tavLst>
                                        <p:tav tm="0">
                                          <p:val>
                                            <p:strVal val="1+#ppt_h/2"/>
                                          </p:val>
                                        </p:tav>
                                        <p:tav tm="100000">
                                          <p:val>
                                            <p:strVal val="#ppt_y"/>
                                          </p:val>
                                        </p:tav>
                                      </p:tavLst>
                                    </p:anim>
                                  </p:childTnLst>
                                </p:cTn>
                              </p:par>
                              <p:par>
                                <p:cTn id="68" presetID="2" presetClass="entr" presetSubtype="6" fill="hold" grpId="1" nodeType="withEffect">
                                  <p:stCondLst>
                                    <p:cond delay="0"/>
                                  </p:stCondLst>
                                  <p:childTnLst>
                                    <p:set>
                                      <p:cBhvr>
                                        <p:cTn id="69" dur="1" fill="hold">
                                          <p:stCondLst>
                                            <p:cond delay="0"/>
                                          </p:stCondLst>
                                        </p:cTn>
                                        <p:tgtEl>
                                          <p:spTgt spid="17"/>
                                        </p:tgtEl>
                                        <p:attrNameLst>
                                          <p:attrName>style.visibility</p:attrName>
                                        </p:attrNameLst>
                                      </p:cBhvr>
                                      <p:to>
                                        <p:strVal val="visible"/>
                                      </p:to>
                                    </p:set>
                                    <p:anim calcmode="lin" valueType="num">
                                      <p:cBhvr additive="base">
                                        <p:cTn id="70" dur="3000" fill="hold"/>
                                        <p:tgtEl>
                                          <p:spTgt spid="17"/>
                                        </p:tgtEl>
                                        <p:attrNameLst>
                                          <p:attrName>ppt_x</p:attrName>
                                        </p:attrNameLst>
                                      </p:cBhvr>
                                      <p:tavLst>
                                        <p:tav tm="0">
                                          <p:val>
                                            <p:strVal val="1+#ppt_w/2"/>
                                          </p:val>
                                        </p:tav>
                                        <p:tav tm="100000">
                                          <p:val>
                                            <p:strVal val="#ppt_x"/>
                                          </p:val>
                                        </p:tav>
                                      </p:tavLst>
                                    </p:anim>
                                    <p:anim calcmode="lin" valueType="num">
                                      <p:cBhvr additive="base">
                                        <p:cTn id="71" dur="3000" fill="hold"/>
                                        <p:tgtEl>
                                          <p:spTgt spid="17"/>
                                        </p:tgtEl>
                                        <p:attrNameLst>
                                          <p:attrName>ppt_y</p:attrName>
                                        </p:attrNameLst>
                                      </p:cBhvr>
                                      <p:tavLst>
                                        <p:tav tm="0">
                                          <p:val>
                                            <p:strVal val="1+#ppt_h/2"/>
                                          </p:val>
                                        </p:tav>
                                        <p:tav tm="100000">
                                          <p:val>
                                            <p:strVal val="#ppt_y"/>
                                          </p:val>
                                        </p:tav>
                                      </p:tavLst>
                                    </p:anim>
                                  </p:childTnLst>
                                </p:cTn>
                              </p:par>
                              <p:par>
                                <p:cTn id="72" presetID="2" presetClass="entr" presetSubtype="12" fill="hold" grpId="1" nodeType="withEffect">
                                  <p:stCondLst>
                                    <p:cond delay="0"/>
                                  </p:stCondLst>
                                  <p:childTnLst>
                                    <p:set>
                                      <p:cBhvr>
                                        <p:cTn id="73" dur="1" fill="hold">
                                          <p:stCondLst>
                                            <p:cond delay="0"/>
                                          </p:stCondLst>
                                        </p:cTn>
                                        <p:tgtEl>
                                          <p:spTgt spid="6"/>
                                        </p:tgtEl>
                                        <p:attrNameLst>
                                          <p:attrName>style.visibility</p:attrName>
                                        </p:attrNameLst>
                                      </p:cBhvr>
                                      <p:to>
                                        <p:strVal val="visible"/>
                                      </p:to>
                                    </p:set>
                                    <p:anim calcmode="lin" valueType="num">
                                      <p:cBhvr additive="base">
                                        <p:cTn id="74" dur="3000" fill="hold"/>
                                        <p:tgtEl>
                                          <p:spTgt spid="6"/>
                                        </p:tgtEl>
                                        <p:attrNameLst>
                                          <p:attrName>ppt_x</p:attrName>
                                        </p:attrNameLst>
                                      </p:cBhvr>
                                      <p:tavLst>
                                        <p:tav tm="0">
                                          <p:val>
                                            <p:strVal val="0-#ppt_w/2"/>
                                          </p:val>
                                        </p:tav>
                                        <p:tav tm="100000">
                                          <p:val>
                                            <p:strVal val="#ppt_x"/>
                                          </p:val>
                                        </p:tav>
                                      </p:tavLst>
                                    </p:anim>
                                    <p:anim calcmode="lin" valueType="num">
                                      <p:cBhvr additive="base">
                                        <p:cTn id="75" dur="3000" fill="hold"/>
                                        <p:tgtEl>
                                          <p:spTgt spid="6"/>
                                        </p:tgtEl>
                                        <p:attrNameLst>
                                          <p:attrName>ppt_y</p:attrName>
                                        </p:attrNameLst>
                                      </p:cBhvr>
                                      <p:tavLst>
                                        <p:tav tm="0">
                                          <p:val>
                                            <p:strVal val="1+#ppt_h/2"/>
                                          </p:val>
                                        </p:tav>
                                        <p:tav tm="100000">
                                          <p:val>
                                            <p:strVal val="#ppt_y"/>
                                          </p:val>
                                        </p:tav>
                                      </p:tavLst>
                                    </p:anim>
                                  </p:childTnLst>
                                </p:cTn>
                              </p:par>
                              <p:par>
                                <p:cTn id="76" presetID="2" presetClass="entr" presetSubtype="12" fill="hold" grpId="1" nodeType="withEffect">
                                  <p:stCondLst>
                                    <p:cond delay="0"/>
                                  </p:stCondLst>
                                  <p:childTnLst>
                                    <p:set>
                                      <p:cBhvr>
                                        <p:cTn id="77" dur="1" fill="hold">
                                          <p:stCondLst>
                                            <p:cond delay="0"/>
                                          </p:stCondLst>
                                        </p:cTn>
                                        <p:tgtEl>
                                          <p:spTgt spid="10"/>
                                        </p:tgtEl>
                                        <p:attrNameLst>
                                          <p:attrName>style.visibility</p:attrName>
                                        </p:attrNameLst>
                                      </p:cBhvr>
                                      <p:to>
                                        <p:strVal val="visible"/>
                                      </p:to>
                                    </p:set>
                                    <p:anim calcmode="lin" valueType="num">
                                      <p:cBhvr additive="base">
                                        <p:cTn id="78" dur="3000" fill="hold"/>
                                        <p:tgtEl>
                                          <p:spTgt spid="10"/>
                                        </p:tgtEl>
                                        <p:attrNameLst>
                                          <p:attrName>ppt_x</p:attrName>
                                        </p:attrNameLst>
                                      </p:cBhvr>
                                      <p:tavLst>
                                        <p:tav tm="0">
                                          <p:val>
                                            <p:strVal val="0-#ppt_w/2"/>
                                          </p:val>
                                        </p:tav>
                                        <p:tav tm="100000">
                                          <p:val>
                                            <p:strVal val="#ppt_x"/>
                                          </p:val>
                                        </p:tav>
                                      </p:tavLst>
                                    </p:anim>
                                    <p:anim calcmode="lin" valueType="num">
                                      <p:cBhvr additive="base">
                                        <p:cTn id="79" dur="3000" fill="hold"/>
                                        <p:tgtEl>
                                          <p:spTgt spid="10"/>
                                        </p:tgtEl>
                                        <p:attrNameLst>
                                          <p:attrName>ppt_y</p:attrName>
                                        </p:attrNameLst>
                                      </p:cBhvr>
                                      <p:tavLst>
                                        <p:tav tm="0">
                                          <p:val>
                                            <p:strVal val="1+#ppt_h/2"/>
                                          </p:val>
                                        </p:tav>
                                        <p:tav tm="100000">
                                          <p:val>
                                            <p:strVal val="#ppt_y"/>
                                          </p:val>
                                        </p:tav>
                                      </p:tavLst>
                                    </p:anim>
                                  </p:childTnLst>
                                </p:cTn>
                              </p:par>
                              <p:par>
                                <p:cTn id="80" presetID="2" presetClass="entr" presetSubtype="12" fill="hold" grpId="1" nodeType="withEffect">
                                  <p:stCondLst>
                                    <p:cond delay="0"/>
                                  </p:stCondLst>
                                  <p:childTnLst>
                                    <p:set>
                                      <p:cBhvr>
                                        <p:cTn id="81" dur="1" fill="hold">
                                          <p:stCondLst>
                                            <p:cond delay="0"/>
                                          </p:stCondLst>
                                        </p:cTn>
                                        <p:tgtEl>
                                          <p:spTgt spid="14"/>
                                        </p:tgtEl>
                                        <p:attrNameLst>
                                          <p:attrName>style.visibility</p:attrName>
                                        </p:attrNameLst>
                                      </p:cBhvr>
                                      <p:to>
                                        <p:strVal val="visible"/>
                                      </p:to>
                                    </p:set>
                                    <p:anim calcmode="lin" valueType="num">
                                      <p:cBhvr additive="base">
                                        <p:cTn id="82" dur="3000" fill="hold"/>
                                        <p:tgtEl>
                                          <p:spTgt spid="14"/>
                                        </p:tgtEl>
                                        <p:attrNameLst>
                                          <p:attrName>ppt_x</p:attrName>
                                        </p:attrNameLst>
                                      </p:cBhvr>
                                      <p:tavLst>
                                        <p:tav tm="0">
                                          <p:val>
                                            <p:strVal val="0-#ppt_w/2"/>
                                          </p:val>
                                        </p:tav>
                                        <p:tav tm="100000">
                                          <p:val>
                                            <p:strVal val="#ppt_x"/>
                                          </p:val>
                                        </p:tav>
                                      </p:tavLst>
                                    </p:anim>
                                    <p:anim calcmode="lin" valueType="num">
                                      <p:cBhvr additive="base">
                                        <p:cTn id="83" dur="3000" fill="hold"/>
                                        <p:tgtEl>
                                          <p:spTgt spid="14"/>
                                        </p:tgtEl>
                                        <p:attrNameLst>
                                          <p:attrName>ppt_y</p:attrName>
                                        </p:attrNameLst>
                                      </p:cBhvr>
                                      <p:tavLst>
                                        <p:tav tm="0">
                                          <p:val>
                                            <p:strVal val="1+#ppt_h/2"/>
                                          </p:val>
                                        </p:tav>
                                        <p:tav tm="100000">
                                          <p:val>
                                            <p:strVal val="#ppt_y"/>
                                          </p:val>
                                        </p:tav>
                                      </p:tavLst>
                                    </p:anim>
                                  </p:childTnLst>
                                </p:cTn>
                              </p:par>
                              <p:par>
                                <p:cTn id="84" presetID="2" presetClass="entr" presetSubtype="12" fill="hold" grpId="1" nodeType="withEffect">
                                  <p:stCondLst>
                                    <p:cond delay="0"/>
                                  </p:stCondLst>
                                  <p:childTnLst>
                                    <p:set>
                                      <p:cBhvr>
                                        <p:cTn id="85" dur="1" fill="hold">
                                          <p:stCondLst>
                                            <p:cond delay="0"/>
                                          </p:stCondLst>
                                        </p:cTn>
                                        <p:tgtEl>
                                          <p:spTgt spid="18"/>
                                        </p:tgtEl>
                                        <p:attrNameLst>
                                          <p:attrName>style.visibility</p:attrName>
                                        </p:attrNameLst>
                                      </p:cBhvr>
                                      <p:to>
                                        <p:strVal val="visible"/>
                                      </p:to>
                                    </p:set>
                                    <p:anim calcmode="lin" valueType="num">
                                      <p:cBhvr additive="base">
                                        <p:cTn id="86" dur="3000" fill="hold"/>
                                        <p:tgtEl>
                                          <p:spTgt spid="18"/>
                                        </p:tgtEl>
                                        <p:attrNameLst>
                                          <p:attrName>ppt_x</p:attrName>
                                        </p:attrNameLst>
                                      </p:cBhvr>
                                      <p:tavLst>
                                        <p:tav tm="0">
                                          <p:val>
                                            <p:strVal val="0-#ppt_w/2"/>
                                          </p:val>
                                        </p:tav>
                                        <p:tav tm="100000">
                                          <p:val>
                                            <p:strVal val="#ppt_x"/>
                                          </p:val>
                                        </p:tav>
                                      </p:tavLst>
                                    </p:anim>
                                    <p:anim calcmode="lin" valueType="num">
                                      <p:cBhvr additive="base">
                                        <p:cTn id="87" dur="3000" fill="hold"/>
                                        <p:tgtEl>
                                          <p:spTgt spid="18"/>
                                        </p:tgtEl>
                                        <p:attrNameLst>
                                          <p:attrName>ppt_y</p:attrName>
                                        </p:attrNameLst>
                                      </p:cBhvr>
                                      <p:tavLst>
                                        <p:tav tm="0">
                                          <p:val>
                                            <p:strVal val="1+#ppt_h/2"/>
                                          </p:val>
                                        </p:tav>
                                        <p:tav tm="100000">
                                          <p:val>
                                            <p:strVal val="#ppt_y"/>
                                          </p:val>
                                        </p:tav>
                                      </p:tavLst>
                                    </p:anim>
                                  </p:childTnLst>
                                </p:cTn>
                              </p:par>
                              <p:par>
                                <p:cTn id="88" presetID="2" presetClass="entr" presetSubtype="3" fill="hold" grpId="1" nodeType="withEffect">
                                  <p:stCondLst>
                                    <p:cond delay="0"/>
                                  </p:stCondLst>
                                  <p:childTnLst>
                                    <p:set>
                                      <p:cBhvr>
                                        <p:cTn id="89" dur="1" fill="hold">
                                          <p:stCondLst>
                                            <p:cond delay="0"/>
                                          </p:stCondLst>
                                        </p:cTn>
                                        <p:tgtEl>
                                          <p:spTgt spid="7"/>
                                        </p:tgtEl>
                                        <p:attrNameLst>
                                          <p:attrName>style.visibility</p:attrName>
                                        </p:attrNameLst>
                                      </p:cBhvr>
                                      <p:to>
                                        <p:strVal val="visible"/>
                                      </p:to>
                                    </p:set>
                                    <p:anim calcmode="lin" valueType="num">
                                      <p:cBhvr additive="base">
                                        <p:cTn id="90" dur="3000" fill="hold"/>
                                        <p:tgtEl>
                                          <p:spTgt spid="7"/>
                                        </p:tgtEl>
                                        <p:attrNameLst>
                                          <p:attrName>ppt_x</p:attrName>
                                        </p:attrNameLst>
                                      </p:cBhvr>
                                      <p:tavLst>
                                        <p:tav tm="0">
                                          <p:val>
                                            <p:strVal val="1+#ppt_w/2"/>
                                          </p:val>
                                        </p:tav>
                                        <p:tav tm="100000">
                                          <p:val>
                                            <p:strVal val="#ppt_x"/>
                                          </p:val>
                                        </p:tav>
                                      </p:tavLst>
                                    </p:anim>
                                    <p:anim calcmode="lin" valueType="num">
                                      <p:cBhvr additive="base">
                                        <p:cTn id="91" dur="3000" fill="hold"/>
                                        <p:tgtEl>
                                          <p:spTgt spid="7"/>
                                        </p:tgtEl>
                                        <p:attrNameLst>
                                          <p:attrName>ppt_y</p:attrName>
                                        </p:attrNameLst>
                                      </p:cBhvr>
                                      <p:tavLst>
                                        <p:tav tm="0">
                                          <p:val>
                                            <p:strVal val="0-#ppt_h/2"/>
                                          </p:val>
                                        </p:tav>
                                        <p:tav tm="100000">
                                          <p:val>
                                            <p:strVal val="#ppt_y"/>
                                          </p:val>
                                        </p:tav>
                                      </p:tavLst>
                                    </p:anim>
                                  </p:childTnLst>
                                </p:cTn>
                              </p:par>
                              <p:par>
                                <p:cTn id="92" presetID="2" presetClass="entr" presetSubtype="3" fill="hold" grpId="1" nodeType="withEffect">
                                  <p:stCondLst>
                                    <p:cond delay="0"/>
                                  </p:stCondLst>
                                  <p:childTnLst>
                                    <p:set>
                                      <p:cBhvr>
                                        <p:cTn id="93" dur="1" fill="hold">
                                          <p:stCondLst>
                                            <p:cond delay="0"/>
                                          </p:stCondLst>
                                        </p:cTn>
                                        <p:tgtEl>
                                          <p:spTgt spid="12"/>
                                        </p:tgtEl>
                                        <p:attrNameLst>
                                          <p:attrName>style.visibility</p:attrName>
                                        </p:attrNameLst>
                                      </p:cBhvr>
                                      <p:to>
                                        <p:strVal val="visible"/>
                                      </p:to>
                                    </p:set>
                                    <p:anim calcmode="lin" valueType="num">
                                      <p:cBhvr additive="base">
                                        <p:cTn id="94" dur="3000" fill="hold"/>
                                        <p:tgtEl>
                                          <p:spTgt spid="12"/>
                                        </p:tgtEl>
                                        <p:attrNameLst>
                                          <p:attrName>ppt_x</p:attrName>
                                        </p:attrNameLst>
                                      </p:cBhvr>
                                      <p:tavLst>
                                        <p:tav tm="0">
                                          <p:val>
                                            <p:strVal val="1+#ppt_w/2"/>
                                          </p:val>
                                        </p:tav>
                                        <p:tav tm="100000">
                                          <p:val>
                                            <p:strVal val="#ppt_x"/>
                                          </p:val>
                                        </p:tav>
                                      </p:tavLst>
                                    </p:anim>
                                    <p:anim calcmode="lin" valueType="num">
                                      <p:cBhvr additive="base">
                                        <p:cTn id="95" dur="3000" fill="hold"/>
                                        <p:tgtEl>
                                          <p:spTgt spid="12"/>
                                        </p:tgtEl>
                                        <p:attrNameLst>
                                          <p:attrName>ppt_y</p:attrName>
                                        </p:attrNameLst>
                                      </p:cBhvr>
                                      <p:tavLst>
                                        <p:tav tm="0">
                                          <p:val>
                                            <p:strVal val="0-#ppt_h/2"/>
                                          </p:val>
                                        </p:tav>
                                        <p:tav tm="100000">
                                          <p:val>
                                            <p:strVal val="#ppt_y"/>
                                          </p:val>
                                        </p:tav>
                                      </p:tavLst>
                                    </p:anim>
                                  </p:childTnLst>
                                </p:cTn>
                              </p:par>
                              <p:par>
                                <p:cTn id="96" presetID="2" presetClass="entr" presetSubtype="3" fill="hold" grpId="1" nodeType="withEffect">
                                  <p:stCondLst>
                                    <p:cond delay="0"/>
                                  </p:stCondLst>
                                  <p:childTnLst>
                                    <p:set>
                                      <p:cBhvr>
                                        <p:cTn id="97" dur="1" fill="hold">
                                          <p:stCondLst>
                                            <p:cond delay="0"/>
                                          </p:stCondLst>
                                        </p:cTn>
                                        <p:tgtEl>
                                          <p:spTgt spid="16"/>
                                        </p:tgtEl>
                                        <p:attrNameLst>
                                          <p:attrName>style.visibility</p:attrName>
                                        </p:attrNameLst>
                                      </p:cBhvr>
                                      <p:to>
                                        <p:strVal val="visible"/>
                                      </p:to>
                                    </p:set>
                                    <p:anim calcmode="lin" valueType="num">
                                      <p:cBhvr additive="base">
                                        <p:cTn id="98" dur="3000" fill="hold"/>
                                        <p:tgtEl>
                                          <p:spTgt spid="16"/>
                                        </p:tgtEl>
                                        <p:attrNameLst>
                                          <p:attrName>ppt_x</p:attrName>
                                        </p:attrNameLst>
                                      </p:cBhvr>
                                      <p:tavLst>
                                        <p:tav tm="0">
                                          <p:val>
                                            <p:strVal val="1+#ppt_w/2"/>
                                          </p:val>
                                        </p:tav>
                                        <p:tav tm="100000">
                                          <p:val>
                                            <p:strVal val="#ppt_x"/>
                                          </p:val>
                                        </p:tav>
                                      </p:tavLst>
                                    </p:anim>
                                    <p:anim calcmode="lin" valueType="num">
                                      <p:cBhvr additive="base">
                                        <p:cTn id="99" dur="3000" fill="hold"/>
                                        <p:tgtEl>
                                          <p:spTgt spid="16"/>
                                        </p:tgtEl>
                                        <p:attrNameLst>
                                          <p:attrName>ppt_y</p:attrName>
                                        </p:attrNameLst>
                                      </p:cBhvr>
                                      <p:tavLst>
                                        <p:tav tm="0">
                                          <p:val>
                                            <p:strVal val="0-#ppt_h/2"/>
                                          </p:val>
                                        </p:tav>
                                        <p:tav tm="100000">
                                          <p:val>
                                            <p:strVal val="#ppt_y"/>
                                          </p:val>
                                        </p:tav>
                                      </p:tavLst>
                                    </p:anim>
                                  </p:childTnLst>
                                </p:cTn>
                              </p:par>
                              <p:par>
                                <p:cTn id="100" presetID="2" presetClass="entr" presetSubtype="3" fill="hold" grpId="1" nodeType="withEffect">
                                  <p:stCondLst>
                                    <p:cond delay="0"/>
                                  </p:stCondLst>
                                  <p:childTnLst>
                                    <p:set>
                                      <p:cBhvr>
                                        <p:cTn id="101" dur="1" fill="hold">
                                          <p:stCondLst>
                                            <p:cond delay="0"/>
                                          </p:stCondLst>
                                        </p:cTn>
                                        <p:tgtEl>
                                          <p:spTgt spid="20"/>
                                        </p:tgtEl>
                                        <p:attrNameLst>
                                          <p:attrName>style.visibility</p:attrName>
                                        </p:attrNameLst>
                                      </p:cBhvr>
                                      <p:to>
                                        <p:strVal val="visible"/>
                                      </p:to>
                                    </p:set>
                                    <p:anim calcmode="lin" valueType="num">
                                      <p:cBhvr additive="base">
                                        <p:cTn id="102" dur="3000" fill="hold"/>
                                        <p:tgtEl>
                                          <p:spTgt spid="20"/>
                                        </p:tgtEl>
                                        <p:attrNameLst>
                                          <p:attrName>ppt_x</p:attrName>
                                        </p:attrNameLst>
                                      </p:cBhvr>
                                      <p:tavLst>
                                        <p:tav tm="0">
                                          <p:val>
                                            <p:strVal val="1+#ppt_w/2"/>
                                          </p:val>
                                        </p:tav>
                                        <p:tav tm="100000">
                                          <p:val>
                                            <p:strVal val="#ppt_x"/>
                                          </p:val>
                                        </p:tav>
                                      </p:tavLst>
                                    </p:anim>
                                    <p:anim calcmode="lin" valueType="num">
                                      <p:cBhvr additive="base">
                                        <p:cTn id="103" dur="3000" fill="hold"/>
                                        <p:tgtEl>
                                          <p:spTgt spid="20"/>
                                        </p:tgtEl>
                                        <p:attrNameLst>
                                          <p:attrName>ppt_y</p:attrName>
                                        </p:attrNameLst>
                                      </p:cBhvr>
                                      <p:tavLst>
                                        <p:tav tm="0">
                                          <p:val>
                                            <p:strVal val="0-#ppt_h/2"/>
                                          </p:val>
                                        </p:tav>
                                        <p:tav tm="100000">
                                          <p:val>
                                            <p:strVal val="#ppt_y"/>
                                          </p:val>
                                        </p:tav>
                                      </p:tavLst>
                                    </p:anim>
                                  </p:childTnLst>
                                </p:cTn>
                              </p:par>
                              <p:par>
                                <p:cTn id="104" presetID="2" presetClass="entr" presetSubtype="9" fill="hold" grpId="1" nodeType="withEffect">
                                  <p:stCondLst>
                                    <p:cond delay="0"/>
                                  </p:stCondLst>
                                  <p:childTnLst>
                                    <p:set>
                                      <p:cBhvr>
                                        <p:cTn id="105" dur="1" fill="hold">
                                          <p:stCondLst>
                                            <p:cond delay="0"/>
                                          </p:stCondLst>
                                        </p:cTn>
                                        <p:tgtEl>
                                          <p:spTgt spid="8"/>
                                        </p:tgtEl>
                                        <p:attrNameLst>
                                          <p:attrName>style.visibility</p:attrName>
                                        </p:attrNameLst>
                                      </p:cBhvr>
                                      <p:to>
                                        <p:strVal val="visible"/>
                                      </p:to>
                                    </p:set>
                                    <p:anim calcmode="lin" valueType="num">
                                      <p:cBhvr additive="base">
                                        <p:cTn id="106" dur="3000" fill="hold"/>
                                        <p:tgtEl>
                                          <p:spTgt spid="8"/>
                                        </p:tgtEl>
                                        <p:attrNameLst>
                                          <p:attrName>ppt_x</p:attrName>
                                        </p:attrNameLst>
                                      </p:cBhvr>
                                      <p:tavLst>
                                        <p:tav tm="0">
                                          <p:val>
                                            <p:strVal val="0-#ppt_w/2"/>
                                          </p:val>
                                        </p:tav>
                                        <p:tav tm="100000">
                                          <p:val>
                                            <p:strVal val="#ppt_x"/>
                                          </p:val>
                                        </p:tav>
                                      </p:tavLst>
                                    </p:anim>
                                    <p:anim calcmode="lin" valueType="num">
                                      <p:cBhvr additive="base">
                                        <p:cTn id="107" dur="3000" fill="hold"/>
                                        <p:tgtEl>
                                          <p:spTgt spid="8"/>
                                        </p:tgtEl>
                                        <p:attrNameLst>
                                          <p:attrName>ppt_y</p:attrName>
                                        </p:attrNameLst>
                                      </p:cBhvr>
                                      <p:tavLst>
                                        <p:tav tm="0">
                                          <p:val>
                                            <p:strVal val="0-#ppt_h/2"/>
                                          </p:val>
                                        </p:tav>
                                        <p:tav tm="100000">
                                          <p:val>
                                            <p:strVal val="#ppt_y"/>
                                          </p:val>
                                        </p:tav>
                                      </p:tavLst>
                                    </p:anim>
                                  </p:childTnLst>
                                </p:cTn>
                              </p:par>
                              <p:par>
                                <p:cTn id="108" presetID="2" presetClass="entr" presetSubtype="9" fill="hold" grpId="1" nodeType="withEffect">
                                  <p:stCondLst>
                                    <p:cond delay="0"/>
                                  </p:stCondLst>
                                  <p:childTnLst>
                                    <p:set>
                                      <p:cBhvr>
                                        <p:cTn id="109" dur="1" fill="hold">
                                          <p:stCondLst>
                                            <p:cond delay="0"/>
                                          </p:stCondLst>
                                        </p:cTn>
                                        <p:tgtEl>
                                          <p:spTgt spid="11"/>
                                        </p:tgtEl>
                                        <p:attrNameLst>
                                          <p:attrName>style.visibility</p:attrName>
                                        </p:attrNameLst>
                                      </p:cBhvr>
                                      <p:to>
                                        <p:strVal val="visible"/>
                                      </p:to>
                                    </p:set>
                                    <p:anim calcmode="lin" valueType="num">
                                      <p:cBhvr additive="base">
                                        <p:cTn id="110" dur="3000" fill="hold"/>
                                        <p:tgtEl>
                                          <p:spTgt spid="11"/>
                                        </p:tgtEl>
                                        <p:attrNameLst>
                                          <p:attrName>ppt_x</p:attrName>
                                        </p:attrNameLst>
                                      </p:cBhvr>
                                      <p:tavLst>
                                        <p:tav tm="0">
                                          <p:val>
                                            <p:strVal val="0-#ppt_w/2"/>
                                          </p:val>
                                        </p:tav>
                                        <p:tav tm="100000">
                                          <p:val>
                                            <p:strVal val="#ppt_x"/>
                                          </p:val>
                                        </p:tav>
                                      </p:tavLst>
                                    </p:anim>
                                    <p:anim calcmode="lin" valueType="num">
                                      <p:cBhvr additive="base">
                                        <p:cTn id="111" dur="3000" fill="hold"/>
                                        <p:tgtEl>
                                          <p:spTgt spid="11"/>
                                        </p:tgtEl>
                                        <p:attrNameLst>
                                          <p:attrName>ppt_y</p:attrName>
                                        </p:attrNameLst>
                                      </p:cBhvr>
                                      <p:tavLst>
                                        <p:tav tm="0">
                                          <p:val>
                                            <p:strVal val="0-#ppt_h/2"/>
                                          </p:val>
                                        </p:tav>
                                        <p:tav tm="100000">
                                          <p:val>
                                            <p:strVal val="#ppt_y"/>
                                          </p:val>
                                        </p:tav>
                                      </p:tavLst>
                                    </p:anim>
                                  </p:childTnLst>
                                </p:cTn>
                              </p:par>
                              <p:par>
                                <p:cTn id="112" presetID="2" presetClass="entr" presetSubtype="9" fill="hold" grpId="1" nodeType="withEffect">
                                  <p:stCondLst>
                                    <p:cond delay="0"/>
                                  </p:stCondLst>
                                  <p:childTnLst>
                                    <p:set>
                                      <p:cBhvr>
                                        <p:cTn id="113" dur="1" fill="hold">
                                          <p:stCondLst>
                                            <p:cond delay="0"/>
                                          </p:stCondLst>
                                        </p:cTn>
                                        <p:tgtEl>
                                          <p:spTgt spid="15"/>
                                        </p:tgtEl>
                                        <p:attrNameLst>
                                          <p:attrName>style.visibility</p:attrName>
                                        </p:attrNameLst>
                                      </p:cBhvr>
                                      <p:to>
                                        <p:strVal val="visible"/>
                                      </p:to>
                                    </p:set>
                                    <p:anim calcmode="lin" valueType="num">
                                      <p:cBhvr additive="base">
                                        <p:cTn id="114" dur="3000" fill="hold"/>
                                        <p:tgtEl>
                                          <p:spTgt spid="15"/>
                                        </p:tgtEl>
                                        <p:attrNameLst>
                                          <p:attrName>ppt_x</p:attrName>
                                        </p:attrNameLst>
                                      </p:cBhvr>
                                      <p:tavLst>
                                        <p:tav tm="0">
                                          <p:val>
                                            <p:strVal val="0-#ppt_w/2"/>
                                          </p:val>
                                        </p:tav>
                                        <p:tav tm="100000">
                                          <p:val>
                                            <p:strVal val="#ppt_x"/>
                                          </p:val>
                                        </p:tav>
                                      </p:tavLst>
                                    </p:anim>
                                    <p:anim calcmode="lin" valueType="num">
                                      <p:cBhvr additive="base">
                                        <p:cTn id="115" dur="3000" fill="hold"/>
                                        <p:tgtEl>
                                          <p:spTgt spid="15"/>
                                        </p:tgtEl>
                                        <p:attrNameLst>
                                          <p:attrName>ppt_y</p:attrName>
                                        </p:attrNameLst>
                                      </p:cBhvr>
                                      <p:tavLst>
                                        <p:tav tm="0">
                                          <p:val>
                                            <p:strVal val="0-#ppt_h/2"/>
                                          </p:val>
                                        </p:tav>
                                        <p:tav tm="100000">
                                          <p:val>
                                            <p:strVal val="#ppt_y"/>
                                          </p:val>
                                        </p:tav>
                                      </p:tavLst>
                                    </p:anim>
                                  </p:childTnLst>
                                </p:cTn>
                              </p:par>
                              <p:par>
                                <p:cTn id="116" presetID="2" presetClass="entr" presetSubtype="9" fill="hold" grpId="1" nodeType="withEffect">
                                  <p:stCondLst>
                                    <p:cond delay="0"/>
                                  </p:stCondLst>
                                  <p:childTnLst>
                                    <p:set>
                                      <p:cBhvr>
                                        <p:cTn id="117" dur="1" fill="hold">
                                          <p:stCondLst>
                                            <p:cond delay="0"/>
                                          </p:stCondLst>
                                        </p:cTn>
                                        <p:tgtEl>
                                          <p:spTgt spid="19"/>
                                        </p:tgtEl>
                                        <p:attrNameLst>
                                          <p:attrName>style.visibility</p:attrName>
                                        </p:attrNameLst>
                                      </p:cBhvr>
                                      <p:to>
                                        <p:strVal val="visible"/>
                                      </p:to>
                                    </p:set>
                                    <p:anim calcmode="lin" valueType="num">
                                      <p:cBhvr additive="base">
                                        <p:cTn id="118" dur="3000" fill="hold"/>
                                        <p:tgtEl>
                                          <p:spTgt spid="19"/>
                                        </p:tgtEl>
                                        <p:attrNameLst>
                                          <p:attrName>ppt_x</p:attrName>
                                        </p:attrNameLst>
                                      </p:cBhvr>
                                      <p:tavLst>
                                        <p:tav tm="0">
                                          <p:val>
                                            <p:strVal val="0-#ppt_w/2"/>
                                          </p:val>
                                        </p:tav>
                                        <p:tav tm="100000">
                                          <p:val>
                                            <p:strVal val="#ppt_x"/>
                                          </p:val>
                                        </p:tav>
                                      </p:tavLst>
                                    </p:anim>
                                    <p:anim calcmode="lin" valueType="num">
                                      <p:cBhvr additive="base">
                                        <p:cTn id="119" dur="3000" fill="hold"/>
                                        <p:tgtEl>
                                          <p:spTgt spid="19"/>
                                        </p:tgtEl>
                                        <p:attrNameLst>
                                          <p:attrName>ppt_y</p:attrName>
                                        </p:attrNameLst>
                                      </p:cBhvr>
                                      <p:tavLst>
                                        <p:tav tm="0">
                                          <p:val>
                                            <p:strVal val="0-#ppt_h/2"/>
                                          </p:val>
                                        </p:tav>
                                        <p:tav tm="100000">
                                          <p:val>
                                            <p:strVal val="#ppt_y"/>
                                          </p:val>
                                        </p:tav>
                                      </p:tavLst>
                                    </p:anim>
                                  </p:childTnLst>
                                </p:cTn>
                              </p:par>
                            </p:childTnLst>
                          </p:cTn>
                        </p:par>
                        <p:par>
                          <p:cTn id="120" fill="hold">
                            <p:stCondLst>
                              <p:cond delay="3000"/>
                            </p:stCondLst>
                            <p:childTnLst>
                              <p:par>
                                <p:cTn id="121" presetID="2" presetClass="exit" presetSubtype="6" fill="hold" grpId="2" nodeType="afterEffect">
                                  <p:stCondLst>
                                    <p:cond delay="0"/>
                                  </p:stCondLst>
                                  <p:childTnLst>
                                    <p:anim calcmode="lin" valueType="num">
                                      <p:cBhvr additive="base">
                                        <p:cTn id="122" dur="3000"/>
                                        <p:tgtEl>
                                          <p:spTgt spid="5"/>
                                        </p:tgtEl>
                                        <p:attrNameLst>
                                          <p:attrName>ppt_x</p:attrName>
                                        </p:attrNameLst>
                                      </p:cBhvr>
                                      <p:tavLst>
                                        <p:tav tm="0">
                                          <p:val>
                                            <p:strVal val="ppt_x"/>
                                          </p:val>
                                        </p:tav>
                                        <p:tav tm="100000">
                                          <p:val>
                                            <p:strVal val="1+ppt_w/2"/>
                                          </p:val>
                                        </p:tav>
                                      </p:tavLst>
                                    </p:anim>
                                    <p:anim calcmode="lin" valueType="num">
                                      <p:cBhvr additive="base">
                                        <p:cTn id="123" dur="3000"/>
                                        <p:tgtEl>
                                          <p:spTgt spid="5"/>
                                        </p:tgtEl>
                                        <p:attrNameLst>
                                          <p:attrName>ppt_y</p:attrName>
                                        </p:attrNameLst>
                                      </p:cBhvr>
                                      <p:tavLst>
                                        <p:tav tm="0">
                                          <p:val>
                                            <p:strVal val="ppt_y"/>
                                          </p:val>
                                        </p:tav>
                                        <p:tav tm="100000">
                                          <p:val>
                                            <p:strVal val="1+ppt_h/2"/>
                                          </p:val>
                                        </p:tav>
                                      </p:tavLst>
                                    </p:anim>
                                    <p:set>
                                      <p:cBhvr>
                                        <p:cTn id="124" dur="1" fill="hold">
                                          <p:stCondLst>
                                            <p:cond delay="2999"/>
                                          </p:stCondLst>
                                        </p:cTn>
                                        <p:tgtEl>
                                          <p:spTgt spid="5"/>
                                        </p:tgtEl>
                                        <p:attrNameLst>
                                          <p:attrName>style.visibility</p:attrName>
                                        </p:attrNameLst>
                                      </p:cBhvr>
                                      <p:to>
                                        <p:strVal val="hidden"/>
                                      </p:to>
                                    </p:set>
                                  </p:childTnLst>
                                </p:cTn>
                              </p:par>
                              <p:par>
                                <p:cTn id="125" presetID="2" presetClass="exit" presetSubtype="6" fill="hold" grpId="2" nodeType="withEffect">
                                  <p:stCondLst>
                                    <p:cond delay="0"/>
                                  </p:stCondLst>
                                  <p:childTnLst>
                                    <p:anim calcmode="lin" valueType="num">
                                      <p:cBhvr additive="base">
                                        <p:cTn id="126" dur="3000"/>
                                        <p:tgtEl>
                                          <p:spTgt spid="9"/>
                                        </p:tgtEl>
                                        <p:attrNameLst>
                                          <p:attrName>ppt_x</p:attrName>
                                        </p:attrNameLst>
                                      </p:cBhvr>
                                      <p:tavLst>
                                        <p:tav tm="0">
                                          <p:val>
                                            <p:strVal val="ppt_x"/>
                                          </p:val>
                                        </p:tav>
                                        <p:tav tm="100000">
                                          <p:val>
                                            <p:strVal val="1+ppt_w/2"/>
                                          </p:val>
                                        </p:tav>
                                      </p:tavLst>
                                    </p:anim>
                                    <p:anim calcmode="lin" valueType="num">
                                      <p:cBhvr additive="base">
                                        <p:cTn id="127" dur="3000"/>
                                        <p:tgtEl>
                                          <p:spTgt spid="9"/>
                                        </p:tgtEl>
                                        <p:attrNameLst>
                                          <p:attrName>ppt_y</p:attrName>
                                        </p:attrNameLst>
                                      </p:cBhvr>
                                      <p:tavLst>
                                        <p:tav tm="0">
                                          <p:val>
                                            <p:strVal val="ppt_y"/>
                                          </p:val>
                                        </p:tav>
                                        <p:tav tm="100000">
                                          <p:val>
                                            <p:strVal val="1+ppt_h/2"/>
                                          </p:val>
                                        </p:tav>
                                      </p:tavLst>
                                    </p:anim>
                                    <p:set>
                                      <p:cBhvr>
                                        <p:cTn id="128" dur="1" fill="hold">
                                          <p:stCondLst>
                                            <p:cond delay="2999"/>
                                          </p:stCondLst>
                                        </p:cTn>
                                        <p:tgtEl>
                                          <p:spTgt spid="9"/>
                                        </p:tgtEl>
                                        <p:attrNameLst>
                                          <p:attrName>style.visibility</p:attrName>
                                        </p:attrNameLst>
                                      </p:cBhvr>
                                      <p:to>
                                        <p:strVal val="hidden"/>
                                      </p:to>
                                    </p:set>
                                  </p:childTnLst>
                                </p:cTn>
                              </p:par>
                              <p:par>
                                <p:cTn id="129" presetID="2" presetClass="exit" presetSubtype="6" fill="hold" grpId="2" nodeType="withEffect">
                                  <p:stCondLst>
                                    <p:cond delay="0"/>
                                  </p:stCondLst>
                                  <p:childTnLst>
                                    <p:anim calcmode="lin" valueType="num">
                                      <p:cBhvr additive="base">
                                        <p:cTn id="130" dur="3000"/>
                                        <p:tgtEl>
                                          <p:spTgt spid="13"/>
                                        </p:tgtEl>
                                        <p:attrNameLst>
                                          <p:attrName>ppt_x</p:attrName>
                                        </p:attrNameLst>
                                      </p:cBhvr>
                                      <p:tavLst>
                                        <p:tav tm="0">
                                          <p:val>
                                            <p:strVal val="ppt_x"/>
                                          </p:val>
                                        </p:tav>
                                        <p:tav tm="100000">
                                          <p:val>
                                            <p:strVal val="1+ppt_w/2"/>
                                          </p:val>
                                        </p:tav>
                                      </p:tavLst>
                                    </p:anim>
                                    <p:anim calcmode="lin" valueType="num">
                                      <p:cBhvr additive="base">
                                        <p:cTn id="131" dur="3000"/>
                                        <p:tgtEl>
                                          <p:spTgt spid="13"/>
                                        </p:tgtEl>
                                        <p:attrNameLst>
                                          <p:attrName>ppt_y</p:attrName>
                                        </p:attrNameLst>
                                      </p:cBhvr>
                                      <p:tavLst>
                                        <p:tav tm="0">
                                          <p:val>
                                            <p:strVal val="ppt_y"/>
                                          </p:val>
                                        </p:tav>
                                        <p:tav tm="100000">
                                          <p:val>
                                            <p:strVal val="1+ppt_h/2"/>
                                          </p:val>
                                        </p:tav>
                                      </p:tavLst>
                                    </p:anim>
                                    <p:set>
                                      <p:cBhvr>
                                        <p:cTn id="132" dur="1" fill="hold">
                                          <p:stCondLst>
                                            <p:cond delay="2999"/>
                                          </p:stCondLst>
                                        </p:cTn>
                                        <p:tgtEl>
                                          <p:spTgt spid="13"/>
                                        </p:tgtEl>
                                        <p:attrNameLst>
                                          <p:attrName>style.visibility</p:attrName>
                                        </p:attrNameLst>
                                      </p:cBhvr>
                                      <p:to>
                                        <p:strVal val="hidden"/>
                                      </p:to>
                                    </p:set>
                                  </p:childTnLst>
                                </p:cTn>
                              </p:par>
                              <p:par>
                                <p:cTn id="133" presetID="2" presetClass="exit" presetSubtype="6" fill="hold" grpId="2" nodeType="withEffect">
                                  <p:stCondLst>
                                    <p:cond delay="0"/>
                                  </p:stCondLst>
                                  <p:childTnLst>
                                    <p:anim calcmode="lin" valueType="num">
                                      <p:cBhvr additive="base">
                                        <p:cTn id="134" dur="3000"/>
                                        <p:tgtEl>
                                          <p:spTgt spid="17"/>
                                        </p:tgtEl>
                                        <p:attrNameLst>
                                          <p:attrName>ppt_x</p:attrName>
                                        </p:attrNameLst>
                                      </p:cBhvr>
                                      <p:tavLst>
                                        <p:tav tm="0">
                                          <p:val>
                                            <p:strVal val="ppt_x"/>
                                          </p:val>
                                        </p:tav>
                                        <p:tav tm="100000">
                                          <p:val>
                                            <p:strVal val="1+ppt_w/2"/>
                                          </p:val>
                                        </p:tav>
                                      </p:tavLst>
                                    </p:anim>
                                    <p:anim calcmode="lin" valueType="num">
                                      <p:cBhvr additive="base">
                                        <p:cTn id="135" dur="3000"/>
                                        <p:tgtEl>
                                          <p:spTgt spid="17"/>
                                        </p:tgtEl>
                                        <p:attrNameLst>
                                          <p:attrName>ppt_y</p:attrName>
                                        </p:attrNameLst>
                                      </p:cBhvr>
                                      <p:tavLst>
                                        <p:tav tm="0">
                                          <p:val>
                                            <p:strVal val="ppt_y"/>
                                          </p:val>
                                        </p:tav>
                                        <p:tav tm="100000">
                                          <p:val>
                                            <p:strVal val="1+ppt_h/2"/>
                                          </p:val>
                                        </p:tav>
                                      </p:tavLst>
                                    </p:anim>
                                    <p:set>
                                      <p:cBhvr>
                                        <p:cTn id="136" dur="1" fill="hold">
                                          <p:stCondLst>
                                            <p:cond delay="2999"/>
                                          </p:stCondLst>
                                        </p:cTn>
                                        <p:tgtEl>
                                          <p:spTgt spid="17"/>
                                        </p:tgtEl>
                                        <p:attrNameLst>
                                          <p:attrName>style.visibility</p:attrName>
                                        </p:attrNameLst>
                                      </p:cBhvr>
                                      <p:to>
                                        <p:strVal val="hidden"/>
                                      </p:to>
                                    </p:set>
                                  </p:childTnLst>
                                </p:cTn>
                              </p:par>
                              <p:par>
                                <p:cTn id="137" presetID="2" presetClass="exit" presetSubtype="12" fill="hold" grpId="2" nodeType="withEffect">
                                  <p:stCondLst>
                                    <p:cond delay="0"/>
                                  </p:stCondLst>
                                  <p:childTnLst>
                                    <p:anim calcmode="lin" valueType="num">
                                      <p:cBhvr additive="base">
                                        <p:cTn id="138" dur="3000"/>
                                        <p:tgtEl>
                                          <p:spTgt spid="6"/>
                                        </p:tgtEl>
                                        <p:attrNameLst>
                                          <p:attrName>ppt_x</p:attrName>
                                        </p:attrNameLst>
                                      </p:cBhvr>
                                      <p:tavLst>
                                        <p:tav tm="0">
                                          <p:val>
                                            <p:strVal val="ppt_x"/>
                                          </p:val>
                                        </p:tav>
                                        <p:tav tm="100000">
                                          <p:val>
                                            <p:strVal val="0-ppt_w/2"/>
                                          </p:val>
                                        </p:tav>
                                      </p:tavLst>
                                    </p:anim>
                                    <p:anim calcmode="lin" valueType="num">
                                      <p:cBhvr additive="base">
                                        <p:cTn id="139" dur="3000"/>
                                        <p:tgtEl>
                                          <p:spTgt spid="6"/>
                                        </p:tgtEl>
                                        <p:attrNameLst>
                                          <p:attrName>ppt_y</p:attrName>
                                        </p:attrNameLst>
                                      </p:cBhvr>
                                      <p:tavLst>
                                        <p:tav tm="0">
                                          <p:val>
                                            <p:strVal val="ppt_y"/>
                                          </p:val>
                                        </p:tav>
                                        <p:tav tm="100000">
                                          <p:val>
                                            <p:strVal val="1+ppt_h/2"/>
                                          </p:val>
                                        </p:tav>
                                      </p:tavLst>
                                    </p:anim>
                                    <p:set>
                                      <p:cBhvr>
                                        <p:cTn id="140" dur="1" fill="hold">
                                          <p:stCondLst>
                                            <p:cond delay="2999"/>
                                          </p:stCondLst>
                                        </p:cTn>
                                        <p:tgtEl>
                                          <p:spTgt spid="6"/>
                                        </p:tgtEl>
                                        <p:attrNameLst>
                                          <p:attrName>style.visibility</p:attrName>
                                        </p:attrNameLst>
                                      </p:cBhvr>
                                      <p:to>
                                        <p:strVal val="hidden"/>
                                      </p:to>
                                    </p:set>
                                  </p:childTnLst>
                                </p:cTn>
                              </p:par>
                              <p:par>
                                <p:cTn id="141" presetID="2" presetClass="exit" presetSubtype="12" fill="hold" grpId="2" nodeType="withEffect">
                                  <p:stCondLst>
                                    <p:cond delay="0"/>
                                  </p:stCondLst>
                                  <p:childTnLst>
                                    <p:anim calcmode="lin" valueType="num">
                                      <p:cBhvr additive="base">
                                        <p:cTn id="142" dur="3000"/>
                                        <p:tgtEl>
                                          <p:spTgt spid="10"/>
                                        </p:tgtEl>
                                        <p:attrNameLst>
                                          <p:attrName>ppt_x</p:attrName>
                                        </p:attrNameLst>
                                      </p:cBhvr>
                                      <p:tavLst>
                                        <p:tav tm="0">
                                          <p:val>
                                            <p:strVal val="ppt_x"/>
                                          </p:val>
                                        </p:tav>
                                        <p:tav tm="100000">
                                          <p:val>
                                            <p:strVal val="0-ppt_w/2"/>
                                          </p:val>
                                        </p:tav>
                                      </p:tavLst>
                                    </p:anim>
                                    <p:anim calcmode="lin" valueType="num">
                                      <p:cBhvr additive="base">
                                        <p:cTn id="143" dur="3000"/>
                                        <p:tgtEl>
                                          <p:spTgt spid="10"/>
                                        </p:tgtEl>
                                        <p:attrNameLst>
                                          <p:attrName>ppt_y</p:attrName>
                                        </p:attrNameLst>
                                      </p:cBhvr>
                                      <p:tavLst>
                                        <p:tav tm="0">
                                          <p:val>
                                            <p:strVal val="ppt_y"/>
                                          </p:val>
                                        </p:tav>
                                        <p:tav tm="100000">
                                          <p:val>
                                            <p:strVal val="1+ppt_h/2"/>
                                          </p:val>
                                        </p:tav>
                                      </p:tavLst>
                                    </p:anim>
                                    <p:set>
                                      <p:cBhvr>
                                        <p:cTn id="144" dur="1" fill="hold">
                                          <p:stCondLst>
                                            <p:cond delay="2999"/>
                                          </p:stCondLst>
                                        </p:cTn>
                                        <p:tgtEl>
                                          <p:spTgt spid="10"/>
                                        </p:tgtEl>
                                        <p:attrNameLst>
                                          <p:attrName>style.visibility</p:attrName>
                                        </p:attrNameLst>
                                      </p:cBhvr>
                                      <p:to>
                                        <p:strVal val="hidden"/>
                                      </p:to>
                                    </p:set>
                                  </p:childTnLst>
                                </p:cTn>
                              </p:par>
                              <p:par>
                                <p:cTn id="145" presetID="2" presetClass="exit" presetSubtype="12" fill="hold" grpId="2" nodeType="withEffect">
                                  <p:stCondLst>
                                    <p:cond delay="0"/>
                                  </p:stCondLst>
                                  <p:childTnLst>
                                    <p:anim calcmode="lin" valueType="num">
                                      <p:cBhvr additive="base">
                                        <p:cTn id="146" dur="3000"/>
                                        <p:tgtEl>
                                          <p:spTgt spid="14"/>
                                        </p:tgtEl>
                                        <p:attrNameLst>
                                          <p:attrName>ppt_x</p:attrName>
                                        </p:attrNameLst>
                                      </p:cBhvr>
                                      <p:tavLst>
                                        <p:tav tm="0">
                                          <p:val>
                                            <p:strVal val="ppt_x"/>
                                          </p:val>
                                        </p:tav>
                                        <p:tav tm="100000">
                                          <p:val>
                                            <p:strVal val="0-ppt_w/2"/>
                                          </p:val>
                                        </p:tav>
                                      </p:tavLst>
                                    </p:anim>
                                    <p:anim calcmode="lin" valueType="num">
                                      <p:cBhvr additive="base">
                                        <p:cTn id="147" dur="3000"/>
                                        <p:tgtEl>
                                          <p:spTgt spid="14"/>
                                        </p:tgtEl>
                                        <p:attrNameLst>
                                          <p:attrName>ppt_y</p:attrName>
                                        </p:attrNameLst>
                                      </p:cBhvr>
                                      <p:tavLst>
                                        <p:tav tm="0">
                                          <p:val>
                                            <p:strVal val="ppt_y"/>
                                          </p:val>
                                        </p:tav>
                                        <p:tav tm="100000">
                                          <p:val>
                                            <p:strVal val="1+ppt_h/2"/>
                                          </p:val>
                                        </p:tav>
                                      </p:tavLst>
                                    </p:anim>
                                    <p:set>
                                      <p:cBhvr>
                                        <p:cTn id="148" dur="1" fill="hold">
                                          <p:stCondLst>
                                            <p:cond delay="2999"/>
                                          </p:stCondLst>
                                        </p:cTn>
                                        <p:tgtEl>
                                          <p:spTgt spid="14"/>
                                        </p:tgtEl>
                                        <p:attrNameLst>
                                          <p:attrName>style.visibility</p:attrName>
                                        </p:attrNameLst>
                                      </p:cBhvr>
                                      <p:to>
                                        <p:strVal val="hidden"/>
                                      </p:to>
                                    </p:set>
                                  </p:childTnLst>
                                </p:cTn>
                              </p:par>
                              <p:par>
                                <p:cTn id="149" presetID="2" presetClass="exit" presetSubtype="12" fill="hold" grpId="2" nodeType="withEffect">
                                  <p:stCondLst>
                                    <p:cond delay="0"/>
                                  </p:stCondLst>
                                  <p:childTnLst>
                                    <p:anim calcmode="lin" valueType="num">
                                      <p:cBhvr additive="base">
                                        <p:cTn id="150" dur="3000"/>
                                        <p:tgtEl>
                                          <p:spTgt spid="18"/>
                                        </p:tgtEl>
                                        <p:attrNameLst>
                                          <p:attrName>ppt_x</p:attrName>
                                        </p:attrNameLst>
                                      </p:cBhvr>
                                      <p:tavLst>
                                        <p:tav tm="0">
                                          <p:val>
                                            <p:strVal val="ppt_x"/>
                                          </p:val>
                                        </p:tav>
                                        <p:tav tm="100000">
                                          <p:val>
                                            <p:strVal val="0-ppt_w/2"/>
                                          </p:val>
                                        </p:tav>
                                      </p:tavLst>
                                    </p:anim>
                                    <p:anim calcmode="lin" valueType="num">
                                      <p:cBhvr additive="base">
                                        <p:cTn id="151" dur="3000"/>
                                        <p:tgtEl>
                                          <p:spTgt spid="18"/>
                                        </p:tgtEl>
                                        <p:attrNameLst>
                                          <p:attrName>ppt_y</p:attrName>
                                        </p:attrNameLst>
                                      </p:cBhvr>
                                      <p:tavLst>
                                        <p:tav tm="0">
                                          <p:val>
                                            <p:strVal val="ppt_y"/>
                                          </p:val>
                                        </p:tav>
                                        <p:tav tm="100000">
                                          <p:val>
                                            <p:strVal val="1+ppt_h/2"/>
                                          </p:val>
                                        </p:tav>
                                      </p:tavLst>
                                    </p:anim>
                                    <p:set>
                                      <p:cBhvr>
                                        <p:cTn id="152" dur="1" fill="hold">
                                          <p:stCondLst>
                                            <p:cond delay="2999"/>
                                          </p:stCondLst>
                                        </p:cTn>
                                        <p:tgtEl>
                                          <p:spTgt spid="18"/>
                                        </p:tgtEl>
                                        <p:attrNameLst>
                                          <p:attrName>style.visibility</p:attrName>
                                        </p:attrNameLst>
                                      </p:cBhvr>
                                      <p:to>
                                        <p:strVal val="hidden"/>
                                      </p:to>
                                    </p:set>
                                  </p:childTnLst>
                                </p:cTn>
                              </p:par>
                              <p:par>
                                <p:cTn id="153" presetID="2" presetClass="exit" presetSubtype="3" fill="hold" grpId="2" nodeType="withEffect">
                                  <p:stCondLst>
                                    <p:cond delay="0"/>
                                  </p:stCondLst>
                                  <p:childTnLst>
                                    <p:anim calcmode="lin" valueType="num">
                                      <p:cBhvr additive="base">
                                        <p:cTn id="154" dur="3000"/>
                                        <p:tgtEl>
                                          <p:spTgt spid="7"/>
                                        </p:tgtEl>
                                        <p:attrNameLst>
                                          <p:attrName>ppt_x</p:attrName>
                                        </p:attrNameLst>
                                      </p:cBhvr>
                                      <p:tavLst>
                                        <p:tav tm="0">
                                          <p:val>
                                            <p:strVal val="ppt_x"/>
                                          </p:val>
                                        </p:tav>
                                        <p:tav tm="100000">
                                          <p:val>
                                            <p:strVal val="1+ppt_w/2"/>
                                          </p:val>
                                        </p:tav>
                                      </p:tavLst>
                                    </p:anim>
                                    <p:anim calcmode="lin" valueType="num">
                                      <p:cBhvr additive="base">
                                        <p:cTn id="155" dur="3000"/>
                                        <p:tgtEl>
                                          <p:spTgt spid="7"/>
                                        </p:tgtEl>
                                        <p:attrNameLst>
                                          <p:attrName>ppt_y</p:attrName>
                                        </p:attrNameLst>
                                      </p:cBhvr>
                                      <p:tavLst>
                                        <p:tav tm="0">
                                          <p:val>
                                            <p:strVal val="ppt_y"/>
                                          </p:val>
                                        </p:tav>
                                        <p:tav tm="100000">
                                          <p:val>
                                            <p:strVal val="0-ppt_h/2"/>
                                          </p:val>
                                        </p:tav>
                                      </p:tavLst>
                                    </p:anim>
                                    <p:set>
                                      <p:cBhvr>
                                        <p:cTn id="156" dur="1" fill="hold">
                                          <p:stCondLst>
                                            <p:cond delay="2999"/>
                                          </p:stCondLst>
                                        </p:cTn>
                                        <p:tgtEl>
                                          <p:spTgt spid="7"/>
                                        </p:tgtEl>
                                        <p:attrNameLst>
                                          <p:attrName>style.visibility</p:attrName>
                                        </p:attrNameLst>
                                      </p:cBhvr>
                                      <p:to>
                                        <p:strVal val="hidden"/>
                                      </p:to>
                                    </p:set>
                                  </p:childTnLst>
                                </p:cTn>
                              </p:par>
                              <p:par>
                                <p:cTn id="157" presetID="2" presetClass="exit" presetSubtype="3" fill="hold" grpId="2" nodeType="withEffect">
                                  <p:stCondLst>
                                    <p:cond delay="0"/>
                                  </p:stCondLst>
                                  <p:childTnLst>
                                    <p:anim calcmode="lin" valueType="num">
                                      <p:cBhvr additive="base">
                                        <p:cTn id="158" dur="3000"/>
                                        <p:tgtEl>
                                          <p:spTgt spid="12"/>
                                        </p:tgtEl>
                                        <p:attrNameLst>
                                          <p:attrName>ppt_x</p:attrName>
                                        </p:attrNameLst>
                                      </p:cBhvr>
                                      <p:tavLst>
                                        <p:tav tm="0">
                                          <p:val>
                                            <p:strVal val="ppt_x"/>
                                          </p:val>
                                        </p:tav>
                                        <p:tav tm="100000">
                                          <p:val>
                                            <p:strVal val="1+ppt_w/2"/>
                                          </p:val>
                                        </p:tav>
                                      </p:tavLst>
                                    </p:anim>
                                    <p:anim calcmode="lin" valueType="num">
                                      <p:cBhvr additive="base">
                                        <p:cTn id="159" dur="3000"/>
                                        <p:tgtEl>
                                          <p:spTgt spid="12"/>
                                        </p:tgtEl>
                                        <p:attrNameLst>
                                          <p:attrName>ppt_y</p:attrName>
                                        </p:attrNameLst>
                                      </p:cBhvr>
                                      <p:tavLst>
                                        <p:tav tm="0">
                                          <p:val>
                                            <p:strVal val="ppt_y"/>
                                          </p:val>
                                        </p:tav>
                                        <p:tav tm="100000">
                                          <p:val>
                                            <p:strVal val="0-ppt_h/2"/>
                                          </p:val>
                                        </p:tav>
                                      </p:tavLst>
                                    </p:anim>
                                    <p:set>
                                      <p:cBhvr>
                                        <p:cTn id="160" dur="1" fill="hold">
                                          <p:stCondLst>
                                            <p:cond delay="2999"/>
                                          </p:stCondLst>
                                        </p:cTn>
                                        <p:tgtEl>
                                          <p:spTgt spid="12"/>
                                        </p:tgtEl>
                                        <p:attrNameLst>
                                          <p:attrName>style.visibility</p:attrName>
                                        </p:attrNameLst>
                                      </p:cBhvr>
                                      <p:to>
                                        <p:strVal val="hidden"/>
                                      </p:to>
                                    </p:set>
                                  </p:childTnLst>
                                </p:cTn>
                              </p:par>
                              <p:par>
                                <p:cTn id="161" presetID="2" presetClass="exit" presetSubtype="3" fill="hold" grpId="2" nodeType="withEffect">
                                  <p:stCondLst>
                                    <p:cond delay="0"/>
                                  </p:stCondLst>
                                  <p:childTnLst>
                                    <p:anim calcmode="lin" valueType="num">
                                      <p:cBhvr additive="base">
                                        <p:cTn id="162" dur="3000"/>
                                        <p:tgtEl>
                                          <p:spTgt spid="16"/>
                                        </p:tgtEl>
                                        <p:attrNameLst>
                                          <p:attrName>ppt_x</p:attrName>
                                        </p:attrNameLst>
                                      </p:cBhvr>
                                      <p:tavLst>
                                        <p:tav tm="0">
                                          <p:val>
                                            <p:strVal val="ppt_x"/>
                                          </p:val>
                                        </p:tav>
                                        <p:tav tm="100000">
                                          <p:val>
                                            <p:strVal val="1+ppt_w/2"/>
                                          </p:val>
                                        </p:tav>
                                      </p:tavLst>
                                    </p:anim>
                                    <p:anim calcmode="lin" valueType="num">
                                      <p:cBhvr additive="base">
                                        <p:cTn id="163" dur="3000"/>
                                        <p:tgtEl>
                                          <p:spTgt spid="16"/>
                                        </p:tgtEl>
                                        <p:attrNameLst>
                                          <p:attrName>ppt_y</p:attrName>
                                        </p:attrNameLst>
                                      </p:cBhvr>
                                      <p:tavLst>
                                        <p:tav tm="0">
                                          <p:val>
                                            <p:strVal val="ppt_y"/>
                                          </p:val>
                                        </p:tav>
                                        <p:tav tm="100000">
                                          <p:val>
                                            <p:strVal val="0-ppt_h/2"/>
                                          </p:val>
                                        </p:tav>
                                      </p:tavLst>
                                    </p:anim>
                                    <p:set>
                                      <p:cBhvr>
                                        <p:cTn id="164" dur="1" fill="hold">
                                          <p:stCondLst>
                                            <p:cond delay="2999"/>
                                          </p:stCondLst>
                                        </p:cTn>
                                        <p:tgtEl>
                                          <p:spTgt spid="16"/>
                                        </p:tgtEl>
                                        <p:attrNameLst>
                                          <p:attrName>style.visibility</p:attrName>
                                        </p:attrNameLst>
                                      </p:cBhvr>
                                      <p:to>
                                        <p:strVal val="hidden"/>
                                      </p:to>
                                    </p:set>
                                  </p:childTnLst>
                                </p:cTn>
                              </p:par>
                              <p:par>
                                <p:cTn id="165" presetID="2" presetClass="exit" presetSubtype="3" fill="hold" grpId="2" nodeType="withEffect">
                                  <p:stCondLst>
                                    <p:cond delay="0"/>
                                  </p:stCondLst>
                                  <p:childTnLst>
                                    <p:anim calcmode="lin" valueType="num">
                                      <p:cBhvr additive="base">
                                        <p:cTn id="166" dur="3000"/>
                                        <p:tgtEl>
                                          <p:spTgt spid="20"/>
                                        </p:tgtEl>
                                        <p:attrNameLst>
                                          <p:attrName>ppt_x</p:attrName>
                                        </p:attrNameLst>
                                      </p:cBhvr>
                                      <p:tavLst>
                                        <p:tav tm="0">
                                          <p:val>
                                            <p:strVal val="ppt_x"/>
                                          </p:val>
                                        </p:tav>
                                        <p:tav tm="100000">
                                          <p:val>
                                            <p:strVal val="1+ppt_w/2"/>
                                          </p:val>
                                        </p:tav>
                                      </p:tavLst>
                                    </p:anim>
                                    <p:anim calcmode="lin" valueType="num">
                                      <p:cBhvr additive="base">
                                        <p:cTn id="167" dur="3000"/>
                                        <p:tgtEl>
                                          <p:spTgt spid="20"/>
                                        </p:tgtEl>
                                        <p:attrNameLst>
                                          <p:attrName>ppt_y</p:attrName>
                                        </p:attrNameLst>
                                      </p:cBhvr>
                                      <p:tavLst>
                                        <p:tav tm="0">
                                          <p:val>
                                            <p:strVal val="ppt_y"/>
                                          </p:val>
                                        </p:tav>
                                        <p:tav tm="100000">
                                          <p:val>
                                            <p:strVal val="0-ppt_h/2"/>
                                          </p:val>
                                        </p:tav>
                                      </p:tavLst>
                                    </p:anim>
                                    <p:set>
                                      <p:cBhvr>
                                        <p:cTn id="168" dur="1" fill="hold">
                                          <p:stCondLst>
                                            <p:cond delay="2999"/>
                                          </p:stCondLst>
                                        </p:cTn>
                                        <p:tgtEl>
                                          <p:spTgt spid="20"/>
                                        </p:tgtEl>
                                        <p:attrNameLst>
                                          <p:attrName>style.visibility</p:attrName>
                                        </p:attrNameLst>
                                      </p:cBhvr>
                                      <p:to>
                                        <p:strVal val="hidden"/>
                                      </p:to>
                                    </p:set>
                                  </p:childTnLst>
                                </p:cTn>
                              </p:par>
                              <p:par>
                                <p:cTn id="169" presetID="2" presetClass="exit" presetSubtype="9" fill="hold" grpId="2" nodeType="withEffect">
                                  <p:stCondLst>
                                    <p:cond delay="0"/>
                                  </p:stCondLst>
                                  <p:childTnLst>
                                    <p:anim calcmode="lin" valueType="num">
                                      <p:cBhvr additive="base">
                                        <p:cTn id="170" dur="3000"/>
                                        <p:tgtEl>
                                          <p:spTgt spid="8"/>
                                        </p:tgtEl>
                                        <p:attrNameLst>
                                          <p:attrName>ppt_x</p:attrName>
                                        </p:attrNameLst>
                                      </p:cBhvr>
                                      <p:tavLst>
                                        <p:tav tm="0">
                                          <p:val>
                                            <p:strVal val="ppt_x"/>
                                          </p:val>
                                        </p:tav>
                                        <p:tav tm="100000">
                                          <p:val>
                                            <p:strVal val="0-ppt_w/2"/>
                                          </p:val>
                                        </p:tav>
                                      </p:tavLst>
                                    </p:anim>
                                    <p:anim calcmode="lin" valueType="num">
                                      <p:cBhvr additive="base">
                                        <p:cTn id="171" dur="3000"/>
                                        <p:tgtEl>
                                          <p:spTgt spid="8"/>
                                        </p:tgtEl>
                                        <p:attrNameLst>
                                          <p:attrName>ppt_y</p:attrName>
                                        </p:attrNameLst>
                                      </p:cBhvr>
                                      <p:tavLst>
                                        <p:tav tm="0">
                                          <p:val>
                                            <p:strVal val="ppt_y"/>
                                          </p:val>
                                        </p:tav>
                                        <p:tav tm="100000">
                                          <p:val>
                                            <p:strVal val="0-ppt_h/2"/>
                                          </p:val>
                                        </p:tav>
                                      </p:tavLst>
                                    </p:anim>
                                    <p:set>
                                      <p:cBhvr>
                                        <p:cTn id="172" dur="1" fill="hold">
                                          <p:stCondLst>
                                            <p:cond delay="2999"/>
                                          </p:stCondLst>
                                        </p:cTn>
                                        <p:tgtEl>
                                          <p:spTgt spid="8"/>
                                        </p:tgtEl>
                                        <p:attrNameLst>
                                          <p:attrName>style.visibility</p:attrName>
                                        </p:attrNameLst>
                                      </p:cBhvr>
                                      <p:to>
                                        <p:strVal val="hidden"/>
                                      </p:to>
                                    </p:set>
                                  </p:childTnLst>
                                </p:cTn>
                              </p:par>
                              <p:par>
                                <p:cTn id="173" presetID="2" presetClass="exit" presetSubtype="9" fill="hold" grpId="2" nodeType="withEffect">
                                  <p:stCondLst>
                                    <p:cond delay="0"/>
                                  </p:stCondLst>
                                  <p:childTnLst>
                                    <p:anim calcmode="lin" valueType="num">
                                      <p:cBhvr additive="base">
                                        <p:cTn id="174" dur="3000"/>
                                        <p:tgtEl>
                                          <p:spTgt spid="11"/>
                                        </p:tgtEl>
                                        <p:attrNameLst>
                                          <p:attrName>ppt_x</p:attrName>
                                        </p:attrNameLst>
                                      </p:cBhvr>
                                      <p:tavLst>
                                        <p:tav tm="0">
                                          <p:val>
                                            <p:strVal val="ppt_x"/>
                                          </p:val>
                                        </p:tav>
                                        <p:tav tm="100000">
                                          <p:val>
                                            <p:strVal val="0-ppt_w/2"/>
                                          </p:val>
                                        </p:tav>
                                      </p:tavLst>
                                    </p:anim>
                                    <p:anim calcmode="lin" valueType="num">
                                      <p:cBhvr additive="base">
                                        <p:cTn id="175" dur="3000"/>
                                        <p:tgtEl>
                                          <p:spTgt spid="11"/>
                                        </p:tgtEl>
                                        <p:attrNameLst>
                                          <p:attrName>ppt_y</p:attrName>
                                        </p:attrNameLst>
                                      </p:cBhvr>
                                      <p:tavLst>
                                        <p:tav tm="0">
                                          <p:val>
                                            <p:strVal val="ppt_y"/>
                                          </p:val>
                                        </p:tav>
                                        <p:tav tm="100000">
                                          <p:val>
                                            <p:strVal val="0-ppt_h/2"/>
                                          </p:val>
                                        </p:tav>
                                      </p:tavLst>
                                    </p:anim>
                                    <p:set>
                                      <p:cBhvr>
                                        <p:cTn id="176" dur="1" fill="hold">
                                          <p:stCondLst>
                                            <p:cond delay="2999"/>
                                          </p:stCondLst>
                                        </p:cTn>
                                        <p:tgtEl>
                                          <p:spTgt spid="11"/>
                                        </p:tgtEl>
                                        <p:attrNameLst>
                                          <p:attrName>style.visibility</p:attrName>
                                        </p:attrNameLst>
                                      </p:cBhvr>
                                      <p:to>
                                        <p:strVal val="hidden"/>
                                      </p:to>
                                    </p:set>
                                  </p:childTnLst>
                                </p:cTn>
                              </p:par>
                              <p:par>
                                <p:cTn id="177" presetID="2" presetClass="exit" presetSubtype="9" fill="hold" grpId="2" nodeType="withEffect">
                                  <p:stCondLst>
                                    <p:cond delay="0"/>
                                  </p:stCondLst>
                                  <p:childTnLst>
                                    <p:anim calcmode="lin" valueType="num">
                                      <p:cBhvr additive="base">
                                        <p:cTn id="178" dur="3000"/>
                                        <p:tgtEl>
                                          <p:spTgt spid="15"/>
                                        </p:tgtEl>
                                        <p:attrNameLst>
                                          <p:attrName>ppt_x</p:attrName>
                                        </p:attrNameLst>
                                      </p:cBhvr>
                                      <p:tavLst>
                                        <p:tav tm="0">
                                          <p:val>
                                            <p:strVal val="ppt_x"/>
                                          </p:val>
                                        </p:tav>
                                        <p:tav tm="100000">
                                          <p:val>
                                            <p:strVal val="0-ppt_w/2"/>
                                          </p:val>
                                        </p:tav>
                                      </p:tavLst>
                                    </p:anim>
                                    <p:anim calcmode="lin" valueType="num">
                                      <p:cBhvr additive="base">
                                        <p:cTn id="179" dur="3000"/>
                                        <p:tgtEl>
                                          <p:spTgt spid="15"/>
                                        </p:tgtEl>
                                        <p:attrNameLst>
                                          <p:attrName>ppt_y</p:attrName>
                                        </p:attrNameLst>
                                      </p:cBhvr>
                                      <p:tavLst>
                                        <p:tav tm="0">
                                          <p:val>
                                            <p:strVal val="ppt_y"/>
                                          </p:val>
                                        </p:tav>
                                        <p:tav tm="100000">
                                          <p:val>
                                            <p:strVal val="0-ppt_h/2"/>
                                          </p:val>
                                        </p:tav>
                                      </p:tavLst>
                                    </p:anim>
                                    <p:set>
                                      <p:cBhvr>
                                        <p:cTn id="180" dur="1" fill="hold">
                                          <p:stCondLst>
                                            <p:cond delay="2999"/>
                                          </p:stCondLst>
                                        </p:cTn>
                                        <p:tgtEl>
                                          <p:spTgt spid="15"/>
                                        </p:tgtEl>
                                        <p:attrNameLst>
                                          <p:attrName>style.visibility</p:attrName>
                                        </p:attrNameLst>
                                      </p:cBhvr>
                                      <p:to>
                                        <p:strVal val="hidden"/>
                                      </p:to>
                                    </p:set>
                                  </p:childTnLst>
                                </p:cTn>
                              </p:par>
                              <p:par>
                                <p:cTn id="181" presetID="2" presetClass="exit" presetSubtype="9" fill="hold" grpId="2" nodeType="withEffect">
                                  <p:stCondLst>
                                    <p:cond delay="0"/>
                                  </p:stCondLst>
                                  <p:childTnLst>
                                    <p:anim calcmode="lin" valueType="num">
                                      <p:cBhvr additive="base">
                                        <p:cTn id="182" dur="3000"/>
                                        <p:tgtEl>
                                          <p:spTgt spid="19"/>
                                        </p:tgtEl>
                                        <p:attrNameLst>
                                          <p:attrName>ppt_x</p:attrName>
                                        </p:attrNameLst>
                                      </p:cBhvr>
                                      <p:tavLst>
                                        <p:tav tm="0">
                                          <p:val>
                                            <p:strVal val="ppt_x"/>
                                          </p:val>
                                        </p:tav>
                                        <p:tav tm="100000">
                                          <p:val>
                                            <p:strVal val="0-ppt_w/2"/>
                                          </p:val>
                                        </p:tav>
                                      </p:tavLst>
                                    </p:anim>
                                    <p:anim calcmode="lin" valueType="num">
                                      <p:cBhvr additive="base">
                                        <p:cTn id="183" dur="3000"/>
                                        <p:tgtEl>
                                          <p:spTgt spid="19"/>
                                        </p:tgtEl>
                                        <p:attrNameLst>
                                          <p:attrName>ppt_y</p:attrName>
                                        </p:attrNameLst>
                                      </p:cBhvr>
                                      <p:tavLst>
                                        <p:tav tm="0">
                                          <p:val>
                                            <p:strVal val="ppt_y"/>
                                          </p:val>
                                        </p:tav>
                                        <p:tav tm="100000">
                                          <p:val>
                                            <p:strVal val="0-ppt_h/2"/>
                                          </p:val>
                                        </p:tav>
                                      </p:tavLst>
                                    </p:anim>
                                    <p:set>
                                      <p:cBhvr>
                                        <p:cTn id="184" dur="1" fill="hold">
                                          <p:stCondLst>
                                            <p:cond delay="2999"/>
                                          </p:stCondLst>
                                        </p:cTn>
                                        <p:tgtEl>
                                          <p:spTgt spid="19"/>
                                        </p:tgtEl>
                                        <p:attrNameLst>
                                          <p:attrName>style.visibility</p:attrName>
                                        </p:attrNameLst>
                                      </p:cBhvr>
                                      <p:to>
                                        <p:strVal val="hidden"/>
                                      </p:to>
                                    </p:set>
                                  </p:childTnLst>
                                </p:cTn>
                              </p:par>
                              <p:par>
                                <p:cTn id="185" presetID="23" presetClass="entr" presetSubtype="272" fill="hold" nodeType="withEffect">
                                  <p:stCondLst>
                                    <p:cond delay="0"/>
                                  </p:stCondLst>
                                  <p:childTnLst>
                                    <p:set>
                                      <p:cBhvr>
                                        <p:cTn id="186" dur="1" fill="hold">
                                          <p:stCondLst>
                                            <p:cond delay="0"/>
                                          </p:stCondLst>
                                        </p:cTn>
                                        <p:tgtEl>
                                          <p:spTgt spid="4"/>
                                        </p:tgtEl>
                                        <p:attrNameLst>
                                          <p:attrName>style.visibility</p:attrName>
                                        </p:attrNameLst>
                                      </p:cBhvr>
                                      <p:to>
                                        <p:strVal val="visible"/>
                                      </p:to>
                                    </p:set>
                                    <p:anim calcmode="lin" valueType="num">
                                      <p:cBhvr>
                                        <p:cTn id="187" dur="3000" fill="hold"/>
                                        <p:tgtEl>
                                          <p:spTgt spid="4"/>
                                        </p:tgtEl>
                                        <p:attrNameLst>
                                          <p:attrName>ppt_w</p:attrName>
                                        </p:attrNameLst>
                                      </p:cBhvr>
                                      <p:tavLst>
                                        <p:tav tm="0">
                                          <p:val>
                                            <p:strVal val="2/3*#ppt_w"/>
                                          </p:val>
                                        </p:tav>
                                        <p:tav tm="100000">
                                          <p:val>
                                            <p:strVal val="#ppt_w"/>
                                          </p:val>
                                        </p:tav>
                                      </p:tavLst>
                                    </p:anim>
                                    <p:anim calcmode="lin" valueType="num">
                                      <p:cBhvr>
                                        <p:cTn id="188" dur="3000" fill="hold"/>
                                        <p:tgtEl>
                                          <p:spTgt spid="4"/>
                                        </p:tgtEl>
                                        <p:attrNameLst>
                                          <p:attrName>ppt_h</p:attrName>
                                        </p:attrNameLst>
                                      </p:cBhvr>
                                      <p:tavLst>
                                        <p:tav tm="0">
                                          <p:val>
                                            <p:strVal val="2/3*#ppt_h"/>
                                          </p:val>
                                        </p:tav>
                                        <p:tav tm="100000">
                                          <p:val>
                                            <p:strVal val="#ppt_h"/>
                                          </p:val>
                                        </p:tav>
                                      </p:tavLst>
                                    </p:anim>
                                  </p:childTnLst>
                                </p:cTn>
                              </p:par>
                              <p:par>
                                <p:cTn id="189" presetID="8" presetClass="entr" presetSubtype="32" fill="hold" nodeType="withEffect">
                                  <p:stCondLst>
                                    <p:cond delay="0"/>
                                  </p:stCondLst>
                                  <p:childTnLst>
                                    <p:set>
                                      <p:cBhvr>
                                        <p:cTn id="190" dur="1" fill="hold">
                                          <p:stCondLst>
                                            <p:cond delay="0"/>
                                          </p:stCondLst>
                                        </p:cTn>
                                        <p:tgtEl>
                                          <p:spTgt spid="4"/>
                                        </p:tgtEl>
                                        <p:attrNameLst>
                                          <p:attrName>style.visibility</p:attrName>
                                        </p:attrNameLst>
                                      </p:cBhvr>
                                      <p:to>
                                        <p:strVal val="visible"/>
                                      </p:to>
                                    </p:set>
                                    <p:animEffect transition="in" filter="diamond(out)">
                                      <p:cBhvr>
                                        <p:cTn id="19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Bonsái-nº-2.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32" y="1142984"/>
            <a:ext cx="714348" cy="1785950"/>
          </a:xfrm>
          <a:prstGeom prst="rect">
            <a:avLst/>
          </a:prstGeom>
          <a:solidFill>
            <a:srgbClr val="5028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785818" y="1142984"/>
            <a:ext cx="714348" cy="1785950"/>
          </a:xfrm>
          <a:prstGeom prst="rect">
            <a:avLst/>
          </a:prstGeom>
          <a:solidFill>
            <a:srgbClr val="5C2E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1571668" y="1142984"/>
            <a:ext cx="714348" cy="1785950"/>
          </a:xfrm>
          <a:prstGeom prst="rect">
            <a:avLst/>
          </a:prstGeom>
          <a:solidFill>
            <a:srgbClr val="6633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2357454" y="1142984"/>
            <a:ext cx="714348" cy="1785950"/>
          </a:xfrm>
          <a:prstGeom prst="rect">
            <a:avLst/>
          </a:prstGeom>
          <a:solidFill>
            <a:srgbClr val="9E4F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3143272" y="1142984"/>
            <a:ext cx="714348" cy="1785950"/>
          </a:xfrm>
          <a:prstGeom prst="rect">
            <a:avLst/>
          </a:prstGeom>
          <a:solidFill>
            <a:srgbClr val="BC5E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3929058" y="1142984"/>
            <a:ext cx="714348" cy="1785950"/>
          </a:xfrm>
          <a:prstGeom prst="rect">
            <a:avLst/>
          </a:prstGeom>
          <a:solidFill>
            <a:srgbClr val="C98D15"/>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4714908" y="1142984"/>
            <a:ext cx="714348" cy="1785950"/>
          </a:xfrm>
          <a:prstGeom prst="rect">
            <a:avLst/>
          </a:prstGeom>
          <a:solidFill>
            <a:srgbClr val="C98D15"/>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5500694" y="1142984"/>
            <a:ext cx="714348" cy="1785950"/>
          </a:xfrm>
          <a:prstGeom prst="rect">
            <a:avLst/>
          </a:prstGeom>
          <a:solidFill>
            <a:srgbClr val="BC5E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6215100" y="1142984"/>
            <a:ext cx="571478" cy="1785950"/>
          </a:xfrm>
          <a:prstGeom prst="rect">
            <a:avLst/>
          </a:prstGeom>
          <a:solidFill>
            <a:srgbClr val="9E4F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6858016" y="1142984"/>
            <a:ext cx="714348" cy="1785950"/>
          </a:xfrm>
          <a:prstGeom prst="rect">
            <a:avLst/>
          </a:prstGeom>
          <a:solidFill>
            <a:srgbClr val="6633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7643834" y="1142984"/>
            <a:ext cx="714348" cy="1785950"/>
          </a:xfrm>
          <a:prstGeom prst="rect">
            <a:avLst/>
          </a:prstGeom>
          <a:solidFill>
            <a:srgbClr val="5C2E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8429652" y="1142984"/>
            <a:ext cx="714348" cy="1785950"/>
          </a:xfrm>
          <a:prstGeom prst="rect">
            <a:avLst/>
          </a:prstGeom>
          <a:solidFill>
            <a:srgbClr val="5028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32" y="3286124"/>
            <a:ext cx="714348" cy="1785950"/>
          </a:xfrm>
          <a:prstGeom prst="rect">
            <a:avLst/>
          </a:prstGeom>
          <a:solidFill>
            <a:srgbClr val="5028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785818" y="3286124"/>
            <a:ext cx="714348" cy="1785950"/>
          </a:xfrm>
          <a:prstGeom prst="rect">
            <a:avLst/>
          </a:prstGeom>
          <a:solidFill>
            <a:srgbClr val="5C2E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1571668" y="3286124"/>
            <a:ext cx="714348" cy="1785950"/>
          </a:xfrm>
          <a:prstGeom prst="rect">
            <a:avLst/>
          </a:prstGeom>
          <a:solidFill>
            <a:srgbClr val="6633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2357454" y="3286124"/>
            <a:ext cx="714348" cy="1785950"/>
          </a:xfrm>
          <a:prstGeom prst="rect">
            <a:avLst/>
          </a:prstGeom>
          <a:solidFill>
            <a:srgbClr val="9E4F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3143272" y="3286124"/>
            <a:ext cx="714348" cy="1785950"/>
          </a:xfrm>
          <a:prstGeom prst="rect">
            <a:avLst/>
          </a:prstGeom>
          <a:solidFill>
            <a:srgbClr val="BC5E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3929058" y="3286124"/>
            <a:ext cx="714348" cy="1785950"/>
          </a:xfrm>
          <a:prstGeom prst="rect">
            <a:avLst/>
          </a:prstGeom>
          <a:solidFill>
            <a:srgbClr val="C98D15"/>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4714908" y="3286124"/>
            <a:ext cx="714348" cy="1785950"/>
          </a:xfrm>
          <a:prstGeom prst="rect">
            <a:avLst/>
          </a:prstGeom>
          <a:solidFill>
            <a:srgbClr val="C98D15"/>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5500694" y="3286124"/>
            <a:ext cx="714348" cy="1785950"/>
          </a:xfrm>
          <a:prstGeom prst="rect">
            <a:avLst/>
          </a:prstGeom>
          <a:solidFill>
            <a:srgbClr val="BC5E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6215100" y="3286124"/>
            <a:ext cx="571478" cy="1785950"/>
          </a:xfrm>
          <a:prstGeom prst="rect">
            <a:avLst/>
          </a:prstGeom>
          <a:solidFill>
            <a:srgbClr val="9E4F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6858016" y="3286124"/>
            <a:ext cx="714348" cy="1785950"/>
          </a:xfrm>
          <a:prstGeom prst="rect">
            <a:avLst/>
          </a:prstGeom>
          <a:solidFill>
            <a:srgbClr val="6633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7643834" y="3286124"/>
            <a:ext cx="714348" cy="1785950"/>
          </a:xfrm>
          <a:prstGeom prst="rect">
            <a:avLst/>
          </a:prstGeom>
          <a:solidFill>
            <a:srgbClr val="5C2E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8429652" y="3286124"/>
            <a:ext cx="714348" cy="1785950"/>
          </a:xfrm>
          <a:prstGeom prst="rect">
            <a:avLst/>
          </a:prstGeom>
          <a:solidFill>
            <a:srgbClr val="5028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2292" name="Picture 4" descr="Rendered Image"/>
          <p:cNvPicPr>
            <a:picLocks noChangeAspect="1" noChangeArrowheads="1"/>
          </p:cNvPicPr>
          <p:nvPr/>
        </p:nvPicPr>
        <p:blipFill>
          <a:blip r:embed="rId3">
            <a:lum bright="20000" contrast="40000"/>
          </a:blip>
          <a:srcRect/>
          <a:stretch>
            <a:fillRect/>
          </a:stretch>
        </p:blipFill>
        <p:spPr bwMode="auto">
          <a:xfrm rot="20479051">
            <a:off x="1658636" y="4283073"/>
            <a:ext cx="2514475" cy="1849100"/>
          </a:xfrm>
          <a:prstGeom prst="rect">
            <a:avLst/>
          </a:prstGeom>
          <a:noFill/>
        </p:spPr>
      </p:pic>
      <p:sp>
        <p:nvSpPr>
          <p:cNvPr id="31" name="30 Rectángulo"/>
          <p:cNvSpPr/>
          <p:nvPr/>
        </p:nvSpPr>
        <p:spPr>
          <a:xfrm>
            <a:off x="-357222" y="0"/>
            <a:ext cx="9501222"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1"/>
                                        </p:tgtEl>
                                        <p:attrNameLst>
                                          <p:attrName>style.opacity</p:attrName>
                                        </p:attrNameLst>
                                      </p:cBhvr>
                                      <p:to>
                                        <p:strVal val="0"/>
                                      </p:to>
                                    </p:set>
                                    <p:animEffect filter="image" prLst="opacity: 0">
                                      <p:cBhvr rctx="IE">
                                        <p:cTn id="7" dur="indefinite"/>
                                        <p:tgtEl>
                                          <p:spTgt spid="31"/>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plus(in)">
                                      <p:cBhvr>
                                        <p:cTn id="10" dur="3000"/>
                                        <p:tgtEl>
                                          <p:spTgt spid="5"/>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plus(in)">
                                      <p:cBhvr>
                                        <p:cTn id="13" dur="3000"/>
                                        <p:tgtEl>
                                          <p:spTgt spid="6"/>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plus(in)">
                                      <p:cBhvr>
                                        <p:cTn id="16" dur="3000"/>
                                        <p:tgtEl>
                                          <p:spTgt spid="7"/>
                                        </p:tgtEl>
                                      </p:cBhvr>
                                    </p:animEffect>
                                  </p:childTnLst>
                                </p:cTn>
                              </p:par>
                              <p:par>
                                <p:cTn id="17" presetID="13" presetClass="entr" presetSubtype="16"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plus(in)">
                                      <p:cBhvr>
                                        <p:cTn id="19" dur="3000"/>
                                        <p:tgtEl>
                                          <p:spTgt spid="8"/>
                                        </p:tgtEl>
                                      </p:cBhvr>
                                    </p:animEffect>
                                  </p:childTnLst>
                                </p:cTn>
                              </p:par>
                              <p:par>
                                <p:cTn id="20" presetID="13" presetClass="entr" presetSubtype="16"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plus(in)">
                                      <p:cBhvr>
                                        <p:cTn id="22" dur="3000"/>
                                        <p:tgtEl>
                                          <p:spTgt spid="9"/>
                                        </p:tgtEl>
                                      </p:cBhvr>
                                    </p:animEffect>
                                  </p:childTnLst>
                                </p:cTn>
                              </p:par>
                              <p:par>
                                <p:cTn id="23" presetID="13" presetClass="entr" presetSubtype="16"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plus(in)">
                                      <p:cBhvr>
                                        <p:cTn id="25" dur="3000"/>
                                        <p:tgtEl>
                                          <p:spTgt spid="10"/>
                                        </p:tgtEl>
                                      </p:cBhvr>
                                    </p:animEffect>
                                  </p:childTnLst>
                                </p:cTn>
                              </p:par>
                              <p:par>
                                <p:cTn id="26" presetID="13" presetClass="entr" presetSubtype="16"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plus(in)">
                                      <p:cBhvr>
                                        <p:cTn id="28" dur="3000"/>
                                        <p:tgtEl>
                                          <p:spTgt spid="11"/>
                                        </p:tgtEl>
                                      </p:cBhvr>
                                    </p:animEffect>
                                  </p:childTnLst>
                                </p:cTn>
                              </p:par>
                              <p:par>
                                <p:cTn id="29" presetID="13" presetClass="entr" presetSubtype="16"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plus(in)">
                                      <p:cBhvr>
                                        <p:cTn id="31" dur="3000"/>
                                        <p:tgtEl>
                                          <p:spTgt spid="12"/>
                                        </p:tgtEl>
                                      </p:cBhvr>
                                    </p:animEffect>
                                  </p:childTnLst>
                                </p:cTn>
                              </p:par>
                              <p:par>
                                <p:cTn id="32" presetID="13" presetClass="entr" presetSubtype="16"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plus(in)">
                                      <p:cBhvr>
                                        <p:cTn id="34" dur="3000"/>
                                        <p:tgtEl>
                                          <p:spTgt spid="13"/>
                                        </p:tgtEl>
                                      </p:cBhvr>
                                    </p:animEffect>
                                  </p:childTnLst>
                                </p:cTn>
                              </p:par>
                              <p:par>
                                <p:cTn id="35" presetID="13" presetClass="entr" presetSubtype="16"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plus(in)">
                                      <p:cBhvr>
                                        <p:cTn id="37" dur="3000"/>
                                        <p:tgtEl>
                                          <p:spTgt spid="14"/>
                                        </p:tgtEl>
                                      </p:cBhvr>
                                    </p:animEffect>
                                  </p:childTnLst>
                                </p:cTn>
                              </p:par>
                              <p:par>
                                <p:cTn id="38" presetID="13" presetClass="entr" presetSubtype="16" fill="hold" grpId="0" nodeType="with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plus(in)">
                                      <p:cBhvr>
                                        <p:cTn id="40" dur="3000"/>
                                        <p:tgtEl>
                                          <p:spTgt spid="15"/>
                                        </p:tgtEl>
                                      </p:cBhvr>
                                    </p:animEffect>
                                  </p:childTnLst>
                                </p:cTn>
                              </p:par>
                              <p:par>
                                <p:cTn id="41" presetID="13" presetClass="entr" presetSubtype="16" fill="hold" grpId="0" nodeType="with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plus(in)">
                                      <p:cBhvr>
                                        <p:cTn id="43" dur="3000"/>
                                        <p:tgtEl>
                                          <p:spTgt spid="16"/>
                                        </p:tgtEl>
                                      </p:cBhvr>
                                    </p:animEffect>
                                  </p:childTnLst>
                                </p:cTn>
                              </p:par>
                              <p:par>
                                <p:cTn id="44" presetID="8" presetClass="emph" presetSubtype="0" fill="hold" grpId="1" nodeType="withEffect">
                                  <p:stCondLst>
                                    <p:cond delay="0"/>
                                  </p:stCondLst>
                                  <p:childTnLst>
                                    <p:animRot by="21600000">
                                      <p:cBhvr>
                                        <p:cTn id="45" dur="3000" fill="hold"/>
                                        <p:tgtEl>
                                          <p:spTgt spid="5"/>
                                        </p:tgtEl>
                                        <p:attrNameLst>
                                          <p:attrName>r</p:attrName>
                                        </p:attrNameLst>
                                      </p:cBhvr>
                                    </p:animRot>
                                  </p:childTnLst>
                                </p:cTn>
                              </p:par>
                              <p:par>
                                <p:cTn id="46" presetID="8" presetClass="emph" presetSubtype="0" fill="hold" grpId="1" nodeType="withEffect">
                                  <p:stCondLst>
                                    <p:cond delay="0"/>
                                  </p:stCondLst>
                                  <p:childTnLst>
                                    <p:animRot by="21600000">
                                      <p:cBhvr>
                                        <p:cTn id="47" dur="3000" fill="hold"/>
                                        <p:tgtEl>
                                          <p:spTgt spid="6"/>
                                        </p:tgtEl>
                                        <p:attrNameLst>
                                          <p:attrName>r</p:attrName>
                                        </p:attrNameLst>
                                      </p:cBhvr>
                                    </p:animRot>
                                  </p:childTnLst>
                                </p:cTn>
                              </p:par>
                              <p:par>
                                <p:cTn id="48" presetID="8" presetClass="emph" presetSubtype="0" fill="hold" grpId="1" nodeType="withEffect">
                                  <p:stCondLst>
                                    <p:cond delay="0"/>
                                  </p:stCondLst>
                                  <p:childTnLst>
                                    <p:animRot by="21600000">
                                      <p:cBhvr>
                                        <p:cTn id="49" dur="3000" fill="hold"/>
                                        <p:tgtEl>
                                          <p:spTgt spid="7"/>
                                        </p:tgtEl>
                                        <p:attrNameLst>
                                          <p:attrName>r</p:attrName>
                                        </p:attrNameLst>
                                      </p:cBhvr>
                                    </p:animRot>
                                  </p:childTnLst>
                                </p:cTn>
                              </p:par>
                              <p:par>
                                <p:cTn id="50" presetID="8" presetClass="emph" presetSubtype="0" fill="hold" grpId="1" nodeType="withEffect">
                                  <p:stCondLst>
                                    <p:cond delay="0"/>
                                  </p:stCondLst>
                                  <p:childTnLst>
                                    <p:animRot by="21600000">
                                      <p:cBhvr>
                                        <p:cTn id="51" dur="3000" fill="hold"/>
                                        <p:tgtEl>
                                          <p:spTgt spid="8"/>
                                        </p:tgtEl>
                                        <p:attrNameLst>
                                          <p:attrName>r</p:attrName>
                                        </p:attrNameLst>
                                      </p:cBhvr>
                                    </p:animRot>
                                  </p:childTnLst>
                                </p:cTn>
                              </p:par>
                              <p:par>
                                <p:cTn id="52" presetID="8" presetClass="emph" presetSubtype="0" fill="hold" grpId="1" nodeType="withEffect">
                                  <p:stCondLst>
                                    <p:cond delay="0"/>
                                  </p:stCondLst>
                                  <p:childTnLst>
                                    <p:animRot by="21600000">
                                      <p:cBhvr>
                                        <p:cTn id="53" dur="3000" fill="hold"/>
                                        <p:tgtEl>
                                          <p:spTgt spid="9"/>
                                        </p:tgtEl>
                                        <p:attrNameLst>
                                          <p:attrName>r</p:attrName>
                                        </p:attrNameLst>
                                      </p:cBhvr>
                                    </p:animRot>
                                  </p:childTnLst>
                                </p:cTn>
                              </p:par>
                              <p:par>
                                <p:cTn id="54" presetID="8" presetClass="emph" presetSubtype="0" fill="hold" grpId="1" nodeType="withEffect">
                                  <p:stCondLst>
                                    <p:cond delay="0"/>
                                  </p:stCondLst>
                                  <p:childTnLst>
                                    <p:animRot by="21600000">
                                      <p:cBhvr>
                                        <p:cTn id="55" dur="3000" fill="hold"/>
                                        <p:tgtEl>
                                          <p:spTgt spid="10"/>
                                        </p:tgtEl>
                                        <p:attrNameLst>
                                          <p:attrName>r</p:attrName>
                                        </p:attrNameLst>
                                      </p:cBhvr>
                                    </p:animRot>
                                  </p:childTnLst>
                                </p:cTn>
                              </p:par>
                              <p:par>
                                <p:cTn id="56" presetID="8" presetClass="emph" presetSubtype="0" fill="hold" grpId="1" nodeType="withEffect">
                                  <p:stCondLst>
                                    <p:cond delay="0"/>
                                  </p:stCondLst>
                                  <p:childTnLst>
                                    <p:animRot by="21600000">
                                      <p:cBhvr>
                                        <p:cTn id="57" dur="3000" fill="hold"/>
                                        <p:tgtEl>
                                          <p:spTgt spid="11"/>
                                        </p:tgtEl>
                                        <p:attrNameLst>
                                          <p:attrName>r</p:attrName>
                                        </p:attrNameLst>
                                      </p:cBhvr>
                                    </p:animRot>
                                  </p:childTnLst>
                                </p:cTn>
                              </p:par>
                              <p:par>
                                <p:cTn id="58" presetID="8" presetClass="emph" presetSubtype="0" fill="hold" grpId="1" nodeType="withEffect">
                                  <p:stCondLst>
                                    <p:cond delay="0"/>
                                  </p:stCondLst>
                                  <p:childTnLst>
                                    <p:animRot by="21600000">
                                      <p:cBhvr>
                                        <p:cTn id="59" dur="3000" fill="hold"/>
                                        <p:tgtEl>
                                          <p:spTgt spid="12"/>
                                        </p:tgtEl>
                                        <p:attrNameLst>
                                          <p:attrName>r</p:attrName>
                                        </p:attrNameLst>
                                      </p:cBhvr>
                                    </p:animRot>
                                  </p:childTnLst>
                                </p:cTn>
                              </p:par>
                              <p:par>
                                <p:cTn id="60" presetID="8" presetClass="emph" presetSubtype="0" fill="hold" grpId="1" nodeType="withEffect">
                                  <p:stCondLst>
                                    <p:cond delay="0"/>
                                  </p:stCondLst>
                                  <p:childTnLst>
                                    <p:animRot by="21600000">
                                      <p:cBhvr>
                                        <p:cTn id="61" dur="3000" fill="hold"/>
                                        <p:tgtEl>
                                          <p:spTgt spid="13"/>
                                        </p:tgtEl>
                                        <p:attrNameLst>
                                          <p:attrName>r</p:attrName>
                                        </p:attrNameLst>
                                      </p:cBhvr>
                                    </p:animRot>
                                  </p:childTnLst>
                                </p:cTn>
                              </p:par>
                              <p:par>
                                <p:cTn id="62" presetID="8" presetClass="emph" presetSubtype="0" fill="hold" grpId="1" nodeType="withEffect">
                                  <p:stCondLst>
                                    <p:cond delay="0"/>
                                  </p:stCondLst>
                                  <p:childTnLst>
                                    <p:animRot by="21600000">
                                      <p:cBhvr>
                                        <p:cTn id="63" dur="3000" fill="hold"/>
                                        <p:tgtEl>
                                          <p:spTgt spid="14"/>
                                        </p:tgtEl>
                                        <p:attrNameLst>
                                          <p:attrName>r</p:attrName>
                                        </p:attrNameLst>
                                      </p:cBhvr>
                                    </p:animRot>
                                  </p:childTnLst>
                                </p:cTn>
                              </p:par>
                              <p:par>
                                <p:cTn id="64" presetID="8" presetClass="emph" presetSubtype="0" fill="hold" grpId="1" nodeType="withEffect">
                                  <p:stCondLst>
                                    <p:cond delay="0"/>
                                  </p:stCondLst>
                                  <p:childTnLst>
                                    <p:animRot by="21600000">
                                      <p:cBhvr>
                                        <p:cTn id="65" dur="3000" fill="hold"/>
                                        <p:tgtEl>
                                          <p:spTgt spid="15"/>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16"/>
                                        </p:tgtEl>
                                        <p:attrNameLst>
                                          <p:attrName>r</p:attrName>
                                        </p:attrNameLst>
                                      </p:cBhvr>
                                    </p:animRot>
                                  </p:childTnLst>
                                </p:cTn>
                              </p:par>
                              <p:par>
                                <p:cTn id="68" presetID="13" presetClass="entr" presetSubtype="16" fill="hold" grpId="0" nodeType="withEffect">
                                  <p:stCondLst>
                                    <p:cond delay="0"/>
                                  </p:stCondLst>
                                  <p:childTnLst>
                                    <p:set>
                                      <p:cBhvr>
                                        <p:cTn id="69" dur="1" fill="hold">
                                          <p:stCondLst>
                                            <p:cond delay="0"/>
                                          </p:stCondLst>
                                        </p:cTn>
                                        <p:tgtEl>
                                          <p:spTgt spid="17"/>
                                        </p:tgtEl>
                                        <p:attrNameLst>
                                          <p:attrName>style.visibility</p:attrName>
                                        </p:attrNameLst>
                                      </p:cBhvr>
                                      <p:to>
                                        <p:strVal val="visible"/>
                                      </p:to>
                                    </p:set>
                                    <p:animEffect transition="in" filter="plus(in)">
                                      <p:cBhvr>
                                        <p:cTn id="70" dur="3000"/>
                                        <p:tgtEl>
                                          <p:spTgt spid="17"/>
                                        </p:tgtEl>
                                      </p:cBhvr>
                                    </p:animEffect>
                                  </p:childTnLst>
                                </p:cTn>
                              </p:par>
                              <p:par>
                                <p:cTn id="71" presetID="13" presetClass="entr" presetSubtype="16" fill="hold" grpId="0" nodeType="withEffect">
                                  <p:stCondLst>
                                    <p:cond delay="0"/>
                                  </p:stCondLst>
                                  <p:childTnLst>
                                    <p:set>
                                      <p:cBhvr>
                                        <p:cTn id="72" dur="1" fill="hold">
                                          <p:stCondLst>
                                            <p:cond delay="0"/>
                                          </p:stCondLst>
                                        </p:cTn>
                                        <p:tgtEl>
                                          <p:spTgt spid="18"/>
                                        </p:tgtEl>
                                        <p:attrNameLst>
                                          <p:attrName>style.visibility</p:attrName>
                                        </p:attrNameLst>
                                      </p:cBhvr>
                                      <p:to>
                                        <p:strVal val="visible"/>
                                      </p:to>
                                    </p:set>
                                    <p:animEffect transition="in" filter="plus(in)">
                                      <p:cBhvr>
                                        <p:cTn id="73" dur="3000"/>
                                        <p:tgtEl>
                                          <p:spTgt spid="18"/>
                                        </p:tgtEl>
                                      </p:cBhvr>
                                    </p:animEffect>
                                  </p:childTnLst>
                                </p:cTn>
                              </p:par>
                              <p:par>
                                <p:cTn id="74" presetID="13" presetClass="entr" presetSubtype="16" fill="hold" grpId="0" nodeType="withEffect">
                                  <p:stCondLst>
                                    <p:cond delay="0"/>
                                  </p:stCondLst>
                                  <p:childTnLst>
                                    <p:set>
                                      <p:cBhvr>
                                        <p:cTn id="75" dur="1" fill="hold">
                                          <p:stCondLst>
                                            <p:cond delay="0"/>
                                          </p:stCondLst>
                                        </p:cTn>
                                        <p:tgtEl>
                                          <p:spTgt spid="19"/>
                                        </p:tgtEl>
                                        <p:attrNameLst>
                                          <p:attrName>style.visibility</p:attrName>
                                        </p:attrNameLst>
                                      </p:cBhvr>
                                      <p:to>
                                        <p:strVal val="visible"/>
                                      </p:to>
                                    </p:set>
                                    <p:animEffect transition="in" filter="plus(in)">
                                      <p:cBhvr>
                                        <p:cTn id="76" dur="3000"/>
                                        <p:tgtEl>
                                          <p:spTgt spid="19"/>
                                        </p:tgtEl>
                                      </p:cBhvr>
                                    </p:animEffect>
                                  </p:childTnLst>
                                </p:cTn>
                              </p:par>
                              <p:par>
                                <p:cTn id="77" presetID="13" presetClass="entr" presetSubtype="16" fill="hold" grpId="0" nodeType="withEffect">
                                  <p:stCondLst>
                                    <p:cond delay="0"/>
                                  </p:stCondLst>
                                  <p:childTnLst>
                                    <p:set>
                                      <p:cBhvr>
                                        <p:cTn id="78" dur="1" fill="hold">
                                          <p:stCondLst>
                                            <p:cond delay="0"/>
                                          </p:stCondLst>
                                        </p:cTn>
                                        <p:tgtEl>
                                          <p:spTgt spid="20"/>
                                        </p:tgtEl>
                                        <p:attrNameLst>
                                          <p:attrName>style.visibility</p:attrName>
                                        </p:attrNameLst>
                                      </p:cBhvr>
                                      <p:to>
                                        <p:strVal val="visible"/>
                                      </p:to>
                                    </p:set>
                                    <p:animEffect transition="in" filter="plus(in)">
                                      <p:cBhvr>
                                        <p:cTn id="79" dur="3000"/>
                                        <p:tgtEl>
                                          <p:spTgt spid="20"/>
                                        </p:tgtEl>
                                      </p:cBhvr>
                                    </p:animEffect>
                                  </p:childTnLst>
                                </p:cTn>
                              </p:par>
                              <p:par>
                                <p:cTn id="80" presetID="13" presetClass="entr" presetSubtype="16" fill="hold" grpId="0" nodeType="withEffect">
                                  <p:stCondLst>
                                    <p:cond delay="0"/>
                                  </p:stCondLst>
                                  <p:childTnLst>
                                    <p:set>
                                      <p:cBhvr>
                                        <p:cTn id="81" dur="1" fill="hold">
                                          <p:stCondLst>
                                            <p:cond delay="0"/>
                                          </p:stCondLst>
                                        </p:cTn>
                                        <p:tgtEl>
                                          <p:spTgt spid="21"/>
                                        </p:tgtEl>
                                        <p:attrNameLst>
                                          <p:attrName>style.visibility</p:attrName>
                                        </p:attrNameLst>
                                      </p:cBhvr>
                                      <p:to>
                                        <p:strVal val="visible"/>
                                      </p:to>
                                    </p:set>
                                    <p:animEffect transition="in" filter="plus(in)">
                                      <p:cBhvr>
                                        <p:cTn id="82" dur="3000"/>
                                        <p:tgtEl>
                                          <p:spTgt spid="21"/>
                                        </p:tgtEl>
                                      </p:cBhvr>
                                    </p:animEffect>
                                  </p:childTnLst>
                                </p:cTn>
                              </p:par>
                              <p:par>
                                <p:cTn id="83" presetID="13" presetClass="entr" presetSubtype="16" fill="hold" grpId="0" nodeType="withEffect">
                                  <p:stCondLst>
                                    <p:cond delay="0"/>
                                  </p:stCondLst>
                                  <p:childTnLst>
                                    <p:set>
                                      <p:cBhvr>
                                        <p:cTn id="84" dur="1" fill="hold">
                                          <p:stCondLst>
                                            <p:cond delay="0"/>
                                          </p:stCondLst>
                                        </p:cTn>
                                        <p:tgtEl>
                                          <p:spTgt spid="22"/>
                                        </p:tgtEl>
                                        <p:attrNameLst>
                                          <p:attrName>style.visibility</p:attrName>
                                        </p:attrNameLst>
                                      </p:cBhvr>
                                      <p:to>
                                        <p:strVal val="visible"/>
                                      </p:to>
                                    </p:set>
                                    <p:animEffect transition="in" filter="plus(in)">
                                      <p:cBhvr>
                                        <p:cTn id="85" dur="3000"/>
                                        <p:tgtEl>
                                          <p:spTgt spid="22"/>
                                        </p:tgtEl>
                                      </p:cBhvr>
                                    </p:animEffect>
                                  </p:childTnLst>
                                </p:cTn>
                              </p:par>
                              <p:par>
                                <p:cTn id="86" presetID="13" presetClass="entr" presetSubtype="16" fill="hold" grpId="0" nodeType="withEffect">
                                  <p:stCondLst>
                                    <p:cond delay="0"/>
                                  </p:stCondLst>
                                  <p:childTnLst>
                                    <p:set>
                                      <p:cBhvr>
                                        <p:cTn id="87" dur="1" fill="hold">
                                          <p:stCondLst>
                                            <p:cond delay="0"/>
                                          </p:stCondLst>
                                        </p:cTn>
                                        <p:tgtEl>
                                          <p:spTgt spid="23"/>
                                        </p:tgtEl>
                                        <p:attrNameLst>
                                          <p:attrName>style.visibility</p:attrName>
                                        </p:attrNameLst>
                                      </p:cBhvr>
                                      <p:to>
                                        <p:strVal val="visible"/>
                                      </p:to>
                                    </p:set>
                                    <p:animEffect transition="in" filter="plus(in)">
                                      <p:cBhvr>
                                        <p:cTn id="88" dur="3000"/>
                                        <p:tgtEl>
                                          <p:spTgt spid="23"/>
                                        </p:tgtEl>
                                      </p:cBhvr>
                                    </p:animEffect>
                                  </p:childTnLst>
                                </p:cTn>
                              </p:par>
                              <p:par>
                                <p:cTn id="89" presetID="13" presetClass="entr" presetSubtype="16" fill="hold" grpId="0" nodeType="withEffect">
                                  <p:stCondLst>
                                    <p:cond delay="0"/>
                                  </p:stCondLst>
                                  <p:childTnLst>
                                    <p:set>
                                      <p:cBhvr>
                                        <p:cTn id="90" dur="1" fill="hold">
                                          <p:stCondLst>
                                            <p:cond delay="0"/>
                                          </p:stCondLst>
                                        </p:cTn>
                                        <p:tgtEl>
                                          <p:spTgt spid="24"/>
                                        </p:tgtEl>
                                        <p:attrNameLst>
                                          <p:attrName>style.visibility</p:attrName>
                                        </p:attrNameLst>
                                      </p:cBhvr>
                                      <p:to>
                                        <p:strVal val="visible"/>
                                      </p:to>
                                    </p:set>
                                    <p:animEffect transition="in" filter="plus(in)">
                                      <p:cBhvr>
                                        <p:cTn id="91" dur="3000"/>
                                        <p:tgtEl>
                                          <p:spTgt spid="24"/>
                                        </p:tgtEl>
                                      </p:cBhvr>
                                    </p:animEffect>
                                  </p:childTnLst>
                                </p:cTn>
                              </p:par>
                              <p:par>
                                <p:cTn id="92" presetID="13" presetClass="entr" presetSubtype="16" fill="hold" grpId="0" nodeType="withEffect">
                                  <p:stCondLst>
                                    <p:cond delay="0"/>
                                  </p:stCondLst>
                                  <p:childTnLst>
                                    <p:set>
                                      <p:cBhvr>
                                        <p:cTn id="93" dur="1" fill="hold">
                                          <p:stCondLst>
                                            <p:cond delay="0"/>
                                          </p:stCondLst>
                                        </p:cTn>
                                        <p:tgtEl>
                                          <p:spTgt spid="25"/>
                                        </p:tgtEl>
                                        <p:attrNameLst>
                                          <p:attrName>style.visibility</p:attrName>
                                        </p:attrNameLst>
                                      </p:cBhvr>
                                      <p:to>
                                        <p:strVal val="visible"/>
                                      </p:to>
                                    </p:set>
                                    <p:animEffect transition="in" filter="plus(in)">
                                      <p:cBhvr>
                                        <p:cTn id="94" dur="3000"/>
                                        <p:tgtEl>
                                          <p:spTgt spid="25"/>
                                        </p:tgtEl>
                                      </p:cBhvr>
                                    </p:animEffect>
                                  </p:childTnLst>
                                </p:cTn>
                              </p:par>
                              <p:par>
                                <p:cTn id="95" presetID="13" presetClass="entr" presetSubtype="16" fill="hold" grpId="0" nodeType="withEffect">
                                  <p:stCondLst>
                                    <p:cond delay="0"/>
                                  </p:stCondLst>
                                  <p:childTnLst>
                                    <p:set>
                                      <p:cBhvr>
                                        <p:cTn id="96" dur="1" fill="hold">
                                          <p:stCondLst>
                                            <p:cond delay="0"/>
                                          </p:stCondLst>
                                        </p:cTn>
                                        <p:tgtEl>
                                          <p:spTgt spid="26"/>
                                        </p:tgtEl>
                                        <p:attrNameLst>
                                          <p:attrName>style.visibility</p:attrName>
                                        </p:attrNameLst>
                                      </p:cBhvr>
                                      <p:to>
                                        <p:strVal val="visible"/>
                                      </p:to>
                                    </p:set>
                                    <p:animEffect transition="in" filter="plus(in)">
                                      <p:cBhvr>
                                        <p:cTn id="97" dur="3000"/>
                                        <p:tgtEl>
                                          <p:spTgt spid="26"/>
                                        </p:tgtEl>
                                      </p:cBhvr>
                                    </p:animEffect>
                                  </p:childTnLst>
                                </p:cTn>
                              </p:par>
                              <p:par>
                                <p:cTn id="98" presetID="13" presetClass="entr" presetSubtype="16" fill="hold" grpId="0" nodeType="withEffect">
                                  <p:stCondLst>
                                    <p:cond delay="0"/>
                                  </p:stCondLst>
                                  <p:childTnLst>
                                    <p:set>
                                      <p:cBhvr>
                                        <p:cTn id="99" dur="1" fill="hold">
                                          <p:stCondLst>
                                            <p:cond delay="0"/>
                                          </p:stCondLst>
                                        </p:cTn>
                                        <p:tgtEl>
                                          <p:spTgt spid="27"/>
                                        </p:tgtEl>
                                        <p:attrNameLst>
                                          <p:attrName>style.visibility</p:attrName>
                                        </p:attrNameLst>
                                      </p:cBhvr>
                                      <p:to>
                                        <p:strVal val="visible"/>
                                      </p:to>
                                    </p:set>
                                    <p:animEffect transition="in" filter="plus(in)">
                                      <p:cBhvr>
                                        <p:cTn id="100" dur="3000"/>
                                        <p:tgtEl>
                                          <p:spTgt spid="27"/>
                                        </p:tgtEl>
                                      </p:cBhvr>
                                    </p:animEffect>
                                  </p:childTnLst>
                                </p:cTn>
                              </p:par>
                              <p:par>
                                <p:cTn id="101" presetID="13" presetClass="entr" presetSubtype="16" fill="hold" grpId="0" nodeType="withEffect">
                                  <p:stCondLst>
                                    <p:cond delay="0"/>
                                  </p:stCondLst>
                                  <p:childTnLst>
                                    <p:set>
                                      <p:cBhvr>
                                        <p:cTn id="102" dur="1" fill="hold">
                                          <p:stCondLst>
                                            <p:cond delay="0"/>
                                          </p:stCondLst>
                                        </p:cTn>
                                        <p:tgtEl>
                                          <p:spTgt spid="28"/>
                                        </p:tgtEl>
                                        <p:attrNameLst>
                                          <p:attrName>style.visibility</p:attrName>
                                        </p:attrNameLst>
                                      </p:cBhvr>
                                      <p:to>
                                        <p:strVal val="visible"/>
                                      </p:to>
                                    </p:set>
                                    <p:animEffect transition="in" filter="plus(in)">
                                      <p:cBhvr>
                                        <p:cTn id="103" dur="3000"/>
                                        <p:tgtEl>
                                          <p:spTgt spid="28"/>
                                        </p:tgtEl>
                                      </p:cBhvr>
                                    </p:animEffect>
                                  </p:childTnLst>
                                </p:cTn>
                              </p:par>
                              <p:par>
                                <p:cTn id="104" presetID="8" presetClass="emph" presetSubtype="0" fill="hold" grpId="1" nodeType="withEffect">
                                  <p:stCondLst>
                                    <p:cond delay="0"/>
                                  </p:stCondLst>
                                  <p:childTnLst>
                                    <p:animRot by="21600000">
                                      <p:cBhvr>
                                        <p:cTn id="105" dur="3000" fill="hold"/>
                                        <p:tgtEl>
                                          <p:spTgt spid="17"/>
                                        </p:tgtEl>
                                        <p:attrNameLst>
                                          <p:attrName>r</p:attrName>
                                        </p:attrNameLst>
                                      </p:cBhvr>
                                    </p:animRot>
                                  </p:childTnLst>
                                </p:cTn>
                              </p:par>
                              <p:par>
                                <p:cTn id="106" presetID="8" presetClass="emph" presetSubtype="0" fill="hold" grpId="1" nodeType="withEffect">
                                  <p:stCondLst>
                                    <p:cond delay="0"/>
                                  </p:stCondLst>
                                  <p:childTnLst>
                                    <p:animRot by="21600000">
                                      <p:cBhvr>
                                        <p:cTn id="107" dur="3000" fill="hold"/>
                                        <p:tgtEl>
                                          <p:spTgt spid="18"/>
                                        </p:tgtEl>
                                        <p:attrNameLst>
                                          <p:attrName>r</p:attrName>
                                        </p:attrNameLst>
                                      </p:cBhvr>
                                    </p:animRot>
                                  </p:childTnLst>
                                </p:cTn>
                              </p:par>
                              <p:par>
                                <p:cTn id="108" presetID="8" presetClass="emph" presetSubtype="0" fill="hold" grpId="1" nodeType="withEffect">
                                  <p:stCondLst>
                                    <p:cond delay="0"/>
                                  </p:stCondLst>
                                  <p:childTnLst>
                                    <p:animRot by="21600000">
                                      <p:cBhvr>
                                        <p:cTn id="109" dur="3000" fill="hold"/>
                                        <p:tgtEl>
                                          <p:spTgt spid="19"/>
                                        </p:tgtEl>
                                        <p:attrNameLst>
                                          <p:attrName>r</p:attrName>
                                        </p:attrNameLst>
                                      </p:cBhvr>
                                    </p:animRot>
                                  </p:childTnLst>
                                </p:cTn>
                              </p:par>
                              <p:par>
                                <p:cTn id="110" presetID="8" presetClass="emph" presetSubtype="0" fill="hold" grpId="1" nodeType="withEffect">
                                  <p:stCondLst>
                                    <p:cond delay="0"/>
                                  </p:stCondLst>
                                  <p:childTnLst>
                                    <p:animRot by="21600000">
                                      <p:cBhvr>
                                        <p:cTn id="111" dur="3000" fill="hold"/>
                                        <p:tgtEl>
                                          <p:spTgt spid="20"/>
                                        </p:tgtEl>
                                        <p:attrNameLst>
                                          <p:attrName>r</p:attrName>
                                        </p:attrNameLst>
                                      </p:cBhvr>
                                    </p:animRot>
                                  </p:childTnLst>
                                </p:cTn>
                              </p:par>
                              <p:par>
                                <p:cTn id="112" presetID="8" presetClass="emph" presetSubtype="0" fill="hold" grpId="1" nodeType="withEffect">
                                  <p:stCondLst>
                                    <p:cond delay="0"/>
                                  </p:stCondLst>
                                  <p:childTnLst>
                                    <p:animRot by="21600000">
                                      <p:cBhvr>
                                        <p:cTn id="113" dur="3000" fill="hold"/>
                                        <p:tgtEl>
                                          <p:spTgt spid="21"/>
                                        </p:tgtEl>
                                        <p:attrNameLst>
                                          <p:attrName>r</p:attrName>
                                        </p:attrNameLst>
                                      </p:cBhvr>
                                    </p:animRot>
                                  </p:childTnLst>
                                </p:cTn>
                              </p:par>
                              <p:par>
                                <p:cTn id="114" presetID="8" presetClass="emph" presetSubtype="0" fill="hold" grpId="1" nodeType="withEffect">
                                  <p:stCondLst>
                                    <p:cond delay="0"/>
                                  </p:stCondLst>
                                  <p:childTnLst>
                                    <p:animRot by="21600000">
                                      <p:cBhvr>
                                        <p:cTn id="115" dur="3000" fill="hold"/>
                                        <p:tgtEl>
                                          <p:spTgt spid="22"/>
                                        </p:tgtEl>
                                        <p:attrNameLst>
                                          <p:attrName>r</p:attrName>
                                        </p:attrNameLst>
                                      </p:cBhvr>
                                    </p:animRot>
                                  </p:childTnLst>
                                </p:cTn>
                              </p:par>
                              <p:par>
                                <p:cTn id="116" presetID="8" presetClass="emph" presetSubtype="0" fill="hold" grpId="1" nodeType="withEffect">
                                  <p:stCondLst>
                                    <p:cond delay="0"/>
                                  </p:stCondLst>
                                  <p:childTnLst>
                                    <p:animRot by="21600000">
                                      <p:cBhvr>
                                        <p:cTn id="117" dur="3000" fill="hold"/>
                                        <p:tgtEl>
                                          <p:spTgt spid="23"/>
                                        </p:tgtEl>
                                        <p:attrNameLst>
                                          <p:attrName>r</p:attrName>
                                        </p:attrNameLst>
                                      </p:cBhvr>
                                    </p:animRot>
                                  </p:childTnLst>
                                </p:cTn>
                              </p:par>
                              <p:par>
                                <p:cTn id="118" presetID="8" presetClass="emph" presetSubtype="0" fill="hold" grpId="1" nodeType="withEffect">
                                  <p:stCondLst>
                                    <p:cond delay="0"/>
                                  </p:stCondLst>
                                  <p:childTnLst>
                                    <p:animRot by="21600000">
                                      <p:cBhvr>
                                        <p:cTn id="119" dur="3000" fill="hold"/>
                                        <p:tgtEl>
                                          <p:spTgt spid="24"/>
                                        </p:tgtEl>
                                        <p:attrNameLst>
                                          <p:attrName>r</p:attrName>
                                        </p:attrNameLst>
                                      </p:cBhvr>
                                    </p:animRot>
                                  </p:childTnLst>
                                </p:cTn>
                              </p:par>
                              <p:par>
                                <p:cTn id="120" presetID="8" presetClass="emph" presetSubtype="0" fill="hold" grpId="1" nodeType="withEffect">
                                  <p:stCondLst>
                                    <p:cond delay="0"/>
                                  </p:stCondLst>
                                  <p:childTnLst>
                                    <p:animRot by="21600000">
                                      <p:cBhvr>
                                        <p:cTn id="121" dur="3000" fill="hold"/>
                                        <p:tgtEl>
                                          <p:spTgt spid="25"/>
                                        </p:tgtEl>
                                        <p:attrNameLst>
                                          <p:attrName>r</p:attrName>
                                        </p:attrNameLst>
                                      </p:cBhvr>
                                    </p:animRot>
                                  </p:childTnLst>
                                </p:cTn>
                              </p:par>
                              <p:par>
                                <p:cTn id="122" presetID="8" presetClass="emph" presetSubtype="0" fill="hold" grpId="1" nodeType="withEffect">
                                  <p:stCondLst>
                                    <p:cond delay="0"/>
                                  </p:stCondLst>
                                  <p:childTnLst>
                                    <p:animRot by="21600000">
                                      <p:cBhvr>
                                        <p:cTn id="123" dur="3000" fill="hold"/>
                                        <p:tgtEl>
                                          <p:spTgt spid="26"/>
                                        </p:tgtEl>
                                        <p:attrNameLst>
                                          <p:attrName>r</p:attrName>
                                        </p:attrNameLst>
                                      </p:cBhvr>
                                    </p:animRot>
                                  </p:childTnLst>
                                </p:cTn>
                              </p:par>
                              <p:par>
                                <p:cTn id="124" presetID="8" presetClass="emph" presetSubtype="0" fill="hold" grpId="1" nodeType="withEffect">
                                  <p:stCondLst>
                                    <p:cond delay="0"/>
                                  </p:stCondLst>
                                  <p:childTnLst>
                                    <p:animRot by="21600000">
                                      <p:cBhvr>
                                        <p:cTn id="125" dur="3000" fill="hold"/>
                                        <p:tgtEl>
                                          <p:spTgt spid="27"/>
                                        </p:tgtEl>
                                        <p:attrNameLst>
                                          <p:attrName>r</p:attrName>
                                        </p:attrNameLst>
                                      </p:cBhvr>
                                    </p:animRot>
                                  </p:childTnLst>
                                </p:cTn>
                              </p:par>
                              <p:par>
                                <p:cTn id="126" presetID="8" presetClass="emph" presetSubtype="0" fill="hold" grpId="1" nodeType="withEffect">
                                  <p:stCondLst>
                                    <p:cond delay="0"/>
                                  </p:stCondLst>
                                  <p:childTnLst>
                                    <p:animRot by="21600000">
                                      <p:cBhvr>
                                        <p:cTn id="127" dur="3000" fill="hold"/>
                                        <p:tgtEl>
                                          <p:spTgt spid="28"/>
                                        </p:tgtEl>
                                        <p:attrNameLst>
                                          <p:attrName>r</p:attrName>
                                        </p:attrNameLst>
                                      </p:cBhvr>
                                    </p:animRot>
                                  </p:childTnLst>
                                </p:cTn>
                              </p:par>
                            </p:childTnLst>
                          </p:cTn>
                        </p:par>
                        <p:par>
                          <p:cTn id="128" fill="hold">
                            <p:stCondLst>
                              <p:cond delay="3000"/>
                            </p:stCondLst>
                            <p:childTnLst>
                              <p:par>
                                <p:cTn id="129" presetID="2" presetClass="exit" presetSubtype="8" fill="hold" grpId="2" nodeType="afterEffect">
                                  <p:stCondLst>
                                    <p:cond delay="0"/>
                                  </p:stCondLst>
                                  <p:childTnLst>
                                    <p:anim calcmode="lin" valueType="num">
                                      <p:cBhvr additive="base">
                                        <p:cTn id="130" dur="3000"/>
                                        <p:tgtEl>
                                          <p:spTgt spid="5"/>
                                        </p:tgtEl>
                                        <p:attrNameLst>
                                          <p:attrName>ppt_x</p:attrName>
                                        </p:attrNameLst>
                                      </p:cBhvr>
                                      <p:tavLst>
                                        <p:tav tm="0">
                                          <p:val>
                                            <p:strVal val="ppt_x"/>
                                          </p:val>
                                        </p:tav>
                                        <p:tav tm="100000">
                                          <p:val>
                                            <p:strVal val="0-ppt_w/2"/>
                                          </p:val>
                                        </p:tav>
                                      </p:tavLst>
                                    </p:anim>
                                    <p:anim calcmode="lin" valueType="num">
                                      <p:cBhvr additive="base">
                                        <p:cTn id="131" dur="3000"/>
                                        <p:tgtEl>
                                          <p:spTgt spid="5"/>
                                        </p:tgtEl>
                                        <p:attrNameLst>
                                          <p:attrName>ppt_y</p:attrName>
                                        </p:attrNameLst>
                                      </p:cBhvr>
                                      <p:tavLst>
                                        <p:tav tm="0">
                                          <p:val>
                                            <p:strVal val="ppt_y"/>
                                          </p:val>
                                        </p:tav>
                                        <p:tav tm="100000">
                                          <p:val>
                                            <p:strVal val="ppt_y"/>
                                          </p:val>
                                        </p:tav>
                                      </p:tavLst>
                                    </p:anim>
                                    <p:set>
                                      <p:cBhvr>
                                        <p:cTn id="132" dur="1" fill="hold">
                                          <p:stCondLst>
                                            <p:cond delay="2999"/>
                                          </p:stCondLst>
                                        </p:cTn>
                                        <p:tgtEl>
                                          <p:spTgt spid="5"/>
                                        </p:tgtEl>
                                        <p:attrNameLst>
                                          <p:attrName>style.visibility</p:attrName>
                                        </p:attrNameLst>
                                      </p:cBhvr>
                                      <p:to>
                                        <p:strVal val="hidden"/>
                                      </p:to>
                                    </p:set>
                                  </p:childTnLst>
                                </p:cTn>
                              </p:par>
                              <p:par>
                                <p:cTn id="133" presetID="2" presetClass="exit" presetSubtype="8" fill="hold" grpId="2" nodeType="withEffect">
                                  <p:stCondLst>
                                    <p:cond delay="0"/>
                                  </p:stCondLst>
                                  <p:childTnLst>
                                    <p:anim calcmode="lin" valueType="num">
                                      <p:cBhvr additive="base">
                                        <p:cTn id="134" dur="3000"/>
                                        <p:tgtEl>
                                          <p:spTgt spid="6"/>
                                        </p:tgtEl>
                                        <p:attrNameLst>
                                          <p:attrName>ppt_x</p:attrName>
                                        </p:attrNameLst>
                                      </p:cBhvr>
                                      <p:tavLst>
                                        <p:tav tm="0">
                                          <p:val>
                                            <p:strVal val="ppt_x"/>
                                          </p:val>
                                        </p:tav>
                                        <p:tav tm="100000">
                                          <p:val>
                                            <p:strVal val="0-ppt_w/2"/>
                                          </p:val>
                                        </p:tav>
                                      </p:tavLst>
                                    </p:anim>
                                    <p:anim calcmode="lin" valueType="num">
                                      <p:cBhvr additive="base">
                                        <p:cTn id="135" dur="3000"/>
                                        <p:tgtEl>
                                          <p:spTgt spid="6"/>
                                        </p:tgtEl>
                                        <p:attrNameLst>
                                          <p:attrName>ppt_y</p:attrName>
                                        </p:attrNameLst>
                                      </p:cBhvr>
                                      <p:tavLst>
                                        <p:tav tm="0">
                                          <p:val>
                                            <p:strVal val="ppt_y"/>
                                          </p:val>
                                        </p:tav>
                                        <p:tav tm="100000">
                                          <p:val>
                                            <p:strVal val="ppt_y"/>
                                          </p:val>
                                        </p:tav>
                                      </p:tavLst>
                                    </p:anim>
                                    <p:set>
                                      <p:cBhvr>
                                        <p:cTn id="136" dur="1" fill="hold">
                                          <p:stCondLst>
                                            <p:cond delay="2999"/>
                                          </p:stCondLst>
                                        </p:cTn>
                                        <p:tgtEl>
                                          <p:spTgt spid="6"/>
                                        </p:tgtEl>
                                        <p:attrNameLst>
                                          <p:attrName>style.visibility</p:attrName>
                                        </p:attrNameLst>
                                      </p:cBhvr>
                                      <p:to>
                                        <p:strVal val="hidden"/>
                                      </p:to>
                                    </p:set>
                                  </p:childTnLst>
                                </p:cTn>
                              </p:par>
                              <p:par>
                                <p:cTn id="137" presetID="2" presetClass="exit" presetSubtype="8" fill="hold" grpId="2" nodeType="withEffect">
                                  <p:stCondLst>
                                    <p:cond delay="0"/>
                                  </p:stCondLst>
                                  <p:childTnLst>
                                    <p:anim calcmode="lin" valueType="num">
                                      <p:cBhvr additive="base">
                                        <p:cTn id="138" dur="3000"/>
                                        <p:tgtEl>
                                          <p:spTgt spid="7"/>
                                        </p:tgtEl>
                                        <p:attrNameLst>
                                          <p:attrName>ppt_x</p:attrName>
                                        </p:attrNameLst>
                                      </p:cBhvr>
                                      <p:tavLst>
                                        <p:tav tm="0">
                                          <p:val>
                                            <p:strVal val="ppt_x"/>
                                          </p:val>
                                        </p:tav>
                                        <p:tav tm="100000">
                                          <p:val>
                                            <p:strVal val="0-ppt_w/2"/>
                                          </p:val>
                                        </p:tav>
                                      </p:tavLst>
                                    </p:anim>
                                    <p:anim calcmode="lin" valueType="num">
                                      <p:cBhvr additive="base">
                                        <p:cTn id="139" dur="3000"/>
                                        <p:tgtEl>
                                          <p:spTgt spid="7"/>
                                        </p:tgtEl>
                                        <p:attrNameLst>
                                          <p:attrName>ppt_y</p:attrName>
                                        </p:attrNameLst>
                                      </p:cBhvr>
                                      <p:tavLst>
                                        <p:tav tm="0">
                                          <p:val>
                                            <p:strVal val="ppt_y"/>
                                          </p:val>
                                        </p:tav>
                                        <p:tav tm="100000">
                                          <p:val>
                                            <p:strVal val="ppt_y"/>
                                          </p:val>
                                        </p:tav>
                                      </p:tavLst>
                                    </p:anim>
                                    <p:set>
                                      <p:cBhvr>
                                        <p:cTn id="140" dur="1" fill="hold">
                                          <p:stCondLst>
                                            <p:cond delay="2999"/>
                                          </p:stCondLst>
                                        </p:cTn>
                                        <p:tgtEl>
                                          <p:spTgt spid="7"/>
                                        </p:tgtEl>
                                        <p:attrNameLst>
                                          <p:attrName>style.visibility</p:attrName>
                                        </p:attrNameLst>
                                      </p:cBhvr>
                                      <p:to>
                                        <p:strVal val="hidden"/>
                                      </p:to>
                                    </p:set>
                                  </p:childTnLst>
                                </p:cTn>
                              </p:par>
                              <p:par>
                                <p:cTn id="141" presetID="2" presetClass="exit" presetSubtype="8" fill="hold" grpId="2" nodeType="withEffect">
                                  <p:stCondLst>
                                    <p:cond delay="0"/>
                                  </p:stCondLst>
                                  <p:childTnLst>
                                    <p:anim calcmode="lin" valueType="num">
                                      <p:cBhvr additive="base">
                                        <p:cTn id="142" dur="3000"/>
                                        <p:tgtEl>
                                          <p:spTgt spid="8"/>
                                        </p:tgtEl>
                                        <p:attrNameLst>
                                          <p:attrName>ppt_x</p:attrName>
                                        </p:attrNameLst>
                                      </p:cBhvr>
                                      <p:tavLst>
                                        <p:tav tm="0">
                                          <p:val>
                                            <p:strVal val="ppt_x"/>
                                          </p:val>
                                        </p:tav>
                                        <p:tav tm="100000">
                                          <p:val>
                                            <p:strVal val="0-ppt_w/2"/>
                                          </p:val>
                                        </p:tav>
                                      </p:tavLst>
                                    </p:anim>
                                    <p:anim calcmode="lin" valueType="num">
                                      <p:cBhvr additive="base">
                                        <p:cTn id="143" dur="3000"/>
                                        <p:tgtEl>
                                          <p:spTgt spid="8"/>
                                        </p:tgtEl>
                                        <p:attrNameLst>
                                          <p:attrName>ppt_y</p:attrName>
                                        </p:attrNameLst>
                                      </p:cBhvr>
                                      <p:tavLst>
                                        <p:tav tm="0">
                                          <p:val>
                                            <p:strVal val="ppt_y"/>
                                          </p:val>
                                        </p:tav>
                                        <p:tav tm="100000">
                                          <p:val>
                                            <p:strVal val="ppt_y"/>
                                          </p:val>
                                        </p:tav>
                                      </p:tavLst>
                                    </p:anim>
                                    <p:set>
                                      <p:cBhvr>
                                        <p:cTn id="144" dur="1" fill="hold">
                                          <p:stCondLst>
                                            <p:cond delay="2999"/>
                                          </p:stCondLst>
                                        </p:cTn>
                                        <p:tgtEl>
                                          <p:spTgt spid="8"/>
                                        </p:tgtEl>
                                        <p:attrNameLst>
                                          <p:attrName>style.visibility</p:attrName>
                                        </p:attrNameLst>
                                      </p:cBhvr>
                                      <p:to>
                                        <p:strVal val="hidden"/>
                                      </p:to>
                                    </p:set>
                                  </p:childTnLst>
                                </p:cTn>
                              </p:par>
                              <p:par>
                                <p:cTn id="145" presetID="2" presetClass="exit" presetSubtype="8" fill="hold" grpId="2" nodeType="withEffect">
                                  <p:stCondLst>
                                    <p:cond delay="0"/>
                                  </p:stCondLst>
                                  <p:childTnLst>
                                    <p:anim calcmode="lin" valueType="num">
                                      <p:cBhvr additive="base">
                                        <p:cTn id="146" dur="3000"/>
                                        <p:tgtEl>
                                          <p:spTgt spid="9"/>
                                        </p:tgtEl>
                                        <p:attrNameLst>
                                          <p:attrName>ppt_x</p:attrName>
                                        </p:attrNameLst>
                                      </p:cBhvr>
                                      <p:tavLst>
                                        <p:tav tm="0">
                                          <p:val>
                                            <p:strVal val="ppt_x"/>
                                          </p:val>
                                        </p:tav>
                                        <p:tav tm="100000">
                                          <p:val>
                                            <p:strVal val="0-ppt_w/2"/>
                                          </p:val>
                                        </p:tav>
                                      </p:tavLst>
                                    </p:anim>
                                    <p:anim calcmode="lin" valueType="num">
                                      <p:cBhvr additive="base">
                                        <p:cTn id="147" dur="3000"/>
                                        <p:tgtEl>
                                          <p:spTgt spid="9"/>
                                        </p:tgtEl>
                                        <p:attrNameLst>
                                          <p:attrName>ppt_y</p:attrName>
                                        </p:attrNameLst>
                                      </p:cBhvr>
                                      <p:tavLst>
                                        <p:tav tm="0">
                                          <p:val>
                                            <p:strVal val="ppt_y"/>
                                          </p:val>
                                        </p:tav>
                                        <p:tav tm="100000">
                                          <p:val>
                                            <p:strVal val="ppt_y"/>
                                          </p:val>
                                        </p:tav>
                                      </p:tavLst>
                                    </p:anim>
                                    <p:set>
                                      <p:cBhvr>
                                        <p:cTn id="148" dur="1" fill="hold">
                                          <p:stCondLst>
                                            <p:cond delay="2999"/>
                                          </p:stCondLst>
                                        </p:cTn>
                                        <p:tgtEl>
                                          <p:spTgt spid="9"/>
                                        </p:tgtEl>
                                        <p:attrNameLst>
                                          <p:attrName>style.visibility</p:attrName>
                                        </p:attrNameLst>
                                      </p:cBhvr>
                                      <p:to>
                                        <p:strVal val="hidden"/>
                                      </p:to>
                                    </p:set>
                                  </p:childTnLst>
                                </p:cTn>
                              </p:par>
                              <p:par>
                                <p:cTn id="149" presetID="2" presetClass="exit" presetSubtype="8" fill="hold" grpId="2" nodeType="withEffect">
                                  <p:stCondLst>
                                    <p:cond delay="0"/>
                                  </p:stCondLst>
                                  <p:childTnLst>
                                    <p:anim calcmode="lin" valueType="num">
                                      <p:cBhvr additive="base">
                                        <p:cTn id="150" dur="3000"/>
                                        <p:tgtEl>
                                          <p:spTgt spid="10"/>
                                        </p:tgtEl>
                                        <p:attrNameLst>
                                          <p:attrName>ppt_x</p:attrName>
                                        </p:attrNameLst>
                                      </p:cBhvr>
                                      <p:tavLst>
                                        <p:tav tm="0">
                                          <p:val>
                                            <p:strVal val="ppt_x"/>
                                          </p:val>
                                        </p:tav>
                                        <p:tav tm="100000">
                                          <p:val>
                                            <p:strVal val="0-ppt_w/2"/>
                                          </p:val>
                                        </p:tav>
                                      </p:tavLst>
                                    </p:anim>
                                    <p:anim calcmode="lin" valueType="num">
                                      <p:cBhvr additive="base">
                                        <p:cTn id="151" dur="3000"/>
                                        <p:tgtEl>
                                          <p:spTgt spid="10"/>
                                        </p:tgtEl>
                                        <p:attrNameLst>
                                          <p:attrName>ppt_y</p:attrName>
                                        </p:attrNameLst>
                                      </p:cBhvr>
                                      <p:tavLst>
                                        <p:tav tm="0">
                                          <p:val>
                                            <p:strVal val="ppt_y"/>
                                          </p:val>
                                        </p:tav>
                                        <p:tav tm="100000">
                                          <p:val>
                                            <p:strVal val="ppt_y"/>
                                          </p:val>
                                        </p:tav>
                                      </p:tavLst>
                                    </p:anim>
                                    <p:set>
                                      <p:cBhvr>
                                        <p:cTn id="152" dur="1" fill="hold">
                                          <p:stCondLst>
                                            <p:cond delay="2999"/>
                                          </p:stCondLst>
                                        </p:cTn>
                                        <p:tgtEl>
                                          <p:spTgt spid="10"/>
                                        </p:tgtEl>
                                        <p:attrNameLst>
                                          <p:attrName>style.visibility</p:attrName>
                                        </p:attrNameLst>
                                      </p:cBhvr>
                                      <p:to>
                                        <p:strVal val="hidden"/>
                                      </p:to>
                                    </p:set>
                                  </p:childTnLst>
                                </p:cTn>
                              </p:par>
                              <p:par>
                                <p:cTn id="153" presetID="2" presetClass="exit" presetSubtype="8" fill="hold" grpId="2" nodeType="withEffect">
                                  <p:stCondLst>
                                    <p:cond delay="0"/>
                                  </p:stCondLst>
                                  <p:childTnLst>
                                    <p:anim calcmode="lin" valueType="num">
                                      <p:cBhvr additive="base">
                                        <p:cTn id="154" dur="3000"/>
                                        <p:tgtEl>
                                          <p:spTgt spid="11"/>
                                        </p:tgtEl>
                                        <p:attrNameLst>
                                          <p:attrName>ppt_x</p:attrName>
                                        </p:attrNameLst>
                                      </p:cBhvr>
                                      <p:tavLst>
                                        <p:tav tm="0">
                                          <p:val>
                                            <p:strVal val="ppt_x"/>
                                          </p:val>
                                        </p:tav>
                                        <p:tav tm="100000">
                                          <p:val>
                                            <p:strVal val="0-ppt_w/2"/>
                                          </p:val>
                                        </p:tav>
                                      </p:tavLst>
                                    </p:anim>
                                    <p:anim calcmode="lin" valueType="num">
                                      <p:cBhvr additive="base">
                                        <p:cTn id="155" dur="3000"/>
                                        <p:tgtEl>
                                          <p:spTgt spid="11"/>
                                        </p:tgtEl>
                                        <p:attrNameLst>
                                          <p:attrName>ppt_y</p:attrName>
                                        </p:attrNameLst>
                                      </p:cBhvr>
                                      <p:tavLst>
                                        <p:tav tm="0">
                                          <p:val>
                                            <p:strVal val="ppt_y"/>
                                          </p:val>
                                        </p:tav>
                                        <p:tav tm="100000">
                                          <p:val>
                                            <p:strVal val="ppt_y"/>
                                          </p:val>
                                        </p:tav>
                                      </p:tavLst>
                                    </p:anim>
                                    <p:set>
                                      <p:cBhvr>
                                        <p:cTn id="156" dur="1" fill="hold">
                                          <p:stCondLst>
                                            <p:cond delay="2999"/>
                                          </p:stCondLst>
                                        </p:cTn>
                                        <p:tgtEl>
                                          <p:spTgt spid="11"/>
                                        </p:tgtEl>
                                        <p:attrNameLst>
                                          <p:attrName>style.visibility</p:attrName>
                                        </p:attrNameLst>
                                      </p:cBhvr>
                                      <p:to>
                                        <p:strVal val="hidden"/>
                                      </p:to>
                                    </p:set>
                                  </p:childTnLst>
                                </p:cTn>
                              </p:par>
                              <p:par>
                                <p:cTn id="157" presetID="2" presetClass="exit" presetSubtype="8" fill="hold" grpId="2" nodeType="withEffect">
                                  <p:stCondLst>
                                    <p:cond delay="0"/>
                                  </p:stCondLst>
                                  <p:childTnLst>
                                    <p:anim calcmode="lin" valueType="num">
                                      <p:cBhvr additive="base">
                                        <p:cTn id="158" dur="3000"/>
                                        <p:tgtEl>
                                          <p:spTgt spid="12"/>
                                        </p:tgtEl>
                                        <p:attrNameLst>
                                          <p:attrName>ppt_x</p:attrName>
                                        </p:attrNameLst>
                                      </p:cBhvr>
                                      <p:tavLst>
                                        <p:tav tm="0">
                                          <p:val>
                                            <p:strVal val="ppt_x"/>
                                          </p:val>
                                        </p:tav>
                                        <p:tav tm="100000">
                                          <p:val>
                                            <p:strVal val="0-ppt_w/2"/>
                                          </p:val>
                                        </p:tav>
                                      </p:tavLst>
                                    </p:anim>
                                    <p:anim calcmode="lin" valueType="num">
                                      <p:cBhvr additive="base">
                                        <p:cTn id="159" dur="3000"/>
                                        <p:tgtEl>
                                          <p:spTgt spid="12"/>
                                        </p:tgtEl>
                                        <p:attrNameLst>
                                          <p:attrName>ppt_y</p:attrName>
                                        </p:attrNameLst>
                                      </p:cBhvr>
                                      <p:tavLst>
                                        <p:tav tm="0">
                                          <p:val>
                                            <p:strVal val="ppt_y"/>
                                          </p:val>
                                        </p:tav>
                                        <p:tav tm="100000">
                                          <p:val>
                                            <p:strVal val="ppt_y"/>
                                          </p:val>
                                        </p:tav>
                                      </p:tavLst>
                                    </p:anim>
                                    <p:set>
                                      <p:cBhvr>
                                        <p:cTn id="160" dur="1" fill="hold">
                                          <p:stCondLst>
                                            <p:cond delay="2999"/>
                                          </p:stCondLst>
                                        </p:cTn>
                                        <p:tgtEl>
                                          <p:spTgt spid="12"/>
                                        </p:tgtEl>
                                        <p:attrNameLst>
                                          <p:attrName>style.visibility</p:attrName>
                                        </p:attrNameLst>
                                      </p:cBhvr>
                                      <p:to>
                                        <p:strVal val="hidden"/>
                                      </p:to>
                                    </p:set>
                                  </p:childTnLst>
                                </p:cTn>
                              </p:par>
                              <p:par>
                                <p:cTn id="161" presetID="2" presetClass="exit" presetSubtype="8" fill="hold" grpId="2" nodeType="withEffect">
                                  <p:stCondLst>
                                    <p:cond delay="0"/>
                                  </p:stCondLst>
                                  <p:childTnLst>
                                    <p:anim calcmode="lin" valueType="num">
                                      <p:cBhvr additive="base">
                                        <p:cTn id="162" dur="3000"/>
                                        <p:tgtEl>
                                          <p:spTgt spid="13"/>
                                        </p:tgtEl>
                                        <p:attrNameLst>
                                          <p:attrName>ppt_x</p:attrName>
                                        </p:attrNameLst>
                                      </p:cBhvr>
                                      <p:tavLst>
                                        <p:tav tm="0">
                                          <p:val>
                                            <p:strVal val="ppt_x"/>
                                          </p:val>
                                        </p:tav>
                                        <p:tav tm="100000">
                                          <p:val>
                                            <p:strVal val="0-ppt_w/2"/>
                                          </p:val>
                                        </p:tav>
                                      </p:tavLst>
                                    </p:anim>
                                    <p:anim calcmode="lin" valueType="num">
                                      <p:cBhvr additive="base">
                                        <p:cTn id="163" dur="3000"/>
                                        <p:tgtEl>
                                          <p:spTgt spid="13"/>
                                        </p:tgtEl>
                                        <p:attrNameLst>
                                          <p:attrName>ppt_y</p:attrName>
                                        </p:attrNameLst>
                                      </p:cBhvr>
                                      <p:tavLst>
                                        <p:tav tm="0">
                                          <p:val>
                                            <p:strVal val="ppt_y"/>
                                          </p:val>
                                        </p:tav>
                                        <p:tav tm="100000">
                                          <p:val>
                                            <p:strVal val="ppt_y"/>
                                          </p:val>
                                        </p:tav>
                                      </p:tavLst>
                                    </p:anim>
                                    <p:set>
                                      <p:cBhvr>
                                        <p:cTn id="164" dur="1" fill="hold">
                                          <p:stCondLst>
                                            <p:cond delay="2999"/>
                                          </p:stCondLst>
                                        </p:cTn>
                                        <p:tgtEl>
                                          <p:spTgt spid="13"/>
                                        </p:tgtEl>
                                        <p:attrNameLst>
                                          <p:attrName>style.visibility</p:attrName>
                                        </p:attrNameLst>
                                      </p:cBhvr>
                                      <p:to>
                                        <p:strVal val="hidden"/>
                                      </p:to>
                                    </p:set>
                                  </p:childTnLst>
                                </p:cTn>
                              </p:par>
                              <p:par>
                                <p:cTn id="165" presetID="2" presetClass="exit" presetSubtype="8" fill="hold" grpId="2" nodeType="withEffect">
                                  <p:stCondLst>
                                    <p:cond delay="0"/>
                                  </p:stCondLst>
                                  <p:childTnLst>
                                    <p:anim calcmode="lin" valueType="num">
                                      <p:cBhvr additive="base">
                                        <p:cTn id="166" dur="3000"/>
                                        <p:tgtEl>
                                          <p:spTgt spid="14"/>
                                        </p:tgtEl>
                                        <p:attrNameLst>
                                          <p:attrName>ppt_x</p:attrName>
                                        </p:attrNameLst>
                                      </p:cBhvr>
                                      <p:tavLst>
                                        <p:tav tm="0">
                                          <p:val>
                                            <p:strVal val="ppt_x"/>
                                          </p:val>
                                        </p:tav>
                                        <p:tav tm="100000">
                                          <p:val>
                                            <p:strVal val="0-ppt_w/2"/>
                                          </p:val>
                                        </p:tav>
                                      </p:tavLst>
                                    </p:anim>
                                    <p:anim calcmode="lin" valueType="num">
                                      <p:cBhvr additive="base">
                                        <p:cTn id="167" dur="3000"/>
                                        <p:tgtEl>
                                          <p:spTgt spid="14"/>
                                        </p:tgtEl>
                                        <p:attrNameLst>
                                          <p:attrName>ppt_y</p:attrName>
                                        </p:attrNameLst>
                                      </p:cBhvr>
                                      <p:tavLst>
                                        <p:tav tm="0">
                                          <p:val>
                                            <p:strVal val="ppt_y"/>
                                          </p:val>
                                        </p:tav>
                                        <p:tav tm="100000">
                                          <p:val>
                                            <p:strVal val="ppt_y"/>
                                          </p:val>
                                        </p:tav>
                                      </p:tavLst>
                                    </p:anim>
                                    <p:set>
                                      <p:cBhvr>
                                        <p:cTn id="168" dur="1" fill="hold">
                                          <p:stCondLst>
                                            <p:cond delay="2999"/>
                                          </p:stCondLst>
                                        </p:cTn>
                                        <p:tgtEl>
                                          <p:spTgt spid="14"/>
                                        </p:tgtEl>
                                        <p:attrNameLst>
                                          <p:attrName>style.visibility</p:attrName>
                                        </p:attrNameLst>
                                      </p:cBhvr>
                                      <p:to>
                                        <p:strVal val="hidden"/>
                                      </p:to>
                                    </p:set>
                                  </p:childTnLst>
                                </p:cTn>
                              </p:par>
                              <p:par>
                                <p:cTn id="169" presetID="2" presetClass="exit" presetSubtype="8" fill="hold" grpId="2" nodeType="withEffect">
                                  <p:stCondLst>
                                    <p:cond delay="0"/>
                                  </p:stCondLst>
                                  <p:childTnLst>
                                    <p:anim calcmode="lin" valueType="num">
                                      <p:cBhvr additive="base">
                                        <p:cTn id="170" dur="3000"/>
                                        <p:tgtEl>
                                          <p:spTgt spid="15"/>
                                        </p:tgtEl>
                                        <p:attrNameLst>
                                          <p:attrName>ppt_x</p:attrName>
                                        </p:attrNameLst>
                                      </p:cBhvr>
                                      <p:tavLst>
                                        <p:tav tm="0">
                                          <p:val>
                                            <p:strVal val="ppt_x"/>
                                          </p:val>
                                        </p:tav>
                                        <p:tav tm="100000">
                                          <p:val>
                                            <p:strVal val="0-ppt_w/2"/>
                                          </p:val>
                                        </p:tav>
                                      </p:tavLst>
                                    </p:anim>
                                    <p:anim calcmode="lin" valueType="num">
                                      <p:cBhvr additive="base">
                                        <p:cTn id="171" dur="3000"/>
                                        <p:tgtEl>
                                          <p:spTgt spid="15"/>
                                        </p:tgtEl>
                                        <p:attrNameLst>
                                          <p:attrName>ppt_y</p:attrName>
                                        </p:attrNameLst>
                                      </p:cBhvr>
                                      <p:tavLst>
                                        <p:tav tm="0">
                                          <p:val>
                                            <p:strVal val="ppt_y"/>
                                          </p:val>
                                        </p:tav>
                                        <p:tav tm="100000">
                                          <p:val>
                                            <p:strVal val="ppt_y"/>
                                          </p:val>
                                        </p:tav>
                                      </p:tavLst>
                                    </p:anim>
                                    <p:set>
                                      <p:cBhvr>
                                        <p:cTn id="172" dur="1" fill="hold">
                                          <p:stCondLst>
                                            <p:cond delay="2999"/>
                                          </p:stCondLst>
                                        </p:cTn>
                                        <p:tgtEl>
                                          <p:spTgt spid="15"/>
                                        </p:tgtEl>
                                        <p:attrNameLst>
                                          <p:attrName>style.visibility</p:attrName>
                                        </p:attrNameLst>
                                      </p:cBhvr>
                                      <p:to>
                                        <p:strVal val="hidden"/>
                                      </p:to>
                                    </p:set>
                                  </p:childTnLst>
                                </p:cTn>
                              </p:par>
                              <p:par>
                                <p:cTn id="173" presetID="2" presetClass="exit" presetSubtype="8" fill="hold" grpId="2" nodeType="withEffect">
                                  <p:stCondLst>
                                    <p:cond delay="0"/>
                                  </p:stCondLst>
                                  <p:childTnLst>
                                    <p:anim calcmode="lin" valueType="num">
                                      <p:cBhvr additive="base">
                                        <p:cTn id="174" dur="3000"/>
                                        <p:tgtEl>
                                          <p:spTgt spid="16"/>
                                        </p:tgtEl>
                                        <p:attrNameLst>
                                          <p:attrName>ppt_x</p:attrName>
                                        </p:attrNameLst>
                                      </p:cBhvr>
                                      <p:tavLst>
                                        <p:tav tm="0">
                                          <p:val>
                                            <p:strVal val="ppt_x"/>
                                          </p:val>
                                        </p:tav>
                                        <p:tav tm="100000">
                                          <p:val>
                                            <p:strVal val="0-ppt_w/2"/>
                                          </p:val>
                                        </p:tav>
                                      </p:tavLst>
                                    </p:anim>
                                    <p:anim calcmode="lin" valueType="num">
                                      <p:cBhvr additive="base">
                                        <p:cTn id="175" dur="3000"/>
                                        <p:tgtEl>
                                          <p:spTgt spid="16"/>
                                        </p:tgtEl>
                                        <p:attrNameLst>
                                          <p:attrName>ppt_y</p:attrName>
                                        </p:attrNameLst>
                                      </p:cBhvr>
                                      <p:tavLst>
                                        <p:tav tm="0">
                                          <p:val>
                                            <p:strVal val="ppt_y"/>
                                          </p:val>
                                        </p:tav>
                                        <p:tav tm="100000">
                                          <p:val>
                                            <p:strVal val="ppt_y"/>
                                          </p:val>
                                        </p:tav>
                                      </p:tavLst>
                                    </p:anim>
                                    <p:set>
                                      <p:cBhvr>
                                        <p:cTn id="176" dur="1" fill="hold">
                                          <p:stCondLst>
                                            <p:cond delay="2999"/>
                                          </p:stCondLst>
                                        </p:cTn>
                                        <p:tgtEl>
                                          <p:spTgt spid="16"/>
                                        </p:tgtEl>
                                        <p:attrNameLst>
                                          <p:attrName>style.visibility</p:attrName>
                                        </p:attrNameLst>
                                      </p:cBhvr>
                                      <p:to>
                                        <p:strVal val="hidden"/>
                                      </p:to>
                                    </p:set>
                                  </p:childTnLst>
                                </p:cTn>
                              </p:par>
                              <p:par>
                                <p:cTn id="177" presetID="2" presetClass="exit" presetSubtype="8" fill="hold" grpId="2" nodeType="withEffect">
                                  <p:stCondLst>
                                    <p:cond delay="0"/>
                                  </p:stCondLst>
                                  <p:childTnLst>
                                    <p:anim calcmode="lin" valueType="num">
                                      <p:cBhvr additive="base">
                                        <p:cTn id="178" dur="3000"/>
                                        <p:tgtEl>
                                          <p:spTgt spid="17"/>
                                        </p:tgtEl>
                                        <p:attrNameLst>
                                          <p:attrName>ppt_x</p:attrName>
                                        </p:attrNameLst>
                                      </p:cBhvr>
                                      <p:tavLst>
                                        <p:tav tm="0">
                                          <p:val>
                                            <p:strVal val="ppt_x"/>
                                          </p:val>
                                        </p:tav>
                                        <p:tav tm="100000">
                                          <p:val>
                                            <p:strVal val="0-ppt_w/2"/>
                                          </p:val>
                                        </p:tav>
                                      </p:tavLst>
                                    </p:anim>
                                    <p:anim calcmode="lin" valueType="num">
                                      <p:cBhvr additive="base">
                                        <p:cTn id="179" dur="3000"/>
                                        <p:tgtEl>
                                          <p:spTgt spid="17"/>
                                        </p:tgtEl>
                                        <p:attrNameLst>
                                          <p:attrName>ppt_y</p:attrName>
                                        </p:attrNameLst>
                                      </p:cBhvr>
                                      <p:tavLst>
                                        <p:tav tm="0">
                                          <p:val>
                                            <p:strVal val="ppt_y"/>
                                          </p:val>
                                        </p:tav>
                                        <p:tav tm="100000">
                                          <p:val>
                                            <p:strVal val="ppt_y"/>
                                          </p:val>
                                        </p:tav>
                                      </p:tavLst>
                                    </p:anim>
                                    <p:set>
                                      <p:cBhvr>
                                        <p:cTn id="180" dur="1" fill="hold">
                                          <p:stCondLst>
                                            <p:cond delay="2999"/>
                                          </p:stCondLst>
                                        </p:cTn>
                                        <p:tgtEl>
                                          <p:spTgt spid="17"/>
                                        </p:tgtEl>
                                        <p:attrNameLst>
                                          <p:attrName>style.visibility</p:attrName>
                                        </p:attrNameLst>
                                      </p:cBhvr>
                                      <p:to>
                                        <p:strVal val="hidden"/>
                                      </p:to>
                                    </p:set>
                                  </p:childTnLst>
                                </p:cTn>
                              </p:par>
                              <p:par>
                                <p:cTn id="181" presetID="2" presetClass="exit" presetSubtype="8" fill="hold" grpId="2" nodeType="withEffect">
                                  <p:stCondLst>
                                    <p:cond delay="0"/>
                                  </p:stCondLst>
                                  <p:childTnLst>
                                    <p:anim calcmode="lin" valueType="num">
                                      <p:cBhvr additive="base">
                                        <p:cTn id="182" dur="3000"/>
                                        <p:tgtEl>
                                          <p:spTgt spid="18"/>
                                        </p:tgtEl>
                                        <p:attrNameLst>
                                          <p:attrName>ppt_x</p:attrName>
                                        </p:attrNameLst>
                                      </p:cBhvr>
                                      <p:tavLst>
                                        <p:tav tm="0">
                                          <p:val>
                                            <p:strVal val="ppt_x"/>
                                          </p:val>
                                        </p:tav>
                                        <p:tav tm="100000">
                                          <p:val>
                                            <p:strVal val="0-ppt_w/2"/>
                                          </p:val>
                                        </p:tav>
                                      </p:tavLst>
                                    </p:anim>
                                    <p:anim calcmode="lin" valueType="num">
                                      <p:cBhvr additive="base">
                                        <p:cTn id="183" dur="3000"/>
                                        <p:tgtEl>
                                          <p:spTgt spid="18"/>
                                        </p:tgtEl>
                                        <p:attrNameLst>
                                          <p:attrName>ppt_y</p:attrName>
                                        </p:attrNameLst>
                                      </p:cBhvr>
                                      <p:tavLst>
                                        <p:tav tm="0">
                                          <p:val>
                                            <p:strVal val="ppt_y"/>
                                          </p:val>
                                        </p:tav>
                                        <p:tav tm="100000">
                                          <p:val>
                                            <p:strVal val="ppt_y"/>
                                          </p:val>
                                        </p:tav>
                                      </p:tavLst>
                                    </p:anim>
                                    <p:set>
                                      <p:cBhvr>
                                        <p:cTn id="184" dur="1" fill="hold">
                                          <p:stCondLst>
                                            <p:cond delay="2999"/>
                                          </p:stCondLst>
                                        </p:cTn>
                                        <p:tgtEl>
                                          <p:spTgt spid="18"/>
                                        </p:tgtEl>
                                        <p:attrNameLst>
                                          <p:attrName>style.visibility</p:attrName>
                                        </p:attrNameLst>
                                      </p:cBhvr>
                                      <p:to>
                                        <p:strVal val="hidden"/>
                                      </p:to>
                                    </p:set>
                                  </p:childTnLst>
                                </p:cTn>
                              </p:par>
                              <p:par>
                                <p:cTn id="185" presetID="2" presetClass="exit" presetSubtype="8" fill="hold" grpId="2" nodeType="withEffect">
                                  <p:stCondLst>
                                    <p:cond delay="0"/>
                                  </p:stCondLst>
                                  <p:childTnLst>
                                    <p:anim calcmode="lin" valueType="num">
                                      <p:cBhvr additive="base">
                                        <p:cTn id="186" dur="3000"/>
                                        <p:tgtEl>
                                          <p:spTgt spid="19"/>
                                        </p:tgtEl>
                                        <p:attrNameLst>
                                          <p:attrName>ppt_x</p:attrName>
                                        </p:attrNameLst>
                                      </p:cBhvr>
                                      <p:tavLst>
                                        <p:tav tm="0">
                                          <p:val>
                                            <p:strVal val="ppt_x"/>
                                          </p:val>
                                        </p:tav>
                                        <p:tav tm="100000">
                                          <p:val>
                                            <p:strVal val="0-ppt_w/2"/>
                                          </p:val>
                                        </p:tav>
                                      </p:tavLst>
                                    </p:anim>
                                    <p:anim calcmode="lin" valueType="num">
                                      <p:cBhvr additive="base">
                                        <p:cTn id="187" dur="3000"/>
                                        <p:tgtEl>
                                          <p:spTgt spid="19"/>
                                        </p:tgtEl>
                                        <p:attrNameLst>
                                          <p:attrName>ppt_y</p:attrName>
                                        </p:attrNameLst>
                                      </p:cBhvr>
                                      <p:tavLst>
                                        <p:tav tm="0">
                                          <p:val>
                                            <p:strVal val="ppt_y"/>
                                          </p:val>
                                        </p:tav>
                                        <p:tav tm="100000">
                                          <p:val>
                                            <p:strVal val="ppt_y"/>
                                          </p:val>
                                        </p:tav>
                                      </p:tavLst>
                                    </p:anim>
                                    <p:set>
                                      <p:cBhvr>
                                        <p:cTn id="188" dur="1" fill="hold">
                                          <p:stCondLst>
                                            <p:cond delay="2999"/>
                                          </p:stCondLst>
                                        </p:cTn>
                                        <p:tgtEl>
                                          <p:spTgt spid="19"/>
                                        </p:tgtEl>
                                        <p:attrNameLst>
                                          <p:attrName>style.visibility</p:attrName>
                                        </p:attrNameLst>
                                      </p:cBhvr>
                                      <p:to>
                                        <p:strVal val="hidden"/>
                                      </p:to>
                                    </p:set>
                                  </p:childTnLst>
                                </p:cTn>
                              </p:par>
                              <p:par>
                                <p:cTn id="189" presetID="2" presetClass="exit" presetSubtype="8" fill="hold" grpId="2" nodeType="withEffect">
                                  <p:stCondLst>
                                    <p:cond delay="0"/>
                                  </p:stCondLst>
                                  <p:childTnLst>
                                    <p:anim calcmode="lin" valueType="num">
                                      <p:cBhvr additive="base">
                                        <p:cTn id="190" dur="3000"/>
                                        <p:tgtEl>
                                          <p:spTgt spid="20"/>
                                        </p:tgtEl>
                                        <p:attrNameLst>
                                          <p:attrName>ppt_x</p:attrName>
                                        </p:attrNameLst>
                                      </p:cBhvr>
                                      <p:tavLst>
                                        <p:tav tm="0">
                                          <p:val>
                                            <p:strVal val="ppt_x"/>
                                          </p:val>
                                        </p:tav>
                                        <p:tav tm="100000">
                                          <p:val>
                                            <p:strVal val="0-ppt_w/2"/>
                                          </p:val>
                                        </p:tav>
                                      </p:tavLst>
                                    </p:anim>
                                    <p:anim calcmode="lin" valueType="num">
                                      <p:cBhvr additive="base">
                                        <p:cTn id="191" dur="3000"/>
                                        <p:tgtEl>
                                          <p:spTgt spid="20"/>
                                        </p:tgtEl>
                                        <p:attrNameLst>
                                          <p:attrName>ppt_y</p:attrName>
                                        </p:attrNameLst>
                                      </p:cBhvr>
                                      <p:tavLst>
                                        <p:tav tm="0">
                                          <p:val>
                                            <p:strVal val="ppt_y"/>
                                          </p:val>
                                        </p:tav>
                                        <p:tav tm="100000">
                                          <p:val>
                                            <p:strVal val="ppt_y"/>
                                          </p:val>
                                        </p:tav>
                                      </p:tavLst>
                                    </p:anim>
                                    <p:set>
                                      <p:cBhvr>
                                        <p:cTn id="192" dur="1" fill="hold">
                                          <p:stCondLst>
                                            <p:cond delay="2999"/>
                                          </p:stCondLst>
                                        </p:cTn>
                                        <p:tgtEl>
                                          <p:spTgt spid="20"/>
                                        </p:tgtEl>
                                        <p:attrNameLst>
                                          <p:attrName>style.visibility</p:attrName>
                                        </p:attrNameLst>
                                      </p:cBhvr>
                                      <p:to>
                                        <p:strVal val="hidden"/>
                                      </p:to>
                                    </p:set>
                                  </p:childTnLst>
                                </p:cTn>
                              </p:par>
                              <p:par>
                                <p:cTn id="193" presetID="2" presetClass="exit" presetSubtype="8" fill="hold" grpId="2" nodeType="withEffect">
                                  <p:stCondLst>
                                    <p:cond delay="0"/>
                                  </p:stCondLst>
                                  <p:childTnLst>
                                    <p:anim calcmode="lin" valueType="num">
                                      <p:cBhvr additive="base">
                                        <p:cTn id="194" dur="3000"/>
                                        <p:tgtEl>
                                          <p:spTgt spid="21"/>
                                        </p:tgtEl>
                                        <p:attrNameLst>
                                          <p:attrName>ppt_x</p:attrName>
                                        </p:attrNameLst>
                                      </p:cBhvr>
                                      <p:tavLst>
                                        <p:tav tm="0">
                                          <p:val>
                                            <p:strVal val="ppt_x"/>
                                          </p:val>
                                        </p:tav>
                                        <p:tav tm="100000">
                                          <p:val>
                                            <p:strVal val="0-ppt_w/2"/>
                                          </p:val>
                                        </p:tav>
                                      </p:tavLst>
                                    </p:anim>
                                    <p:anim calcmode="lin" valueType="num">
                                      <p:cBhvr additive="base">
                                        <p:cTn id="195" dur="3000"/>
                                        <p:tgtEl>
                                          <p:spTgt spid="21"/>
                                        </p:tgtEl>
                                        <p:attrNameLst>
                                          <p:attrName>ppt_y</p:attrName>
                                        </p:attrNameLst>
                                      </p:cBhvr>
                                      <p:tavLst>
                                        <p:tav tm="0">
                                          <p:val>
                                            <p:strVal val="ppt_y"/>
                                          </p:val>
                                        </p:tav>
                                        <p:tav tm="100000">
                                          <p:val>
                                            <p:strVal val="ppt_y"/>
                                          </p:val>
                                        </p:tav>
                                      </p:tavLst>
                                    </p:anim>
                                    <p:set>
                                      <p:cBhvr>
                                        <p:cTn id="196" dur="1" fill="hold">
                                          <p:stCondLst>
                                            <p:cond delay="2999"/>
                                          </p:stCondLst>
                                        </p:cTn>
                                        <p:tgtEl>
                                          <p:spTgt spid="21"/>
                                        </p:tgtEl>
                                        <p:attrNameLst>
                                          <p:attrName>style.visibility</p:attrName>
                                        </p:attrNameLst>
                                      </p:cBhvr>
                                      <p:to>
                                        <p:strVal val="hidden"/>
                                      </p:to>
                                    </p:set>
                                  </p:childTnLst>
                                </p:cTn>
                              </p:par>
                              <p:par>
                                <p:cTn id="197" presetID="2" presetClass="exit" presetSubtype="8" fill="hold" grpId="2" nodeType="withEffect">
                                  <p:stCondLst>
                                    <p:cond delay="0"/>
                                  </p:stCondLst>
                                  <p:childTnLst>
                                    <p:anim calcmode="lin" valueType="num">
                                      <p:cBhvr additive="base">
                                        <p:cTn id="198" dur="3000"/>
                                        <p:tgtEl>
                                          <p:spTgt spid="22"/>
                                        </p:tgtEl>
                                        <p:attrNameLst>
                                          <p:attrName>ppt_x</p:attrName>
                                        </p:attrNameLst>
                                      </p:cBhvr>
                                      <p:tavLst>
                                        <p:tav tm="0">
                                          <p:val>
                                            <p:strVal val="ppt_x"/>
                                          </p:val>
                                        </p:tav>
                                        <p:tav tm="100000">
                                          <p:val>
                                            <p:strVal val="0-ppt_w/2"/>
                                          </p:val>
                                        </p:tav>
                                      </p:tavLst>
                                    </p:anim>
                                    <p:anim calcmode="lin" valueType="num">
                                      <p:cBhvr additive="base">
                                        <p:cTn id="199" dur="3000"/>
                                        <p:tgtEl>
                                          <p:spTgt spid="22"/>
                                        </p:tgtEl>
                                        <p:attrNameLst>
                                          <p:attrName>ppt_y</p:attrName>
                                        </p:attrNameLst>
                                      </p:cBhvr>
                                      <p:tavLst>
                                        <p:tav tm="0">
                                          <p:val>
                                            <p:strVal val="ppt_y"/>
                                          </p:val>
                                        </p:tav>
                                        <p:tav tm="100000">
                                          <p:val>
                                            <p:strVal val="ppt_y"/>
                                          </p:val>
                                        </p:tav>
                                      </p:tavLst>
                                    </p:anim>
                                    <p:set>
                                      <p:cBhvr>
                                        <p:cTn id="200" dur="1" fill="hold">
                                          <p:stCondLst>
                                            <p:cond delay="2999"/>
                                          </p:stCondLst>
                                        </p:cTn>
                                        <p:tgtEl>
                                          <p:spTgt spid="22"/>
                                        </p:tgtEl>
                                        <p:attrNameLst>
                                          <p:attrName>style.visibility</p:attrName>
                                        </p:attrNameLst>
                                      </p:cBhvr>
                                      <p:to>
                                        <p:strVal val="hidden"/>
                                      </p:to>
                                    </p:set>
                                  </p:childTnLst>
                                </p:cTn>
                              </p:par>
                              <p:par>
                                <p:cTn id="201" presetID="2" presetClass="exit" presetSubtype="8" fill="hold" grpId="2" nodeType="withEffect">
                                  <p:stCondLst>
                                    <p:cond delay="0"/>
                                  </p:stCondLst>
                                  <p:childTnLst>
                                    <p:anim calcmode="lin" valueType="num">
                                      <p:cBhvr additive="base">
                                        <p:cTn id="202" dur="3000"/>
                                        <p:tgtEl>
                                          <p:spTgt spid="23"/>
                                        </p:tgtEl>
                                        <p:attrNameLst>
                                          <p:attrName>ppt_x</p:attrName>
                                        </p:attrNameLst>
                                      </p:cBhvr>
                                      <p:tavLst>
                                        <p:tav tm="0">
                                          <p:val>
                                            <p:strVal val="ppt_x"/>
                                          </p:val>
                                        </p:tav>
                                        <p:tav tm="100000">
                                          <p:val>
                                            <p:strVal val="0-ppt_w/2"/>
                                          </p:val>
                                        </p:tav>
                                      </p:tavLst>
                                    </p:anim>
                                    <p:anim calcmode="lin" valueType="num">
                                      <p:cBhvr additive="base">
                                        <p:cTn id="203" dur="3000"/>
                                        <p:tgtEl>
                                          <p:spTgt spid="23"/>
                                        </p:tgtEl>
                                        <p:attrNameLst>
                                          <p:attrName>ppt_y</p:attrName>
                                        </p:attrNameLst>
                                      </p:cBhvr>
                                      <p:tavLst>
                                        <p:tav tm="0">
                                          <p:val>
                                            <p:strVal val="ppt_y"/>
                                          </p:val>
                                        </p:tav>
                                        <p:tav tm="100000">
                                          <p:val>
                                            <p:strVal val="ppt_y"/>
                                          </p:val>
                                        </p:tav>
                                      </p:tavLst>
                                    </p:anim>
                                    <p:set>
                                      <p:cBhvr>
                                        <p:cTn id="204" dur="1" fill="hold">
                                          <p:stCondLst>
                                            <p:cond delay="2999"/>
                                          </p:stCondLst>
                                        </p:cTn>
                                        <p:tgtEl>
                                          <p:spTgt spid="23"/>
                                        </p:tgtEl>
                                        <p:attrNameLst>
                                          <p:attrName>style.visibility</p:attrName>
                                        </p:attrNameLst>
                                      </p:cBhvr>
                                      <p:to>
                                        <p:strVal val="hidden"/>
                                      </p:to>
                                    </p:set>
                                  </p:childTnLst>
                                </p:cTn>
                              </p:par>
                              <p:par>
                                <p:cTn id="205" presetID="2" presetClass="exit" presetSubtype="8" fill="hold" grpId="2" nodeType="withEffect">
                                  <p:stCondLst>
                                    <p:cond delay="0"/>
                                  </p:stCondLst>
                                  <p:childTnLst>
                                    <p:anim calcmode="lin" valueType="num">
                                      <p:cBhvr additive="base">
                                        <p:cTn id="206" dur="3000"/>
                                        <p:tgtEl>
                                          <p:spTgt spid="24"/>
                                        </p:tgtEl>
                                        <p:attrNameLst>
                                          <p:attrName>ppt_x</p:attrName>
                                        </p:attrNameLst>
                                      </p:cBhvr>
                                      <p:tavLst>
                                        <p:tav tm="0">
                                          <p:val>
                                            <p:strVal val="ppt_x"/>
                                          </p:val>
                                        </p:tav>
                                        <p:tav tm="100000">
                                          <p:val>
                                            <p:strVal val="0-ppt_w/2"/>
                                          </p:val>
                                        </p:tav>
                                      </p:tavLst>
                                    </p:anim>
                                    <p:anim calcmode="lin" valueType="num">
                                      <p:cBhvr additive="base">
                                        <p:cTn id="207" dur="3000"/>
                                        <p:tgtEl>
                                          <p:spTgt spid="24"/>
                                        </p:tgtEl>
                                        <p:attrNameLst>
                                          <p:attrName>ppt_y</p:attrName>
                                        </p:attrNameLst>
                                      </p:cBhvr>
                                      <p:tavLst>
                                        <p:tav tm="0">
                                          <p:val>
                                            <p:strVal val="ppt_y"/>
                                          </p:val>
                                        </p:tav>
                                        <p:tav tm="100000">
                                          <p:val>
                                            <p:strVal val="ppt_y"/>
                                          </p:val>
                                        </p:tav>
                                      </p:tavLst>
                                    </p:anim>
                                    <p:set>
                                      <p:cBhvr>
                                        <p:cTn id="208" dur="1" fill="hold">
                                          <p:stCondLst>
                                            <p:cond delay="2999"/>
                                          </p:stCondLst>
                                        </p:cTn>
                                        <p:tgtEl>
                                          <p:spTgt spid="24"/>
                                        </p:tgtEl>
                                        <p:attrNameLst>
                                          <p:attrName>style.visibility</p:attrName>
                                        </p:attrNameLst>
                                      </p:cBhvr>
                                      <p:to>
                                        <p:strVal val="hidden"/>
                                      </p:to>
                                    </p:set>
                                  </p:childTnLst>
                                </p:cTn>
                              </p:par>
                              <p:par>
                                <p:cTn id="209" presetID="2" presetClass="exit" presetSubtype="8" fill="hold" grpId="2" nodeType="withEffect">
                                  <p:stCondLst>
                                    <p:cond delay="0"/>
                                  </p:stCondLst>
                                  <p:childTnLst>
                                    <p:anim calcmode="lin" valueType="num">
                                      <p:cBhvr additive="base">
                                        <p:cTn id="210" dur="3000"/>
                                        <p:tgtEl>
                                          <p:spTgt spid="25"/>
                                        </p:tgtEl>
                                        <p:attrNameLst>
                                          <p:attrName>ppt_x</p:attrName>
                                        </p:attrNameLst>
                                      </p:cBhvr>
                                      <p:tavLst>
                                        <p:tav tm="0">
                                          <p:val>
                                            <p:strVal val="ppt_x"/>
                                          </p:val>
                                        </p:tav>
                                        <p:tav tm="100000">
                                          <p:val>
                                            <p:strVal val="0-ppt_w/2"/>
                                          </p:val>
                                        </p:tav>
                                      </p:tavLst>
                                    </p:anim>
                                    <p:anim calcmode="lin" valueType="num">
                                      <p:cBhvr additive="base">
                                        <p:cTn id="211" dur="3000"/>
                                        <p:tgtEl>
                                          <p:spTgt spid="25"/>
                                        </p:tgtEl>
                                        <p:attrNameLst>
                                          <p:attrName>ppt_y</p:attrName>
                                        </p:attrNameLst>
                                      </p:cBhvr>
                                      <p:tavLst>
                                        <p:tav tm="0">
                                          <p:val>
                                            <p:strVal val="ppt_y"/>
                                          </p:val>
                                        </p:tav>
                                        <p:tav tm="100000">
                                          <p:val>
                                            <p:strVal val="ppt_y"/>
                                          </p:val>
                                        </p:tav>
                                      </p:tavLst>
                                    </p:anim>
                                    <p:set>
                                      <p:cBhvr>
                                        <p:cTn id="212" dur="1" fill="hold">
                                          <p:stCondLst>
                                            <p:cond delay="2999"/>
                                          </p:stCondLst>
                                        </p:cTn>
                                        <p:tgtEl>
                                          <p:spTgt spid="25"/>
                                        </p:tgtEl>
                                        <p:attrNameLst>
                                          <p:attrName>style.visibility</p:attrName>
                                        </p:attrNameLst>
                                      </p:cBhvr>
                                      <p:to>
                                        <p:strVal val="hidden"/>
                                      </p:to>
                                    </p:set>
                                  </p:childTnLst>
                                </p:cTn>
                              </p:par>
                              <p:par>
                                <p:cTn id="213" presetID="2" presetClass="exit" presetSubtype="8" fill="hold" grpId="2" nodeType="withEffect">
                                  <p:stCondLst>
                                    <p:cond delay="0"/>
                                  </p:stCondLst>
                                  <p:childTnLst>
                                    <p:anim calcmode="lin" valueType="num">
                                      <p:cBhvr additive="base">
                                        <p:cTn id="214" dur="3000"/>
                                        <p:tgtEl>
                                          <p:spTgt spid="26"/>
                                        </p:tgtEl>
                                        <p:attrNameLst>
                                          <p:attrName>ppt_x</p:attrName>
                                        </p:attrNameLst>
                                      </p:cBhvr>
                                      <p:tavLst>
                                        <p:tav tm="0">
                                          <p:val>
                                            <p:strVal val="ppt_x"/>
                                          </p:val>
                                        </p:tav>
                                        <p:tav tm="100000">
                                          <p:val>
                                            <p:strVal val="0-ppt_w/2"/>
                                          </p:val>
                                        </p:tav>
                                      </p:tavLst>
                                    </p:anim>
                                    <p:anim calcmode="lin" valueType="num">
                                      <p:cBhvr additive="base">
                                        <p:cTn id="215" dur="3000"/>
                                        <p:tgtEl>
                                          <p:spTgt spid="26"/>
                                        </p:tgtEl>
                                        <p:attrNameLst>
                                          <p:attrName>ppt_y</p:attrName>
                                        </p:attrNameLst>
                                      </p:cBhvr>
                                      <p:tavLst>
                                        <p:tav tm="0">
                                          <p:val>
                                            <p:strVal val="ppt_y"/>
                                          </p:val>
                                        </p:tav>
                                        <p:tav tm="100000">
                                          <p:val>
                                            <p:strVal val="ppt_y"/>
                                          </p:val>
                                        </p:tav>
                                      </p:tavLst>
                                    </p:anim>
                                    <p:set>
                                      <p:cBhvr>
                                        <p:cTn id="216" dur="1" fill="hold">
                                          <p:stCondLst>
                                            <p:cond delay="2999"/>
                                          </p:stCondLst>
                                        </p:cTn>
                                        <p:tgtEl>
                                          <p:spTgt spid="26"/>
                                        </p:tgtEl>
                                        <p:attrNameLst>
                                          <p:attrName>style.visibility</p:attrName>
                                        </p:attrNameLst>
                                      </p:cBhvr>
                                      <p:to>
                                        <p:strVal val="hidden"/>
                                      </p:to>
                                    </p:set>
                                  </p:childTnLst>
                                </p:cTn>
                              </p:par>
                              <p:par>
                                <p:cTn id="217" presetID="2" presetClass="exit" presetSubtype="8" fill="hold" grpId="2" nodeType="withEffect">
                                  <p:stCondLst>
                                    <p:cond delay="0"/>
                                  </p:stCondLst>
                                  <p:childTnLst>
                                    <p:anim calcmode="lin" valueType="num">
                                      <p:cBhvr additive="base">
                                        <p:cTn id="218" dur="3000"/>
                                        <p:tgtEl>
                                          <p:spTgt spid="27"/>
                                        </p:tgtEl>
                                        <p:attrNameLst>
                                          <p:attrName>ppt_x</p:attrName>
                                        </p:attrNameLst>
                                      </p:cBhvr>
                                      <p:tavLst>
                                        <p:tav tm="0">
                                          <p:val>
                                            <p:strVal val="ppt_x"/>
                                          </p:val>
                                        </p:tav>
                                        <p:tav tm="100000">
                                          <p:val>
                                            <p:strVal val="0-ppt_w/2"/>
                                          </p:val>
                                        </p:tav>
                                      </p:tavLst>
                                    </p:anim>
                                    <p:anim calcmode="lin" valueType="num">
                                      <p:cBhvr additive="base">
                                        <p:cTn id="219" dur="3000"/>
                                        <p:tgtEl>
                                          <p:spTgt spid="27"/>
                                        </p:tgtEl>
                                        <p:attrNameLst>
                                          <p:attrName>ppt_y</p:attrName>
                                        </p:attrNameLst>
                                      </p:cBhvr>
                                      <p:tavLst>
                                        <p:tav tm="0">
                                          <p:val>
                                            <p:strVal val="ppt_y"/>
                                          </p:val>
                                        </p:tav>
                                        <p:tav tm="100000">
                                          <p:val>
                                            <p:strVal val="ppt_y"/>
                                          </p:val>
                                        </p:tav>
                                      </p:tavLst>
                                    </p:anim>
                                    <p:set>
                                      <p:cBhvr>
                                        <p:cTn id="220" dur="1" fill="hold">
                                          <p:stCondLst>
                                            <p:cond delay="2999"/>
                                          </p:stCondLst>
                                        </p:cTn>
                                        <p:tgtEl>
                                          <p:spTgt spid="27"/>
                                        </p:tgtEl>
                                        <p:attrNameLst>
                                          <p:attrName>style.visibility</p:attrName>
                                        </p:attrNameLst>
                                      </p:cBhvr>
                                      <p:to>
                                        <p:strVal val="hidden"/>
                                      </p:to>
                                    </p:set>
                                  </p:childTnLst>
                                </p:cTn>
                              </p:par>
                              <p:par>
                                <p:cTn id="221" presetID="2" presetClass="exit" presetSubtype="8" fill="hold" grpId="2" nodeType="withEffect">
                                  <p:stCondLst>
                                    <p:cond delay="0"/>
                                  </p:stCondLst>
                                  <p:childTnLst>
                                    <p:anim calcmode="lin" valueType="num">
                                      <p:cBhvr additive="base">
                                        <p:cTn id="222" dur="3000"/>
                                        <p:tgtEl>
                                          <p:spTgt spid="28"/>
                                        </p:tgtEl>
                                        <p:attrNameLst>
                                          <p:attrName>ppt_x</p:attrName>
                                        </p:attrNameLst>
                                      </p:cBhvr>
                                      <p:tavLst>
                                        <p:tav tm="0">
                                          <p:val>
                                            <p:strVal val="ppt_x"/>
                                          </p:val>
                                        </p:tav>
                                        <p:tav tm="100000">
                                          <p:val>
                                            <p:strVal val="0-ppt_w/2"/>
                                          </p:val>
                                        </p:tav>
                                      </p:tavLst>
                                    </p:anim>
                                    <p:anim calcmode="lin" valueType="num">
                                      <p:cBhvr additive="base">
                                        <p:cTn id="223" dur="3000"/>
                                        <p:tgtEl>
                                          <p:spTgt spid="28"/>
                                        </p:tgtEl>
                                        <p:attrNameLst>
                                          <p:attrName>ppt_y</p:attrName>
                                        </p:attrNameLst>
                                      </p:cBhvr>
                                      <p:tavLst>
                                        <p:tav tm="0">
                                          <p:val>
                                            <p:strVal val="ppt_y"/>
                                          </p:val>
                                        </p:tav>
                                        <p:tav tm="100000">
                                          <p:val>
                                            <p:strVal val="ppt_y"/>
                                          </p:val>
                                        </p:tav>
                                      </p:tavLst>
                                    </p:anim>
                                    <p:set>
                                      <p:cBhvr>
                                        <p:cTn id="224" dur="1" fill="hold">
                                          <p:stCondLst>
                                            <p:cond delay="2999"/>
                                          </p:stCondLst>
                                        </p:cTn>
                                        <p:tgtEl>
                                          <p:spTgt spid="28"/>
                                        </p:tgtEl>
                                        <p:attrNameLst>
                                          <p:attrName>style.visibility</p:attrName>
                                        </p:attrNameLst>
                                      </p:cBhvr>
                                      <p:to>
                                        <p:strVal val="hidden"/>
                                      </p:to>
                                    </p:set>
                                  </p:childTnLst>
                                </p:cTn>
                              </p:par>
                              <p:par>
                                <p:cTn id="225" presetID="2" presetClass="entr" presetSubtype="2" fill="hold" nodeType="withEffect">
                                  <p:stCondLst>
                                    <p:cond delay="0"/>
                                  </p:stCondLst>
                                  <p:childTnLst>
                                    <p:set>
                                      <p:cBhvr>
                                        <p:cTn id="226" dur="1" fill="hold">
                                          <p:stCondLst>
                                            <p:cond delay="0"/>
                                          </p:stCondLst>
                                        </p:cTn>
                                        <p:tgtEl>
                                          <p:spTgt spid="4"/>
                                        </p:tgtEl>
                                        <p:attrNameLst>
                                          <p:attrName>style.visibility</p:attrName>
                                        </p:attrNameLst>
                                      </p:cBhvr>
                                      <p:to>
                                        <p:strVal val="visible"/>
                                      </p:to>
                                    </p:set>
                                    <p:anim calcmode="lin" valueType="num">
                                      <p:cBhvr additive="base">
                                        <p:cTn id="227" dur="3000" fill="hold"/>
                                        <p:tgtEl>
                                          <p:spTgt spid="4"/>
                                        </p:tgtEl>
                                        <p:attrNameLst>
                                          <p:attrName>ppt_x</p:attrName>
                                        </p:attrNameLst>
                                      </p:cBhvr>
                                      <p:tavLst>
                                        <p:tav tm="0">
                                          <p:val>
                                            <p:strVal val="1+#ppt_w/2"/>
                                          </p:val>
                                        </p:tav>
                                        <p:tav tm="100000">
                                          <p:val>
                                            <p:strVal val="#ppt_x"/>
                                          </p:val>
                                        </p:tav>
                                      </p:tavLst>
                                    </p:anim>
                                    <p:anim calcmode="lin" valueType="num">
                                      <p:cBhvr additive="base">
                                        <p:cTn id="228" dur="3000" fill="hold"/>
                                        <p:tgtEl>
                                          <p:spTgt spid="4"/>
                                        </p:tgtEl>
                                        <p:attrNameLst>
                                          <p:attrName>ppt_y</p:attrName>
                                        </p:attrNameLst>
                                      </p:cBhvr>
                                      <p:tavLst>
                                        <p:tav tm="0">
                                          <p:val>
                                            <p:strVal val="#ppt_y"/>
                                          </p:val>
                                        </p:tav>
                                        <p:tav tm="100000">
                                          <p:val>
                                            <p:strVal val="#ppt_y"/>
                                          </p:val>
                                        </p:tav>
                                      </p:tavLst>
                                    </p:anim>
                                  </p:childTnLst>
                                </p:cTn>
                              </p:par>
                            </p:childTnLst>
                          </p:cTn>
                        </p:par>
                        <p:par>
                          <p:cTn id="229" fill="hold">
                            <p:stCondLst>
                              <p:cond delay="6000"/>
                            </p:stCondLst>
                            <p:childTnLst>
                              <p:par>
                                <p:cTn id="230" presetID="23" presetClass="entr" presetSubtype="16" fill="hold" nodeType="afterEffect">
                                  <p:stCondLst>
                                    <p:cond delay="0"/>
                                  </p:stCondLst>
                                  <p:childTnLst>
                                    <p:set>
                                      <p:cBhvr>
                                        <p:cTn id="231" dur="1" fill="hold">
                                          <p:stCondLst>
                                            <p:cond delay="0"/>
                                          </p:stCondLst>
                                        </p:cTn>
                                        <p:tgtEl>
                                          <p:spTgt spid="12292"/>
                                        </p:tgtEl>
                                        <p:attrNameLst>
                                          <p:attrName>style.visibility</p:attrName>
                                        </p:attrNameLst>
                                      </p:cBhvr>
                                      <p:to>
                                        <p:strVal val="visible"/>
                                      </p:to>
                                    </p:set>
                                    <p:anim calcmode="lin" valueType="num">
                                      <p:cBhvr>
                                        <p:cTn id="232" dur="2000" fill="hold"/>
                                        <p:tgtEl>
                                          <p:spTgt spid="12292"/>
                                        </p:tgtEl>
                                        <p:attrNameLst>
                                          <p:attrName>ppt_w</p:attrName>
                                        </p:attrNameLst>
                                      </p:cBhvr>
                                      <p:tavLst>
                                        <p:tav tm="0">
                                          <p:val>
                                            <p:fltVal val="0"/>
                                          </p:val>
                                        </p:tav>
                                        <p:tav tm="100000">
                                          <p:val>
                                            <p:strVal val="#ppt_w"/>
                                          </p:val>
                                        </p:tav>
                                      </p:tavLst>
                                    </p:anim>
                                    <p:anim calcmode="lin" valueType="num">
                                      <p:cBhvr>
                                        <p:cTn id="233" dur="2000" fill="hold"/>
                                        <p:tgtEl>
                                          <p:spTgt spid="1229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31" grpId="0" animBg="1"/>
    </p:bldLst>
  </p:timing>
</p:sld>
</file>

<file path=ppt/slides/slide40.xml><?xml version="1.0" encoding="utf-8"?>
<p:sld xmlns:a="http://schemas.openxmlformats.org/drawingml/2006/main" xmlns:r="http://schemas.openxmlformats.org/officeDocument/2006/relationships" xmlns:p="http://schemas.openxmlformats.org/presentationml/2006/main" showMasterSp="0" showMasterPhAnim="0">
  <p:cSld>
    <p:bg>
      <p:bgPr>
        <a:solidFill>
          <a:srgbClr val="C0D7F5"/>
        </a:solidFill>
        <a:effectLst/>
      </p:bgPr>
    </p:bg>
    <p:spTree>
      <p:nvGrpSpPr>
        <p:cNvPr id="1" name=""/>
        <p:cNvGrpSpPr/>
        <p:nvPr/>
      </p:nvGrpSpPr>
      <p:grpSpPr>
        <a:xfrm>
          <a:off x="0" y="0"/>
          <a:ext cx="0" cy="0"/>
          <a:chOff x="0" y="0"/>
          <a:chExt cx="0" cy="0"/>
        </a:xfrm>
      </p:grpSpPr>
      <p:pic>
        <p:nvPicPr>
          <p:cNvPr id="11749" name="Picture 485">
            <a:hlinkClick r:id="" action="ppaction://media"/>
          </p:cNvPr>
          <p:cNvPicPr>
            <a:picLocks noRot="1" noChangeAspect="1" noChangeArrowheads="1"/>
          </p:cNvPicPr>
          <p:nvPr>
            <a:wavAudioFile r:embed="rId1" name="book_shut_SoundsResource_com.wav"/>
          </p:nvPr>
        </p:nvPicPr>
        <p:blipFill>
          <a:blip r:embed="rId3"/>
          <a:srcRect/>
          <a:stretch>
            <a:fillRect/>
          </a:stretch>
        </p:blipFill>
        <p:spPr bwMode="auto">
          <a:xfrm>
            <a:off x="8229600" y="609600"/>
            <a:ext cx="304800" cy="304800"/>
          </a:xfrm>
          <a:prstGeom prst="rect">
            <a:avLst/>
          </a:prstGeom>
          <a:noFill/>
        </p:spPr>
      </p:pic>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algn="ctr"/>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4"/>
          </p:cNvPr>
          <p:cNvPicPr>
            <a:picLocks noChangeAspect="1" noChangeArrowheads="1"/>
          </p:cNvPicPr>
          <p:nvPr/>
        </p:nvPicPr>
        <p:blipFill>
          <a:blip r:embed="rId5"/>
          <a:srcRect/>
          <a:stretch>
            <a:fillRect/>
          </a:stretch>
        </p:blipFill>
        <p:spPr bwMode="auto">
          <a:xfrm>
            <a:off x="2667000" y="55626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49530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pic>
        <p:nvPicPr>
          <p:cNvPr id="11677" name="Picture 413" descr="logo">
            <a:hlinkClick r:id="rId6"/>
          </p:cNvPr>
          <p:cNvPicPr>
            <a:picLocks noChangeAspect="1" noChangeArrowheads="1"/>
          </p:cNvPicPr>
          <p:nvPr/>
        </p:nvPicPr>
        <p:blipFill>
          <a:blip r:embed="rId7"/>
          <a:srcRect/>
          <a:stretch>
            <a:fillRect/>
          </a:stretch>
        </p:blipFill>
        <p:spPr bwMode="auto">
          <a:xfrm>
            <a:off x="609600" y="6096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graphicFrame>
        <p:nvGraphicFramePr>
          <p:cNvPr id="11742" name="Group 478"/>
          <p:cNvGraphicFramePr>
            <a:graphicFrameLocks noGrp="1"/>
          </p:cNvGraphicFramePr>
          <p:nvPr/>
        </p:nvGraphicFramePr>
        <p:xfrm>
          <a:off x="990600" y="3429000"/>
          <a:ext cx="7086600" cy="1036320"/>
        </p:xfrm>
        <a:graphic>
          <a:graphicData uri="http://schemas.openxmlformats.org/drawingml/2006/table">
            <a:tbl>
              <a:tblPr/>
              <a:tblGrid>
                <a:gridCol w="1181100"/>
                <a:gridCol w="1181100"/>
                <a:gridCol w="1181100"/>
                <a:gridCol w="1181100"/>
                <a:gridCol w="1181100"/>
                <a:gridCol w="1181100"/>
              </a:tblGrid>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1" i="0" u="none" strike="noStrike" cap="none" normalizeH="0" baseline="0" smtClean="0">
                          <a:ln>
                            <a:noFill/>
                          </a:ln>
                          <a:solidFill>
                            <a:schemeClr val="tx1"/>
                          </a:solidFill>
                          <a:effectLst/>
                          <a:latin typeface="Berlin Sans FB Demi" pitchFamily="34" charset="0"/>
                          <a:hlinkClick r:id="rId8"/>
                        </a:rPr>
                        <a:t>Dedicatorias</a:t>
                      </a:r>
                      <a:endParaRPr kumimoji="0" lang="es-ES" sz="1400" b="1"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9"/>
                        </a:rPr>
                        <a:t>Fechas Especiales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0"/>
                        </a:rPr>
                        <a:t>Graciosos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1"/>
                        </a:rPr>
                        <a:t>Historia y arte</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2"/>
                        </a:rPr>
                        <a:t>Lugares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3"/>
                        </a:rPr>
                        <a:t>Musicales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32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4"/>
                        </a:rPr>
                        <a:t>Naturaleza y Ciencias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5"/>
                        </a:rPr>
                        <a:t>Política</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6"/>
                        </a:rPr>
                        <a:t>Reflexión</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7"/>
                        </a:rPr>
                        <a:t>Religiosos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8"/>
                        </a:rPr>
                        <a:t>Románticos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9"/>
                        </a:rPr>
                        <a:t>Salud</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744" name="Rectangle 480"/>
          <p:cNvSpPr>
            <a:spLocks noChangeArrowheads="1"/>
          </p:cNvSpPr>
          <p:nvPr/>
        </p:nvSpPr>
        <p:spPr bwMode="auto">
          <a:xfrm>
            <a:off x="0" y="2892425"/>
            <a:ext cx="9144000" cy="366713"/>
          </a:xfrm>
          <a:prstGeom prst="rect">
            <a:avLst/>
          </a:prstGeom>
          <a:noFill/>
          <a:ln w="9525">
            <a:noFill/>
            <a:miter lim="800000"/>
            <a:headEnd/>
            <a:tailEnd/>
          </a:ln>
          <a:effectLst/>
        </p:spPr>
        <p:txBody>
          <a:bodyPr>
            <a:spAutoFit/>
          </a:bodyPr>
          <a:lstStyle/>
          <a:p>
            <a:pPr algn="ctr"/>
            <a:r>
              <a:rPr lang="es-ES_tradnl" b="1" u="sng">
                <a:solidFill>
                  <a:srgbClr val="04265C"/>
                </a:solidFill>
                <a:latin typeface="Berlin Sans FB Demi" pitchFamily="34" charset="0"/>
              </a:rPr>
              <a:t>PPS Exclusivos</a:t>
            </a:r>
            <a:endParaRPr lang="es-ES" b="1" u="sng">
              <a:solidFill>
                <a:srgbClr val="04265C"/>
              </a:solidFill>
              <a:latin typeface="Berlin Sans FB Demi" pitchFamily="34" charset="0"/>
            </a:endParaRPr>
          </a:p>
        </p:txBody>
      </p:sp>
      <p:pic>
        <p:nvPicPr>
          <p:cNvPr id="11745" name="Picture 481" descr="propuesta2_red"/>
          <p:cNvPicPr>
            <a:picLocks noChangeAspect="1" noChangeArrowheads="1"/>
          </p:cNvPicPr>
          <p:nvPr/>
        </p:nvPicPr>
        <p:blipFill>
          <a:blip r:embed="rId20"/>
          <a:srcRect/>
          <a:stretch>
            <a:fillRect/>
          </a:stretch>
        </p:blipFill>
        <p:spPr bwMode="auto">
          <a:xfrm rot="-1069669">
            <a:off x="5334000" y="1524000"/>
            <a:ext cx="3581400" cy="1565275"/>
          </a:xfrm>
          <a:prstGeom prst="rect">
            <a:avLst/>
          </a:prstGeom>
          <a:noFill/>
        </p:spPr>
      </p:pic>
    </p:spTree>
  </p:cSld>
  <p:clrMapOvr>
    <a:masterClrMapping/>
  </p:clrMapOvr>
  <p:transition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1500"/>
                                  </p:stCondLst>
                                  <p:childTnLst>
                                    <p:set>
                                      <p:cBhvr>
                                        <p:cTn id="6" dur="1" fill="hold">
                                          <p:stCondLst>
                                            <p:cond delay="0"/>
                                          </p:stCondLst>
                                        </p:cTn>
                                        <p:tgtEl>
                                          <p:spTgt spid="11745"/>
                                        </p:tgtEl>
                                        <p:attrNameLst>
                                          <p:attrName>style.visibility</p:attrName>
                                        </p:attrNameLst>
                                      </p:cBhvr>
                                      <p:to>
                                        <p:strVal val="visible"/>
                                      </p:to>
                                    </p:set>
                                  </p:childTnLst>
                                </p:cTn>
                              </p:par>
                              <p:par>
                                <p:cTn id="7" presetID="1" presetClass="mediacall" presetSubtype="0" fill="hold" nodeType="withEffect">
                                  <p:stCondLst>
                                    <p:cond delay="1500"/>
                                  </p:stCondLst>
                                  <p:childTnLst>
                                    <p:cmd type="call" cmd="playFrom(0.0)">
                                      <p:cBhvr>
                                        <p:cTn id="8" dur="604" fill="hold"/>
                                        <p:tgtEl>
                                          <p:spTgt spid="1174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9" fill="hold" display="0">
                  <p:stCondLst>
                    <p:cond delay="indefinite"/>
                  </p:stCondLst>
                  <p:endCondLst>
                    <p:cond evt="onNext" delay="0">
                      <p:tgtEl>
                        <p:sldTgt/>
                      </p:tgtEl>
                    </p:cond>
                    <p:cond evt="onPrev" delay="0">
                      <p:tgtEl>
                        <p:sldTgt/>
                      </p:tgtEl>
                    </p:cond>
                    <p:cond evt="onStopAudio" delay="0">
                      <p:tgtEl>
                        <p:sldTgt/>
                      </p:tgtEl>
                    </p:cond>
                  </p:endCondLst>
                </p:cTn>
                <p:tgtEl>
                  <p:spTgt spid="11749"/>
                </p:tgtEl>
              </p:cMediaNode>
            </p:audio>
          </p:childTnLst>
        </p:cTn>
      </p:par>
    </p:tnLst>
  </p:timing>
</p:sld>
</file>

<file path=ppt/theme/theme1.xml><?xml version="1.0" encoding="utf-8"?>
<a:theme xmlns:a="http://schemas.openxmlformats.org/drawingml/2006/main" name="ok">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Personalizado 2">
      <a:majorFont>
        <a:latin typeface="Harrington"/>
        <a:ea typeface=""/>
        <a:cs typeface=""/>
      </a:majorFont>
      <a:minorFont>
        <a:latin typeface="Harringto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ok</Template>
  <TotalTime>0</TotalTime>
  <Words>628</Words>
  <Application>Microsoft Office PowerPoint</Application>
  <PresentationFormat>Presentación en pantalla (4:3)</PresentationFormat>
  <Paragraphs>57</Paragraphs>
  <Slides>40</Slides>
  <Notes>6</Notes>
  <HiddenSlides>0</HiddenSlides>
  <MMClips>1</MMClips>
  <ScaleCrop>false</ScaleCrop>
  <HeadingPairs>
    <vt:vector size="4" baseType="variant">
      <vt:variant>
        <vt:lpstr>Tema</vt:lpstr>
      </vt:variant>
      <vt:variant>
        <vt:i4>2</vt:i4>
      </vt:variant>
      <vt:variant>
        <vt:lpstr>Títulos de diapositiva</vt:lpstr>
      </vt:variant>
      <vt:variant>
        <vt:i4>40</vt:i4>
      </vt:variant>
    </vt:vector>
  </HeadingPairs>
  <TitlesOfParts>
    <vt:vector size="42" baseType="lpstr">
      <vt:lpstr>ok</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2013-10-29T22:03:34Z</dcterms:created>
  <dcterms:modified xsi:type="dcterms:W3CDTF">2013-10-29T22:04:09Z</dcterms:modified>
</cp:coreProperties>
</file>