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87" r:id="rId3"/>
    <p:sldId id="303" r:id="rId4"/>
    <p:sldId id="256" r:id="rId5"/>
    <p:sldId id="272" r:id="rId6"/>
    <p:sldId id="271" r:id="rId7"/>
    <p:sldId id="276" r:id="rId8"/>
    <p:sldId id="259" r:id="rId9"/>
    <p:sldId id="275" r:id="rId10"/>
    <p:sldId id="273" r:id="rId11"/>
    <p:sldId id="265" r:id="rId12"/>
    <p:sldId id="269" r:id="rId13"/>
    <p:sldId id="270" r:id="rId14"/>
    <p:sldId id="317" r:id="rId15"/>
    <p:sldId id="274" r:id="rId16"/>
    <p:sldId id="278" r:id="rId17"/>
    <p:sldId id="267" r:id="rId18"/>
    <p:sldId id="263" r:id="rId19"/>
    <p:sldId id="266" r:id="rId20"/>
    <p:sldId id="261" r:id="rId21"/>
    <p:sldId id="260" r:id="rId22"/>
    <p:sldId id="296" r:id="rId23"/>
    <p:sldId id="295" r:id="rId24"/>
    <p:sldId id="294" r:id="rId25"/>
    <p:sldId id="293" r:id="rId26"/>
    <p:sldId id="292" r:id="rId27"/>
    <p:sldId id="290" r:id="rId28"/>
    <p:sldId id="289" r:id="rId29"/>
    <p:sldId id="288" r:id="rId30"/>
    <p:sldId id="285" r:id="rId31"/>
    <p:sldId id="286" r:id="rId32"/>
    <p:sldId id="306" r:id="rId33"/>
    <p:sldId id="301" r:id="rId34"/>
    <p:sldId id="299" r:id="rId35"/>
    <p:sldId id="257" r:id="rId36"/>
    <p:sldId id="302" r:id="rId37"/>
    <p:sldId id="318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yXIjx8QxN2vkqyUDY5uBQ" hashData="lL3X6vmGXTglTr5fqER5bdzUC9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B0"/>
    <a:srgbClr val="FFCC00"/>
    <a:srgbClr val="CC008D"/>
    <a:srgbClr val="7E0057"/>
    <a:srgbClr val="FFAFE6"/>
    <a:srgbClr val="FF3399"/>
    <a:srgbClr val="FF3300"/>
    <a:srgbClr val="760000"/>
    <a:srgbClr val="9966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37" autoAdjust="0"/>
    <p:restoredTop sz="92769" autoAdjust="0"/>
  </p:normalViewPr>
  <p:slideViewPr>
    <p:cSldViewPr>
      <p:cViewPr>
        <p:scale>
          <a:sx n="110" d="100"/>
          <a:sy n="110" d="100"/>
        </p:scale>
        <p:origin x="732" y="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55510-CAA6-4441-AF38-C9CA8D1589E2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C29431-0271-49A7-8A1A-2A068F0F93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29431-0271-49A7-8A1A-2A068F0F936A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29431-0271-49A7-8A1A-2A068F0F936A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63F44-9AE3-417B-B474-04074452EB15}" type="datetimeFigureOut">
              <a:rPr lang="es-ES" smtClean="0"/>
              <a:pPr/>
              <a:t>19/05/2015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544DD-F0F1-4A52-B873-EE32A4BE8F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pPr>
              <a:tabLst>
                <a:tab pos="1616075" algn="l"/>
              </a:tabLst>
            </a:pPr>
            <a:endParaRPr lang="es-ES" dirty="0"/>
          </a:p>
        </p:txBody>
      </p:sp>
      <p:pic>
        <p:nvPicPr>
          <p:cNvPr id="3" name="2 Imagen" descr="174397_bukiety-kwiatow-kompozycj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21529" y="26784"/>
            <a:ext cx="1214446" cy="1577203"/>
          </a:xfrm>
          <a:prstGeom prst="rect">
            <a:avLst/>
          </a:prstGeom>
        </p:spPr>
      </p:pic>
      <p:pic>
        <p:nvPicPr>
          <p:cNvPr id="7" name="6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1571612"/>
            <a:ext cx="1285884" cy="1577203"/>
          </a:xfrm>
          <a:prstGeom prst="rect">
            <a:avLst/>
          </a:prstGeom>
        </p:spPr>
      </p:pic>
      <p:pic>
        <p:nvPicPr>
          <p:cNvPr id="8" name="7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21529" y="3170056"/>
            <a:ext cx="1214446" cy="1577203"/>
          </a:xfrm>
          <a:prstGeom prst="rect">
            <a:avLst/>
          </a:prstGeom>
        </p:spPr>
      </p:pic>
      <p:pic>
        <p:nvPicPr>
          <p:cNvPr id="9" name="8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4786322"/>
            <a:ext cx="1285884" cy="1577203"/>
          </a:xfrm>
          <a:prstGeom prst="rect">
            <a:avLst/>
          </a:prstGeom>
        </p:spPr>
      </p:pic>
      <p:pic>
        <p:nvPicPr>
          <p:cNvPr id="13" name="12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86116" y="1"/>
            <a:ext cx="1214446" cy="1577203"/>
          </a:xfrm>
          <a:prstGeom prst="rect">
            <a:avLst/>
          </a:prstGeom>
        </p:spPr>
      </p:pic>
      <p:pic>
        <p:nvPicPr>
          <p:cNvPr id="14" name="13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785918" y="1571612"/>
            <a:ext cx="1214446" cy="1577203"/>
          </a:xfrm>
          <a:prstGeom prst="rect">
            <a:avLst/>
          </a:prstGeom>
        </p:spPr>
      </p:pic>
      <p:pic>
        <p:nvPicPr>
          <p:cNvPr id="15" name="14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86116" y="3143249"/>
            <a:ext cx="1214446" cy="1577203"/>
          </a:xfrm>
          <a:prstGeom prst="rect">
            <a:avLst/>
          </a:prstGeom>
        </p:spPr>
      </p:pic>
      <p:pic>
        <p:nvPicPr>
          <p:cNvPr id="16" name="15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000232" y="4786322"/>
            <a:ext cx="1214446" cy="1577203"/>
          </a:xfrm>
          <a:prstGeom prst="rect">
            <a:avLst/>
          </a:prstGeom>
        </p:spPr>
      </p:pic>
      <p:pic>
        <p:nvPicPr>
          <p:cNvPr id="17" name="16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2000232" y="0"/>
            <a:ext cx="1214446" cy="1577203"/>
          </a:xfrm>
          <a:prstGeom prst="rect">
            <a:avLst/>
          </a:prstGeom>
        </p:spPr>
      </p:pic>
      <p:pic>
        <p:nvPicPr>
          <p:cNvPr id="18" name="17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214678" y="1571612"/>
            <a:ext cx="1214446" cy="1577203"/>
          </a:xfrm>
          <a:prstGeom prst="rect">
            <a:avLst/>
          </a:prstGeom>
        </p:spPr>
      </p:pic>
      <p:pic>
        <p:nvPicPr>
          <p:cNvPr id="19" name="18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1928794" y="3143248"/>
            <a:ext cx="1214446" cy="1577203"/>
          </a:xfrm>
          <a:prstGeom prst="rect">
            <a:avLst/>
          </a:prstGeom>
        </p:spPr>
      </p:pic>
      <p:pic>
        <p:nvPicPr>
          <p:cNvPr id="20" name="19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286116" y="4714884"/>
            <a:ext cx="1214446" cy="1577203"/>
          </a:xfrm>
          <a:prstGeom prst="rect">
            <a:avLst/>
          </a:prstGeom>
        </p:spPr>
      </p:pic>
      <p:pic>
        <p:nvPicPr>
          <p:cNvPr id="21" name="20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21727" y="26784"/>
            <a:ext cx="1214446" cy="1577203"/>
          </a:xfrm>
          <a:prstGeom prst="rect">
            <a:avLst/>
          </a:prstGeom>
        </p:spPr>
      </p:pic>
      <p:pic>
        <p:nvPicPr>
          <p:cNvPr id="22" name="21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643438" y="1571612"/>
            <a:ext cx="1285884" cy="1577203"/>
          </a:xfrm>
          <a:prstGeom prst="rect">
            <a:avLst/>
          </a:prstGeom>
        </p:spPr>
      </p:pic>
      <p:pic>
        <p:nvPicPr>
          <p:cNvPr id="23" name="22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21727" y="3170056"/>
            <a:ext cx="1214446" cy="1577203"/>
          </a:xfrm>
          <a:prstGeom prst="rect">
            <a:avLst/>
          </a:prstGeom>
        </p:spPr>
      </p:pic>
      <p:pic>
        <p:nvPicPr>
          <p:cNvPr id="24" name="23 Imagen" descr="9u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714876" y="4714884"/>
            <a:ext cx="1285884" cy="1577203"/>
          </a:xfrm>
          <a:prstGeom prst="rect">
            <a:avLst/>
          </a:prstGeom>
        </p:spPr>
      </p:pic>
      <p:sp>
        <p:nvSpPr>
          <p:cNvPr id="27" name="26 CuadroTexto"/>
          <p:cNvSpPr txBox="1"/>
          <p:nvPr/>
        </p:nvSpPr>
        <p:spPr>
          <a:xfrm>
            <a:off x="4979077" y="428604"/>
            <a:ext cx="416492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6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 Flower Power" pitchFamily="2" charset="0"/>
              </a:rPr>
              <a:t>Bodegones</a:t>
            </a:r>
          </a:p>
          <a:p>
            <a:pPr algn="ctr"/>
            <a:r>
              <a:rPr lang="es-ES_tradnl" sz="6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 Flower Power" pitchFamily="2" charset="0"/>
              </a:rPr>
              <a:t>FLORALES</a:t>
            </a:r>
            <a:endParaRPr lang="es-ES" sz="6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 Flower Power" pitchFamily="2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2000232" y="5786454"/>
            <a:ext cx="348851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_tradnl" sz="3200" spc="150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abelle Script Light" pitchFamily="2" charset="0"/>
              </a:rPr>
              <a:t>Esta es una creación de Raquel</a:t>
            </a:r>
            <a:endParaRPr lang="es-ES" sz="3200" spc="150" dirty="0">
              <a:ln w="3175">
                <a:noFill/>
              </a:ln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nabelle Script Light" pitchFamily="2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0" y="5500702"/>
            <a:ext cx="19896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400" dirty="0" smtClean="0">
                <a:solidFill>
                  <a:schemeClr val="bg1"/>
                </a:solidFill>
                <a:latin typeface="Anabelle Script Light" pitchFamily="2" charset="0"/>
              </a:rPr>
              <a:t>Tema Musical </a:t>
            </a:r>
            <a:r>
              <a:rPr lang="es-ES_tradnl" sz="2400" dirty="0" smtClean="0">
                <a:solidFill>
                  <a:schemeClr val="bg1"/>
                </a:solidFill>
                <a:latin typeface="Anabelle Script Light" pitchFamily="2" charset="0"/>
              </a:rPr>
              <a:t>:</a:t>
            </a:r>
            <a:r>
              <a:rPr lang="es-ES_tradnl" sz="2400" dirty="0" err="1" smtClean="0">
                <a:solidFill>
                  <a:schemeClr val="bg1"/>
                </a:solidFill>
                <a:latin typeface="Anabelle Script Light" pitchFamily="2" charset="0"/>
              </a:rPr>
              <a:t>The</a:t>
            </a:r>
            <a:r>
              <a:rPr lang="es-ES_tradnl" sz="2400" dirty="0" smtClean="0">
                <a:solidFill>
                  <a:schemeClr val="bg1"/>
                </a:solidFill>
                <a:latin typeface="Anabelle Script Light" pitchFamily="2" charset="0"/>
              </a:rPr>
              <a:t> </a:t>
            </a:r>
            <a:r>
              <a:rPr lang="es-ES_tradnl" sz="2400" dirty="0" err="1" smtClean="0">
                <a:solidFill>
                  <a:schemeClr val="bg1"/>
                </a:solidFill>
                <a:latin typeface="Anabelle Script Light" pitchFamily="2" charset="0"/>
              </a:rPr>
              <a:t>Arrow</a:t>
            </a:r>
            <a:endParaRPr lang="es-ES_tradnl" sz="2400" dirty="0" smtClean="0">
              <a:solidFill>
                <a:schemeClr val="bg1"/>
              </a:solidFill>
              <a:latin typeface="Anabelle Script Light" pitchFamily="2" charset="0"/>
            </a:endParaRPr>
          </a:p>
          <a:p>
            <a:pPr algn="ctr"/>
            <a:r>
              <a:rPr lang="es-ES_tradnl" sz="2400" dirty="0" smtClean="0">
                <a:solidFill>
                  <a:schemeClr val="bg1"/>
                </a:solidFill>
                <a:latin typeface="Anabelle Script Light" pitchFamily="2" charset="0"/>
              </a:rPr>
              <a:t>Interpreta : </a:t>
            </a:r>
            <a:r>
              <a:rPr lang="es-ES_tradnl" sz="2400" dirty="0" smtClean="0">
                <a:solidFill>
                  <a:schemeClr val="bg1"/>
                </a:solidFill>
                <a:latin typeface="Anabelle Script Light" pitchFamily="2" charset="0"/>
              </a:rPr>
              <a:t>Chris </a:t>
            </a:r>
            <a:r>
              <a:rPr lang="es-ES_tradnl" sz="2400" dirty="0" err="1" smtClean="0">
                <a:solidFill>
                  <a:schemeClr val="bg1"/>
                </a:solidFill>
                <a:latin typeface="Anabelle Script Light" pitchFamily="2" charset="0"/>
              </a:rPr>
              <a:t>Spheeris</a:t>
            </a:r>
            <a:r>
              <a:rPr lang="es-ES_tradnl" sz="2400" dirty="0" smtClean="0">
                <a:solidFill>
                  <a:schemeClr val="bg1"/>
                </a:solidFill>
                <a:latin typeface="Anabelle Script Light" pitchFamily="2" charset="0"/>
              </a:rPr>
              <a:t> </a:t>
            </a:r>
            <a:endParaRPr lang="es-ES" sz="2400" dirty="0">
              <a:solidFill>
                <a:schemeClr val="bg1"/>
              </a:solidFill>
              <a:latin typeface="Anabelle Script Light" pitchFamily="2" charset="0"/>
            </a:endParaRPr>
          </a:p>
        </p:txBody>
      </p:sp>
      <p:pic>
        <p:nvPicPr>
          <p:cNvPr id="26" name="25 Imagen" descr="174397_bukiety-kwiatow-kompozycj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3000">
    <p:sndAc>
      <p:stSnd loop="1">
        <p:snd r:embed="rId2" name="CHRIS SPHEERIS THE 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000"/>
                            </p:stCondLst>
                            <p:childTnLst>
                              <p:par>
                                <p:cTn id="20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20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1200"/>
                            </p:stCondLst>
                            <p:childTnLst>
                              <p:par>
                                <p:cTn id="2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3200"/>
                            </p:stCondLst>
                            <p:childTnLst>
                              <p:par>
                                <p:cTn id="2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29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FFAFE6"/>
              </a:gs>
              <a:gs pos="50000">
                <a:srgbClr val="7E0057">
                  <a:shade val="67500"/>
                  <a:satMod val="115000"/>
                </a:srgbClr>
              </a:gs>
              <a:gs pos="100000">
                <a:srgbClr val="7E005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95407_gruszki-orzechy-ciasteczka-tulipan-fajka-wod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2" cy="6858000"/>
          </a:xfrm>
          <a:prstGeom prst="rect">
            <a:avLst/>
          </a:prstGeom>
        </p:spPr>
      </p:pic>
      <p:pic>
        <p:nvPicPr>
          <p:cNvPr id="5" name="4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3505228">
            <a:off x="3981698" y="217126"/>
            <a:ext cx="1387733" cy="1570330"/>
          </a:xfrm>
          <a:prstGeom prst="rect">
            <a:avLst/>
          </a:prstGeom>
          <a:effectLst/>
        </p:spPr>
      </p:pic>
      <p:pic>
        <p:nvPicPr>
          <p:cNvPr id="18" name="17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6647858">
            <a:off x="5215697" y="785194"/>
            <a:ext cx="1387733" cy="1570330"/>
          </a:xfrm>
          <a:prstGeom prst="rect">
            <a:avLst/>
          </a:prstGeom>
          <a:effectLst/>
        </p:spPr>
      </p:pic>
      <p:pic>
        <p:nvPicPr>
          <p:cNvPr id="19" name="18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7511630">
            <a:off x="5991251" y="1591691"/>
            <a:ext cx="1387733" cy="1570330"/>
          </a:xfrm>
          <a:prstGeom prst="rect">
            <a:avLst/>
          </a:prstGeom>
          <a:effectLst/>
        </p:spPr>
      </p:pic>
      <p:pic>
        <p:nvPicPr>
          <p:cNvPr id="20" name="19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7800475">
            <a:off x="6140064" y="2679951"/>
            <a:ext cx="1387733" cy="1570330"/>
          </a:xfrm>
          <a:prstGeom prst="rect">
            <a:avLst/>
          </a:prstGeom>
          <a:effectLst/>
        </p:spPr>
      </p:pic>
      <p:pic>
        <p:nvPicPr>
          <p:cNvPr id="21" name="20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9890578">
            <a:off x="5824726" y="3725984"/>
            <a:ext cx="1387733" cy="1570330"/>
          </a:xfrm>
          <a:prstGeom prst="rect">
            <a:avLst/>
          </a:prstGeom>
          <a:effectLst/>
        </p:spPr>
      </p:pic>
      <p:pic>
        <p:nvPicPr>
          <p:cNvPr id="22" name="21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2181263">
            <a:off x="5096635" y="4640583"/>
            <a:ext cx="1387733" cy="1504297"/>
          </a:xfrm>
          <a:prstGeom prst="rect">
            <a:avLst/>
          </a:prstGeom>
          <a:effectLst/>
        </p:spPr>
      </p:pic>
      <p:pic>
        <p:nvPicPr>
          <p:cNvPr id="23" name="22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3612786">
            <a:off x="4139704" y="5029682"/>
            <a:ext cx="1387733" cy="1570330"/>
          </a:xfrm>
          <a:prstGeom prst="rect">
            <a:avLst/>
          </a:prstGeom>
          <a:effectLst/>
        </p:spPr>
      </p:pic>
      <p:pic>
        <p:nvPicPr>
          <p:cNvPr id="24" name="23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4986946">
            <a:off x="3211010" y="4758558"/>
            <a:ext cx="1387733" cy="1570330"/>
          </a:xfrm>
          <a:prstGeom prst="rect">
            <a:avLst/>
          </a:prstGeom>
          <a:effectLst/>
        </p:spPr>
      </p:pic>
      <p:pic>
        <p:nvPicPr>
          <p:cNvPr id="25" name="24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6451647">
            <a:off x="2282944" y="4209235"/>
            <a:ext cx="1387733" cy="1570330"/>
          </a:xfrm>
          <a:prstGeom prst="rect">
            <a:avLst/>
          </a:prstGeom>
          <a:effectLst/>
        </p:spPr>
      </p:pic>
      <p:pic>
        <p:nvPicPr>
          <p:cNvPr id="26" name="25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7433106">
            <a:off x="1713638" y="3426299"/>
            <a:ext cx="1387733" cy="1570330"/>
          </a:xfrm>
          <a:prstGeom prst="rect">
            <a:avLst/>
          </a:prstGeom>
          <a:effectLst/>
        </p:spPr>
      </p:pic>
      <p:pic>
        <p:nvPicPr>
          <p:cNvPr id="27" name="26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8603584">
            <a:off x="1710931" y="2394339"/>
            <a:ext cx="1387733" cy="1570330"/>
          </a:xfrm>
          <a:prstGeom prst="rect">
            <a:avLst/>
          </a:prstGeom>
          <a:effectLst/>
        </p:spPr>
      </p:pic>
      <p:pic>
        <p:nvPicPr>
          <p:cNvPr id="28" name="27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000232" y="1285860"/>
            <a:ext cx="1387733" cy="1570330"/>
          </a:xfrm>
          <a:prstGeom prst="rect">
            <a:avLst/>
          </a:prstGeom>
          <a:effectLst/>
        </p:spPr>
      </p:pic>
      <p:pic>
        <p:nvPicPr>
          <p:cNvPr id="29" name="28 Imagen" descr="swirl-md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99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92455">
            <a:off x="2767541" y="678838"/>
            <a:ext cx="1387733" cy="1570330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018_bukiet-kwiaty-waz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0" y="0"/>
            <a:ext cx="1428728" cy="1357298"/>
          </a:xfrm>
          <a:prstGeom prst="rect">
            <a:avLst/>
          </a:prstGeom>
          <a:effectLst/>
        </p:spPr>
      </p:pic>
      <p:pic>
        <p:nvPicPr>
          <p:cNvPr id="6" name="5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715272" y="0"/>
            <a:ext cx="1428728" cy="1357298"/>
          </a:xfrm>
          <a:prstGeom prst="rect">
            <a:avLst/>
          </a:prstGeom>
          <a:effectLst/>
        </p:spPr>
      </p:pic>
      <p:pic>
        <p:nvPicPr>
          <p:cNvPr id="7" name="6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715272" y="5500702"/>
            <a:ext cx="1428728" cy="1357298"/>
          </a:xfrm>
          <a:prstGeom prst="rect">
            <a:avLst/>
          </a:prstGeom>
          <a:effectLst/>
        </p:spPr>
      </p:pic>
      <p:pic>
        <p:nvPicPr>
          <p:cNvPr id="8" name="7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0" y="5500702"/>
            <a:ext cx="1428728" cy="1357298"/>
          </a:xfrm>
          <a:prstGeom prst="rect">
            <a:avLst/>
          </a:prstGeom>
          <a:effectLst/>
        </p:spPr>
      </p:pic>
      <p:pic>
        <p:nvPicPr>
          <p:cNvPr id="9" name="8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1071538" y="857232"/>
            <a:ext cx="1143008" cy="1085863"/>
          </a:xfrm>
          <a:prstGeom prst="rect">
            <a:avLst/>
          </a:prstGeom>
          <a:effectLst/>
        </p:spPr>
      </p:pic>
      <p:pic>
        <p:nvPicPr>
          <p:cNvPr id="10" name="9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000892" y="1000108"/>
            <a:ext cx="1143008" cy="1085863"/>
          </a:xfrm>
          <a:prstGeom prst="rect">
            <a:avLst/>
          </a:prstGeom>
          <a:effectLst/>
        </p:spPr>
      </p:pic>
      <p:pic>
        <p:nvPicPr>
          <p:cNvPr id="11" name="10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1071538" y="4929198"/>
            <a:ext cx="1143008" cy="1085863"/>
          </a:xfrm>
          <a:prstGeom prst="rect">
            <a:avLst/>
          </a:prstGeom>
          <a:effectLst/>
        </p:spPr>
      </p:pic>
      <p:pic>
        <p:nvPicPr>
          <p:cNvPr id="12" name="11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143768" y="4714884"/>
            <a:ext cx="1143008" cy="1085863"/>
          </a:xfrm>
          <a:prstGeom prst="rect">
            <a:avLst/>
          </a:prstGeom>
          <a:effectLst/>
        </p:spPr>
      </p:pic>
      <p:pic>
        <p:nvPicPr>
          <p:cNvPr id="13" name="12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1928794" y="1571611"/>
            <a:ext cx="1000132" cy="878693"/>
          </a:xfrm>
          <a:prstGeom prst="rect">
            <a:avLst/>
          </a:prstGeom>
          <a:effectLst/>
        </p:spPr>
      </p:pic>
      <p:pic>
        <p:nvPicPr>
          <p:cNvPr id="14" name="13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6286512" y="1571612"/>
            <a:ext cx="1000132" cy="878693"/>
          </a:xfrm>
          <a:prstGeom prst="rect">
            <a:avLst/>
          </a:prstGeom>
          <a:effectLst/>
        </p:spPr>
      </p:pic>
      <p:pic>
        <p:nvPicPr>
          <p:cNvPr id="15" name="14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1928794" y="4357694"/>
            <a:ext cx="1000132" cy="878693"/>
          </a:xfrm>
          <a:prstGeom prst="rect">
            <a:avLst/>
          </a:prstGeom>
          <a:effectLst/>
        </p:spPr>
      </p:pic>
      <p:pic>
        <p:nvPicPr>
          <p:cNvPr id="16" name="15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6500826" y="4214818"/>
            <a:ext cx="1000132" cy="878693"/>
          </a:xfrm>
          <a:prstGeom prst="rect">
            <a:avLst/>
          </a:prstGeom>
          <a:effectLst/>
        </p:spPr>
      </p:pic>
      <p:pic>
        <p:nvPicPr>
          <p:cNvPr id="17" name="16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2714612" y="2143116"/>
            <a:ext cx="857256" cy="753165"/>
          </a:xfrm>
          <a:prstGeom prst="rect">
            <a:avLst/>
          </a:prstGeom>
          <a:effectLst/>
        </p:spPr>
      </p:pic>
      <p:pic>
        <p:nvPicPr>
          <p:cNvPr id="18" name="17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715008" y="2214554"/>
            <a:ext cx="857256" cy="753165"/>
          </a:xfrm>
          <a:prstGeom prst="rect">
            <a:avLst/>
          </a:prstGeom>
          <a:effectLst/>
        </p:spPr>
      </p:pic>
      <p:pic>
        <p:nvPicPr>
          <p:cNvPr id="19" name="18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2714612" y="3929066"/>
            <a:ext cx="857256" cy="753165"/>
          </a:xfrm>
          <a:prstGeom prst="rect">
            <a:avLst/>
          </a:prstGeom>
          <a:effectLst/>
        </p:spPr>
      </p:pic>
      <p:pic>
        <p:nvPicPr>
          <p:cNvPr id="20" name="19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857884" y="3786190"/>
            <a:ext cx="857256" cy="753165"/>
          </a:xfrm>
          <a:prstGeom prst="rect">
            <a:avLst/>
          </a:prstGeom>
          <a:effectLst/>
        </p:spPr>
      </p:pic>
      <p:pic>
        <p:nvPicPr>
          <p:cNvPr id="21" name="20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3428992" y="2643182"/>
            <a:ext cx="775945" cy="681727"/>
          </a:xfrm>
          <a:prstGeom prst="rect">
            <a:avLst/>
          </a:prstGeom>
          <a:effectLst/>
        </p:spPr>
      </p:pic>
      <p:pic>
        <p:nvPicPr>
          <p:cNvPr id="22" name="21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072066" y="2768709"/>
            <a:ext cx="714380" cy="627638"/>
          </a:xfrm>
          <a:prstGeom prst="rect">
            <a:avLst/>
          </a:prstGeom>
          <a:effectLst/>
        </p:spPr>
      </p:pic>
      <p:pic>
        <p:nvPicPr>
          <p:cNvPr id="23" name="22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3357554" y="3500438"/>
            <a:ext cx="775945" cy="681727"/>
          </a:xfrm>
          <a:prstGeom prst="rect">
            <a:avLst/>
          </a:prstGeom>
          <a:effectLst/>
        </p:spPr>
      </p:pic>
      <p:pic>
        <p:nvPicPr>
          <p:cNvPr id="24" name="23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286380" y="3429000"/>
            <a:ext cx="775945" cy="681727"/>
          </a:xfrm>
          <a:prstGeom prst="rect">
            <a:avLst/>
          </a:prstGeom>
          <a:effectLst/>
        </p:spPr>
      </p:pic>
      <p:sp>
        <p:nvSpPr>
          <p:cNvPr id="25" name="24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3333CC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25184_bukiety-kwiatow-porcel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4" name="3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0"/>
            <a:ext cx="1905000" cy="1905000"/>
          </a:xfrm>
          <a:prstGeom prst="rect">
            <a:avLst/>
          </a:prstGeom>
        </p:spPr>
      </p:pic>
      <p:pic>
        <p:nvPicPr>
          <p:cNvPr id="5" name="4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1142984"/>
            <a:ext cx="1905000" cy="1905000"/>
          </a:xfrm>
          <a:prstGeom prst="rect">
            <a:avLst/>
          </a:prstGeom>
        </p:spPr>
      </p:pic>
      <p:pic>
        <p:nvPicPr>
          <p:cNvPr id="6" name="5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928802"/>
            <a:ext cx="1905000" cy="1905000"/>
          </a:xfrm>
          <a:prstGeom prst="rect">
            <a:avLst/>
          </a:prstGeom>
        </p:spPr>
      </p:pic>
      <p:pic>
        <p:nvPicPr>
          <p:cNvPr id="7" name="6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1905000" cy="1905000"/>
          </a:xfrm>
          <a:prstGeom prst="rect">
            <a:avLst/>
          </a:prstGeom>
        </p:spPr>
      </p:pic>
      <p:pic>
        <p:nvPicPr>
          <p:cNvPr id="9" name="8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4953000"/>
            <a:ext cx="1905000" cy="1905000"/>
          </a:xfrm>
          <a:prstGeom prst="rect">
            <a:avLst/>
          </a:prstGeom>
        </p:spPr>
      </p:pic>
      <p:pic>
        <p:nvPicPr>
          <p:cNvPr id="10" name="9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666900" cy="1905000"/>
          </a:xfrm>
          <a:prstGeom prst="rect">
            <a:avLst/>
          </a:prstGeom>
        </p:spPr>
      </p:pic>
      <p:pic>
        <p:nvPicPr>
          <p:cNvPr id="11" name="10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142984"/>
            <a:ext cx="1785950" cy="1905000"/>
          </a:xfrm>
          <a:prstGeom prst="rect">
            <a:avLst/>
          </a:prstGeom>
        </p:spPr>
      </p:pic>
      <p:pic>
        <p:nvPicPr>
          <p:cNvPr id="12" name="11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000264"/>
            <a:ext cx="1666900" cy="1905000"/>
          </a:xfrm>
          <a:prstGeom prst="rect">
            <a:avLst/>
          </a:prstGeom>
        </p:spPr>
      </p:pic>
      <p:pic>
        <p:nvPicPr>
          <p:cNvPr id="13" name="12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143248"/>
            <a:ext cx="1785950" cy="2000264"/>
          </a:xfrm>
          <a:prstGeom prst="rect">
            <a:avLst/>
          </a:prstGeom>
        </p:spPr>
      </p:pic>
      <p:pic>
        <p:nvPicPr>
          <p:cNvPr id="15" name="14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286248" y="4953000"/>
            <a:ext cx="1785950" cy="19050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583A1C">
                  <a:shade val="67500"/>
                  <a:satMod val="115000"/>
                </a:srgbClr>
              </a:gs>
              <a:gs pos="100000">
                <a:srgbClr val="583A1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25505_polne-kwiaty-obraz-filizan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838476" y="294894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767038" y="1223587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838475" y="2152282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767037" y="3080975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695598" y="4652611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767038" y="3866793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695600" y="5362931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85796">
            <a:off x="2624162" y="6291624"/>
            <a:ext cx="1905000" cy="9144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468277" y="285287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492486" y="1111361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539714" y="2071237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563923" y="2897311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468276" y="3785749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492485" y="4611823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421047" y="5470107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466436" flipV="1">
            <a:off x="4445256" y="6296181"/>
            <a:ext cx="1611610" cy="99088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FF6600"/>
              </a:gs>
              <a:gs pos="50000">
                <a:srgbClr val="D3A655">
                  <a:shade val="67500"/>
                  <a:satMod val="115000"/>
                </a:srgbClr>
              </a:gs>
              <a:gs pos="100000">
                <a:srgbClr val="D3A6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28567_jesienny-bukiet-owoce-warzy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" name="25 Imagen" descr="1277200088spiralepng_400x4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696121">
            <a:off x="3770878" y="401912"/>
            <a:ext cx="1951442" cy="1951442"/>
          </a:xfrm>
          <a:prstGeom prst="rect">
            <a:avLst/>
          </a:prstGeom>
        </p:spPr>
      </p:pic>
      <p:pic>
        <p:nvPicPr>
          <p:cNvPr id="27" name="26 Imagen" descr="1277200088spiralepng_400x4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68431">
            <a:off x="5161976" y="1032476"/>
            <a:ext cx="1951442" cy="1951442"/>
          </a:xfrm>
          <a:prstGeom prst="rect">
            <a:avLst/>
          </a:prstGeom>
        </p:spPr>
      </p:pic>
      <p:pic>
        <p:nvPicPr>
          <p:cNvPr id="28" name="27 Imagen" descr="1277200088spiralepng_400x4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450498">
            <a:off x="5750197" y="2335078"/>
            <a:ext cx="1951442" cy="1951442"/>
          </a:xfrm>
          <a:prstGeom prst="rect">
            <a:avLst/>
          </a:prstGeom>
        </p:spPr>
      </p:pic>
      <p:pic>
        <p:nvPicPr>
          <p:cNvPr id="29" name="28 Imagen" descr="1277200088spiralepng_400x4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48047">
            <a:off x="5166678" y="3823259"/>
            <a:ext cx="1951442" cy="1951442"/>
          </a:xfrm>
          <a:prstGeom prst="rect">
            <a:avLst/>
          </a:prstGeom>
        </p:spPr>
      </p:pic>
      <p:pic>
        <p:nvPicPr>
          <p:cNvPr id="30" name="29 Imagen" descr="1277200088spiralepng_400x4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480174">
            <a:off x="3758891" y="4447681"/>
            <a:ext cx="1951442" cy="1951442"/>
          </a:xfrm>
          <a:prstGeom prst="rect">
            <a:avLst/>
          </a:prstGeom>
        </p:spPr>
      </p:pic>
      <p:pic>
        <p:nvPicPr>
          <p:cNvPr id="31" name="30 Imagen" descr="1277200088spiralepng_400x4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018169">
            <a:off x="2173810" y="3902226"/>
            <a:ext cx="1951442" cy="1951442"/>
          </a:xfrm>
          <a:prstGeom prst="rect">
            <a:avLst/>
          </a:prstGeom>
        </p:spPr>
      </p:pic>
      <p:pic>
        <p:nvPicPr>
          <p:cNvPr id="32" name="31 Imagen" descr="1277200088spiralepng_400x4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983564">
            <a:off x="1546342" y="2488942"/>
            <a:ext cx="1951442" cy="1951442"/>
          </a:xfrm>
          <a:prstGeom prst="rect">
            <a:avLst/>
          </a:prstGeom>
        </p:spPr>
      </p:pic>
      <p:pic>
        <p:nvPicPr>
          <p:cNvPr id="33" name="32 Imagen" descr="1277200088spiralepng_400x40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194053">
            <a:off x="2117846" y="1060182"/>
            <a:ext cx="1951442" cy="1951442"/>
          </a:xfrm>
          <a:prstGeom prst="rect">
            <a:avLst/>
          </a:prstGeom>
        </p:spPr>
      </p:pic>
      <p:pic>
        <p:nvPicPr>
          <p:cNvPr id="34" name="33 Imagen" descr="Element_GreenGlitterFlowe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21673" t="3846" r="16404" b="11538"/>
          <a:stretch>
            <a:fillRect/>
          </a:stretch>
        </p:blipFill>
        <p:spPr>
          <a:xfrm>
            <a:off x="3857620" y="2571744"/>
            <a:ext cx="1428760" cy="157163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01851_bukiety-polnych-kwiatow-morele-margeryt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357422" y="0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357422" y="5357826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571868" y="2786058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929058" y="785794"/>
            <a:ext cx="1357322" cy="1285860"/>
          </a:xfrm>
          <a:prstGeom prst="donut">
            <a:avLst>
              <a:gd name="adj" fmla="val 49475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152864" y="2938458"/>
            <a:ext cx="1357322" cy="1285860"/>
          </a:xfrm>
          <a:prstGeom prst="donut">
            <a:avLst>
              <a:gd name="adj" fmla="val 0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000628" y="2928934"/>
            <a:ext cx="1357322" cy="1285860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000496" y="5000636"/>
            <a:ext cx="1357322" cy="1285860"/>
          </a:xfrm>
          <a:prstGeom prst="donut">
            <a:avLst>
              <a:gd name="adj" fmla="val 49127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4429132"/>
            <a:ext cx="1357322" cy="1285860"/>
          </a:xfrm>
          <a:prstGeom prst="donut">
            <a:avLst>
              <a:gd name="adj" fmla="val 49127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429388" y="3000372"/>
            <a:ext cx="1143008" cy="1071570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214942" y="1357298"/>
            <a:ext cx="1357322" cy="1285860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643702" y="2000240"/>
            <a:ext cx="1143008" cy="1071570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643702" y="4143380"/>
            <a:ext cx="1143008" cy="1071546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786710" y="3143248"/>
            <a:ext cx="1071602" cy="928670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581656" y="3009896"/>
            <a:ext cx="1357322" cy="1285860"/>
          </a:xfrm>
          <a:prstGeom prst="donut">
            <a:avLst>
              <a:gd name="adj" fmla="val 0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1857356" y="2714620"/>
            <a:ext cx="1714512" cy="1571636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77581F">
                  <a:shade val="67500"/>
                  <a:satMod val="115000"/>
                </a:srgbClr>
              </a:gs>
              <a:gs pos="100000">
                <a:srgbClr val="77581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30721_bukiet-sztucznych-kwiatow-herbatka-ciastecz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4" name="3 Imagen" descr="Flower-a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Flower-a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/>
          </a:blip>
          <a:stretch>
            <a:fillRect/>
          </a:stretch>
        </p:blipFill>
        <p:spPr>
          <a:xfrm>
            <a:off x="2285984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>
            <a:off x="1142976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Flower-a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86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Flower-a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/>
          </a:blip>
          <a:stretch>
            <a:fillRect/>
          </a:stretch>
        </p:blipFill>
        <p:spPr>
          <a:xfrm>
            <a:off x="5643570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>
            <a:off x="4500562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Flower-a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>
            <a:off x="7981950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FF66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40921_kolorowy-bukiecik-czeres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5" name="34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>
            <a:off x="4010011" y="990593"/>
            <a:ext cx="1666900" cy="971550"/>
          </a:xfrm>
          <a:prstGeom prst="rect">
            <a:avLst/>
          </a:prstGeom>
        </p:spPr>
      </p:pic>
      <p:pic>
        <p:nvPicPr>
          <p:cNvPr id="36" name="35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638103" flipH="1">
            <a:off x="5715008" y="3214686"/>
            <a:ext cx="1666900" cy="971550"/>
          </a:xfrm>
          <a:prstGeom prst="rect">
            <a:avLst/>
          </a:prstGeom>
        </p:spPr>
      </p:pic>
      <p:pic>
        <p:nvPicPr>
          <p:cNvPr id="37" name="36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764252" flipH="1">
            <a:off x="5678743" y="2225684"/>
            <a:ext cx="1666900" cy="971550"/>
          </a:xfrm>
          <a:prstGeom prst="rect">
            <a:avLst/>
          </a:prstGeom>
        </p:spPr>
      </p:pic>
      <p:pic>
        <p:nvPicPr>
          <p:cNvPr id="38" name="37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911806" flipH="1">
            <a:off x="4563880" y="4827446"/>
            <a:ext cx="1666900" cy="971550"/>
          </a:xfrm>
          <a:prstGeom prst="rect">
            <a:avLst/>
          </a:prstGeom>
        </p:spPr>
      </p:pic>
      <p:pic>
        <p:nvPicPr>
          <p:cNvPr id="39" name="38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144673" flipH="1">
            <a:off x="5408632" y="4138692"/>
            <a:ext cx="1666900" cy="971550"/>
          </a:xfrm>
          <a:prstGeom prst="rect">
            <a:avLst/>
          </a:prstGeom>
        </p:spPr>
      </p:pic>
      <p:pic>
        <p:nvPicPr>
          <p:cNvPr id="40" name="39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642934" flipH="1">
            <a:off x="1843689" y="3535744"/>
            <a:ext cx="1666900" cy="971550"/>
          </a:xfrm>
          <a:prstGeom prst="rect">
            <a:avLst/>
          </a:prstGeom>
        </p:spPr>
      </p:pic>
      <p:pic>
        <p:nvPicPr>
          <p:cNvPr id="41" name="40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514441" flipH="1">
            <a:off x="3512604" y="4817693"/>
            <a:ext cx="1666900" cy="971550"/>
          </a:xfrm>
          <a:prstGeom prst="rect">
            <a:avLst/>
          </a:prstGeom>
        </p:spPr>
      </p:pic>
      <p:pic>
        <p:nvPicPr>
          <p:cNvPr id="42" name="41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1883" flipH="1">
            <a:off x="1909180" y="2143036"/>
            <a:ext cx="1666900" cy="971550"/>
          </a:xfrm>
          <a:prstGeom prst="rect">
            <a:avLst/>
          </a:prstGeom>
        </p:spPr>
      </p:pic>
      <p:pic>
        <p:nvPicPr>
          <p:cNvPr id="44" name="43 Imagen" descr="Flowers-1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2643182"/>
            <a:ext cx="1685934" cy="1668904"/>
          </a:xfrm>
          <a:prstGeom prst="rect">
            <a:avLst/>
          </a:prstGeom>
        </p:spPr>
      </p:pic>
      <p:pic>
        <p:nvPicPr>
          <p:cNvPr id="45" name="44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183342" flipH="1">
            <a:off x="5002267" y="1407541"/>
            <a:ext cx="1666900" cy="971550"/>
          </a:xfrm>
          <a:prstGeom prst="rect">
            <a:avLst/>
          </a:prstGeom>
        </p:spPr>
      </p:pic>
      <p:pic>
        <p:nvPicPr>
          <p:cNvPr id="46" name="45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91539" flipH="1">
            <a:off x="2488742" y="4550237"/>
            <a:ext cx="1666900" cy="971550"/>
          </a:xfrm>
          <a:prstGeom prst="rect">
            <a:avLst/>
          </a:prstGeom>
        </p:spPr>
      </p:pic>
      <p:pic>
        <p:nvPicPr>
          <p:cNvPr id="47" name="46 Imagen" descr="200px-Three_Lines_Ornament_Black_Up_Left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834622" flipH="1">
            <a:off x="2732216" y="1170324"/>
            <a:ext cx="1666900" cy="97155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8A0045">
                  <a:shade val="67500"/>
                  <a:satMod val="115000"/>
                </a:srgbClr>
              </a:gs>
              <a:gs pos="100000">
                <a:srgbClr val="8A0045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50622_kwiaty-bukiet-eustoma-filizan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url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0" y="1968110"/>
            <a:ext cx="1785918" cy="1660904"/>
          </a:xfrm>
          <a:prstGeom prst="rect">
            <a:avLst/>
          </a:prstGeom>
        </p:spPr>
      </p:pic>
      <p:pic>
        <p:nvPicPr>
          <p:cNvPr id="5" name="4 Imagen" descr="url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0" y="3429000"/>
            <a:ext cx="1785918" cy="1660904"/>
          </a:xfrm>
          <a:prstGeom prst="rect">
            <a:avLst/>
          </a:prstGeom>
        </p:spPr>
      </p:pic>
      <p:pic>
        <p:nvPicPr>
          <p:cNvPr id="6" name="5 Imagen" descr="url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1785918" y="1968110"/>
            <a:ext cx="1785918" cy="1660904"/>
          </a:xfrm>
          <a:prstGeom prst="rect">
            <a:avLst/>
          </a:prstGeom>
        </p:spPr>
      </p:pic>
      <p:pic>
        <p:nvPicPr>
          <p:cNvPr id="7" name="6 Imagen" descr="url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1785918" y="3429000"/>
            <a:ext cx="1785918" cy="1660904"/>
          </a:xfrm>
          <a:prstGeom prst="rect">
            <a:avLst/>
          </a:prstGeom>
        </p:spPr>
      </p:pic>
      <p:pic>
        <p:nvPicPr>
          <p:cNvPr id="8" name="7 Imagen" descr="url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3500430" y="1968110"/>
            <a:ext cx="1785918" cy="1660904"/>
          </a:xfrm>
          <a:prstGeom prst="rect">
            <a:avLst/>
          </a:prstGeom>
        </p:spPr>
      </p:pic>
      <p:pic>
        <p:nvPicPr>
          <p:cNvPr id="9" name="8 Imagen" descr="url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3500430" y="3429000"/>
            <a:ext cx="1785918" cy="1660904"/>
          </a:xfrm>
          <a:prstGeom prst="rect">
            <a:avLst/>
          </a:prstGeom>
        </p:spPr>
      </p:pic>
      <p:pic>
        <p:nvPicPr>
          <p:cNvPr id="10" name="9 Imagen" descr="url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5429256" y="1968110"/>
            <a:ext cx="1785918" cy="1660904"/>
          </a:xfrm>
          <a:prstGeom prst="rect">
            <a:avLst/>
          </a:prstGeom>
        </p:spPr>
      </p:pic>
      <p:pic>
        <p:nvPicPr>
          <p:cNvPr id="11" name="10 Imagen" descr="url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5429256" y="3429000"/>
            <a:ext cx="1785918" cy="1660904"/>
          </a:xfrm>
          <a:prstGeom prst="rect">
            <a:avLst/>
          </a:prstGeom>
        </p:spPr>
      </p:pic>
      <p:pic>
        <p:nvPicPr>
          <p:cNvPr id="12" name="11 Imagen" descr="url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7358082" y="1968110"/>
            <a:ext cx="1785918" cy="1660904"/>
          </a:xfrm>
          <a:prstGeom prst="rect">
            <a:avLst/>
          </a:prstGeom>
        </p:spPr>
      </p:pic>
      <p:pic>
        <p:nvPicPr>
          <p:cNvPr id="13" name="12 Imagen" descr="url.pn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7358082" y="3429000"/>
            <a:ext cx="1785918" cy="166090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81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44978_ksiazka-wiecznik-bukiet-kwiatow-cebuli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>
            <a:off x="-428660" y="0"/>
            <a:ext cx="1905000" cy="1905000"/>
          </a:xfrm>
          <a:prstGeom prst="rect">
            <a:avLst/>
          </a:prstGeom>
        </p:spPr>
      </p:pic>
      <p:pic>
        <p:nvPicPr>
          <p:cNvPr id="8" name="7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 flipH="1">
            <a:off x="7286644" y="0"/>
            <a:ext cx="1857356" cy="1905000"/>
          </a:xfrm>
          <a:prstGeom prst="rect">
            <a:avLst/>
          </a:prstGeom>
        </p:spPr>
      </p:pic>
      <p:pic>
        <p:nvPicPr>
          <p:cNvPr id="9" name="8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>
            <a:off x="7239000" y="4953000"/>
            <a:ext cx="1905000" cy="1905000"/>
          </a:xfrm>
          <a:prstGeom prst="rect">
            <a:avLst/>
          </a:prstGeom>
        </p:spPr>
      </p:pic>
      <p:pic>
        <p:nvPicPr>
          <p:cNvPr id="10" name="9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 rot="5400000">
            <a:off x="93713" y="4859288"/>
            <a:ext cx="1905000" cy="1905000"/>
          </a:xfrm>
          <a:prstGeom prst="rect">
            <a:avLst/>
          </a:prstGeom>
        </p:spPr>
      </p:pic>
      <p:pic>
        <p:nvPicPr>
          <p:cNvPr id="11" name="10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>
            <a:off x="571472" y="928670"/>
            <a:ext cx="1976438" cy="1976438"/>
          </a:xfrm>
          <a:prstGeom prst="rect">
            <a:avLst/>
          </a:prstGeom>
        </p:spPr>
      </p:pic>
      <p:pic>
        <p:nvPicPr>
          <p:cNvPr id="12" name="11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 flipH="1">
            <a:off x="6072198" y="1000108"/>
            <a:ext cx="1857356" cy="1905000"/>
          </a:xfrm>
          <a:prstGeom prst="rect">
            <a:avLst/>
          </a:prstGeom>
        </p:spPr>
      </p:pic>
      <p:pic>
        <p:nvPicPr>
          <p:cNvPr id="13" name="12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 rot="5400000">
            <a:off x="1285852" y="4000504"/>
            <a:ext cx="1905000" cy="1905000"/>
          </a:xfrm>
          <a:prstGeom prst="rect">
            <a:avLst/>
          </a:prstGeom>
        </p:spPr>
      </p:pic>
      <p:pic>
        <p:nvPicPr>
          <p:cNvPr id="14" name="13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>
            <a:off x="6072198" y="4143380"/>
            <a:ext cx="1905000" cy="1905000"/>
          </a:xfrm>
          <a:prstGeom prst="rect">
            <a:avLst/>
          </a:prstGeom>
        </p:spPr>
      </p:pic>
      <p:pic>
        <p:nvPicPr>
          <p:cNvPr id="15" name="14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>
            <a:off x="1643042" y="2000240"/>
            <a:ext cx="1905000" cy="1905000"/>
          </a:xfrm>
          <a:prstGeom prst="rect">
            <a:avLst/>
          </a:prstGeom>
        </p:spPr>
      </p:pic>
      <p:pic>
        <p:nvPicPr>
          <p:cNvPr id="16" name="15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 flipH="1">
            <a:off x="5214942" y="1928802"/>
            <a:ext cx="1857356" cy="1905000"/>
          </a:xfrm>
          <a:prstGeom prst="rect">
            <a:avLst/>
          </a:prstGeom>
        </p:spPr>
      </p:pic>
      <p:pic>
        <p:nvPicPr>
          <p:cNvPr id="17" name="16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 rot="5400000">
            <a:off x="2428860" y="3357562"/>
            <a:ext cx="1905000" cy="1905000"/>
          </a:xfrm>
          <a:prstGeom prst="rect">
            <a:avLst/>
          </a:prstGeom>
        </p:spPr>
      </p:pic>
      <p:pic>
        <p:nvPicPr>
          <p:cNvPr id="18" name="17 Imagen" descr="brush_png_by_swaggynats-d5r3eli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>
            <a:off x="4786314" y="3000372"/>
            <a:ext cx="1905000" cy="190500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14346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44648_kompozycja-kwiaty-kosz-filizan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643174" y="0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0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643174" y="642918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642918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643174" y="1357298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1357298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643174" y="2000216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2000216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643174" y="2571792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2571792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643174" y="3214710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3214710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643174" y="3929090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3929090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643174" y="4572008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4572008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643174" y="5214950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5214950"/>
            <a:ext cx="1905000" cy="11715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643174" y="5857892"/>
            <a:ext cx="1905000" cy="135732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77566239_o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5929330"/>
            <a:ext cx="1905000" cy="121444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8643974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60000">
                  <a:shade val="67500"/>
                  <a:satMod val="115000"/>
                </a:srgbClr>
              </a:gs>
              <a:gs pos="100000">
                <a:srgbClr val="86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3381_piwonie-bukiet-truskawki-mleko-kompozycj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</p:spPr>
      </p:pic>
      <p:pic>
        <p:nvPicPr>
          <p:cNvPr id="19" name="18 Imagen" descr="_png_08_by_nothinglikeusedition-d63r44j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0"/>
            <a:ext cx="2333638" cy="2333638"/>
          </a:xfrm>
          <a:prstGeom prst="rect">
            <a:avLst/>
          </a:prstGeom>
        </p:spPr>
      </p:pic>
      <p:pic>
        <p:nvPicPr>
          <p:cNvPr id="20" name="19 Imagen" descr="_png_08_by_nothinglikeusedition-d63r44j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357422" y="0"/>
            <a:ext cx="2224102" cy="2333638"/>
          </a:xfrm>
          <a:prstGeom prst="rect">
            <a:avLst/>
          </a:prstGeom>
        </p:spPr>
      </p:pic>
      <p:pic>
        <p:nvPicPr>
          <p:cNvPr id="23" name="22 Imagen" descr="_png_08_by_nothinglikeusedition-d63r44j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429124" y="1500174"/>
            <a:ext cx="2333638" cy="2333638"/>
          </a:xfrm>
          <a:prstGeom prst="rect">
            <a:avLst/>
          </a:prstGeom>
        </p:spPr>
      </p:pic>
      <p:pic>
        <p:nvPicPr>
          <p:cNvPr id="24" name="23 Imagen" descr="_png_08_by_nothinglikeusedition-d63r44j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285984" y="1500174"/>
            <a:ext cx="2224102" cy="2333638"/>
          </a:xfrm>
          <a:prstGeom prst="rect">
            <a:avLst/>
          </a:prstGeom>
        </p:spPr>
      </p:pic>
      <p:pic>
        <p:nvPicPr>
          <p:cNvPr id="25" name="24 Imagen" descr="_png_08_by_nothinglikeusedition-d63r44j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3024188"/>
            <a:ext cx="2333638" cy="2333638"/>
          </a:xfrm>
          <a:prstGeom prst="rect">
            <a:avLst/>
          </a:prstGeom>
        </p:spPr>
      </p:pic>
      <p:pic>
        <p:nvPicPr>
          <p:cNvPr id="26" name="25 Imagen" descr="_png_08_by_nothinglikeusedition-d63r44j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357422" y="3024188"/>
            <a:ext cx="2224102" cy="2333638"/>
          </a:xfrm>
          <a:prstGeom prst="rect">
            <a:avLst/>
          </a:prstGeom>
        </p:spPr>
      </p:pic>
      <p:pic>
        <p:nvPicPr>
          <p:cNvPr id="27" name="26 Imagen" descr="_png_08_by_nothinglikeusedition-d63r44j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4524362"/>
            <a:ext cx="2333638" cy="2333638"/>
          </a:xfrm>
          <a:prstGeom prst="rect">
            <a:avLst/>
          </a:prstGeom>
        </p:spPr>
      </p:pic>
      <p:pic>
        <p:nvPicPr>
          <p:cNvPr id="28" name="27 Imagen" descr="_png_08_by_nothinglikeusedition-d63r44j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357422" y="4524362"/>
            <a:ext cx="2224102" cy="233363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40276_bukiet-polnych-kwiatow-truskawki-cukier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21529" y="26784"/>
            <a:ext cx="1214446" cy="1577203"/>
          </a:xfrm>
          <a:prstGeom prst="rect">
            <a:avLst/>
          </a:prstGeom>
        </p:spPr>
      </p:pic>
      <p:pic>
        <p:nvPicPr>
          <p:cNvPr id="5" name="4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1571612"/>
            <a:ext cx="1285884" cy="1577203"/>
          </a:xfrm>
          <a:prstGeom prst="rect">
            <a:avLst/>
          </a:prstGeom>
        </p:spPr>
      </p:pic>
      <p:pic>
        <p:nvPicPr>
          <p:cNvPr id="6" name="5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21529" y="3170056"/>
            <a:ext cx="1214446" cy="1577203"/>
          </a:xfrm>
          <a:prstGeom prst="rect">
            <a:avLst/>
          </a:prstGeom>
        </p:spPr>
      </p:pic>
      <p:pic>
        <p:nvPicPr>
          <p:cNvPr id="7" name="6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4786322"/>
            <a:ext cx="1285884" cy="1577203"/>
          </a:xfrm>
          <a:prstGeom prst="rect">
            <a:avLst/>
          </a:prstGeom>
        </p:spPr>
      </p:pic>
      <p:pic>
        <p:nvPicPr>
          <p:cNvPr id="8" name="7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86116" y="1"/>
            <a:ext cx="1214446" cy="1577203"/>
          </a:xfrm>
          <a:prstGeom prst="rect">
            <a:avLst/>
          </a:prstGeom>
        </p:spPr>
      </p:pic>
      <p:pic>
        <p:nvPicPr>
          <p:cNvPr id="9" name="8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785918" y="1571612"/>
            <a:ext cx="1214446" cy="1577203"/>
          </a:xfrm>
          <a:prstGeom prst="rect">
            <a:avLst/>
          </a:prstGeom>
        </p:spPr>
      </p:pic>
      <p:pic>
        <p:nvPicPr>
          <p:cNvPr id="10" name="9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86116" y="3143249"/>
            <a:ext cx="1214446" cy="1577203"/>
          </a:xfrm>
          <a:prstGeom prst="rect">
            <a:avLst/>
          </a:prstGeom>
        </p:spPr>
      </p:pic>
      <p:pic>
        <p:nvPicPr>
          <p:cNvPr id="11" name="10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000232" y="4786322"/>
            <a:ext cx="1214446" cy="1577203"/>
          </a:xfrm>
          <a:prstGeom prst="rect">
            <a:avLst/>
          </a:prstGeom>
        </p:spPr>
      </p:pic>
      <p:pic>
        <p:nvPicPr>
          <p:cNvPr id="12" name="11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2000232" y="0"/>
            <a:ext cx="1214446" cy="1577203"/>
          </a:xfrm>
          <a:prstGeom prst="rect">
            <a:avLst/>
          </a:prstGeom>
        </p:spPr>
      </p:pic>
      <p:pic>
        <p:nvPicPr>
          <p:cNvPr id="13" name="12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214678" y="1571612"/>
            <a:ext cx="1214446" cy="1577203"/>
          </a:xfrm>
          <a:prstGeom prst="rect">
            <a:avLst/>
          </a:prstGeom>
        </p:spPr>
      </p:pic>
      <p:pic>
        <p:nvPicPr>
          <p:cNvPr id="14" name="13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1928794" y="3143248"/>
            <a:ext cx="1214446" cy="1577203"/>
          </a:xfrm>
          <a:prstGeom prst="rect">
            <a:avLst/>
          </a:prstGeom>
        </p:spPr>
      </p:pic>
      <p:pic>
        <p:nvPicPr>
          <p:cNvPr id="15" name="14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286116" y="4714884"/>
            <a:ext cx="1214446" cy="1577203"/>
          </a:xfrm>
          <a:prstGeom prst="rect">
            <a:avLst/>
          </a:prstGeom>
        </p:spPr>
      </p:pic>
      <p:pic>
        <p:nvPicPr>
          <p:cNvPr id="16" name="15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21727" y="26784"/>
            <a:ext cx="1214446" cy="1577203"/>
          </a:xfrm>
          <a:prstGeom prst="rect">
            <a:avLst/>
          </a:prstGeom>
        </p:spPr>
      </p:pic>
      <p:pic>
        <p:nvPicPr>
          <p:cNvPr id="17" name="16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643438" y="1571612"/>
            <a:ext cx="1285884" cy="1577203"/>
          </a:xfrm>
          <a:prstGeom prst="rect">
            <a:avLst/>
          </a:prstGeom>
        </p:spPr>
      </p:pic>
      <p:pic>
        <p:nvPicPr>
          <p:cNvPr id="18" name="17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21727" y="3170056"/>
            <a:ext cx="1214446" cy="1577203"/>
          </a:xfrm>
          <a:prstGeom prst="rect">
            <a:avLst/>
          </a:prstGeom>
        </p:spPr>
      </p:pic>
      <p:pic>
        <p:nvPicPr>
          <p:cNvPr id="19" name="18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714876" y="4714884"/>
            <a:ext cx="1285884" cy="1577203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25916_bukiet-kwiatow-owoce-wino-ksiaz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0" y="0"/>
            <a:ext cx="9120250" cy="6858000"/>
          </a:xfrm>
          <a:prstGeom prst="rect">
            <a:avLst/>
          </a:prstGeom>
        </p:spPr>
      </p:pic>
      <p:pic>
        <p:nvPicPr>
          <p:cNvPr id="23" name="22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3A655">
                <a:tint val="45000"/>
                <a:satMod val="400000"/>
              </a:srgbClr>
            </a:duotone>
            <a:lum bright="10000" contrast="30000"/>
          </a:blip>
          <a:stretch>
            <a:fillRect/>
          </a:stretch>
        </p:blipFill>
        <p:spPr>
          <a:xfrm rot="20892040">
            <a:off x="4784983" y="-245147"/>
            <a:ext cx="1160153" cy="2209812"/>
          </a:xfrm>
          <a:prstGeom prst="rect">
            <a:avLst/>
          </a:prstGeom>
        </p:spPr>
      </p:pic>
      <p:pic>
        <p:nvPicPr>
          <p:cNvPr id="24" name="23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3A655">
                <a:tint val="45000"/>
                <a:satMod val="400000"/>
              </a:srgbClr>
            </a:duotone>
            <a:lum bright="-10000" contrast="30000"/>
          </a:blip>
          <a:stretch>
            <a:fillRect/>
          </a:stretch>
        </p:blipFill>
        <p:spPr>
          <a:xfrm rot="20679122">
            <a:off x="5506315" y="971362"/>
            <a:ext cx="1160153" cy="2209812"/>
          </a:xfrm>
          <a:prstGeom prst="rect">
            <a:avLst/>
          </a:prstGeom>
        </p:spPr>
      </p:pic>
      <p:pic>
        <p:nvPicPr>
          <p:cNvPr id="25" name="24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3A655">
                <a:tint val="45000"/>
                <a:satMod val="400000"/>
              </a:srgbClr>
            </a:duotone>
            <a:lum bright="-20000" contrast="30000"/>
          </a:blip>
          <a:stretch>
            <a:fillRect/>
          </a:stretch>
        </p:blipFill>
        <p:spPr>
          <a:xfrm rot="20349878">
            <a:off x="6375437" y="2205747"/>
            <a:ext cx="1160153" cy="2209812"/>
          </a:xfrm>
          <a:prstGeom prst="rect">
            <a:avLst/>
          </a:prstGeom>
        </p:spPr>
      </p:pic>
      <p:pic>
        <p:nvPicPr>
          <p:cNvPr id="26" name="25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3A655">
                <a:tint val="45000"/>
                <a:satMod val="400000"/>
              </a:srgbClr>
            </a:duotone>
            <a:lum bright="-30000" contrast="30000"/>
          </a:blip>
          <a:stretch>
            <a:fillRect/>
          </a:stretch>
        </p:blipFill>
        <p:spPr>
          <a:xfrm rot="20020410">
            <a:off x="7216424" y="3643095"/>
            <a:ext cx="1160153" cy="2209812"/>
          </a:xfrm>
          <a:prstGeom prst="rect">
            <a:avLst/>
          </a:prstGeom>
        </p:spPr>
      </p:pic>
      <p:pic>
        <p:nvPicPr>
          <p:cNvPr id="27" name="26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3A655">
                <a:tint val="45000"/>
                <a:satMod val="400000"/>
              </a:srgbClr>
            </a:duotone>
            <a:lum bright="10000" contrast="30000"/>
          </a:blip>
          <a:stretch>
            <a:fillRect/>
          </a:stretch>
        </p:blipFill>
        <p:spPr>
          <a:xfrm rot="1166246" flipH="1">
            <a:off x="3483788" y="-333374"/>
            <a:ext cx="951230" cy="2209812"/>
          </a:xfrm>
          <a:prstGeom prst="rect">
            <a:avLst/>
          </a:prstGeom>
        </p:spPr>
      </p:pic>
      <p:pic>
        <p:nvPicPr>
          <p:cNvPr id="28" name="27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3A655">
                <a:tint val="45000"/>
                <a:satMod val="400000"/>
              </a:srgbClr>
            </a:duotone>
            <a:lum bright="-10000" contrast="30000"/>
          </a:blip>
          <a:stretch>
            <a:fillRect/>
          </a:stretch>
        </p:blipFill>
        <p:spPr>
          <a:xfrm rot="1166246" flipH="1">
            <a:off x="2483656" y="1166823"/>
            <a:ext cx="951230" cy="2209812"/>
          </a:xfrm>
          <a:prstGeom prst="rect">
            <a:avLst/>
          </a:prstGeom>
        </p:spPr>
      </p:pic>
      <p:pic>
        <p:nvPicPr>
          <p:cNvPr id="29" name="28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3A655">
                <a:tint val="45000"/>
                <a:satMod val="400000"/>
              </a:srgbClr>
            </a:duotone>
            <a:lum bright="-20000" contrast="30000"/>
          </a:blip>
          <a:stretch>
            <a:fillRect/>
          </a:stretch>
        </p:blipFill>
        <p:spPr>
          <a:xfrm rot="1166246" flipH="1">
            <a:off x="1554994" y="2595608"/>
            <a:ext cx="951230" cy="2209812"/>
          </a:xfrm>
          <a:prstGeom prst="rect">
            <a:avLst/>
          </a:prstGeom>
        </p:spPr>
      </p:pic>
      <p:pic>
        <p:nvPicPr>
          <p:cNvPr id="30" name="29 Imagen" descr="Blue_Flowers_PNG_by_PVS_by_pixievamp_stoc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3A655">
                <a:tint val="45000"/>
                <a:satMod val="400000"/>
              </a:srgbClr>
            </a:duotone>
            <a:lum bright="-30000" contrast="30000"/>
          </a:blip>
          <a:stretch>
            <a:fillRect/>
          </a:stretch>
        </p:blipFill>
        <p:spPr>
          <a:xfrm rot="1639564" flipH="1">
            <a:off x="626300" y="3738615"/>
            <a:ext cx="951230" cy="220981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D3A655">
                  <a:shade val="67500"/>
                  <a:satMod val="115000"/>
                </a:srgbClr>
              </a:gs>
              <a:gs pos="100000">
                <a:srgbClr val="D3A6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47006_bukiet-kwiatow-brzoskwi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  <p:pic>
        <p:nvPicPr>
          <p:cNvPr id="5" name="4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0" y="0"/>
            <a:ext cx="1428728" cy="1357298"/>
          </a:xfrm>
          <a:prstGeom prst="rect">
            <a:avLst/>
          </a:prstGeom>
          <a:effectLst/>
        </p:spPr>
      </p:pic>
      <p:pic>
        <p:nvPicPr>
          <p:cNvPr id="6" name="5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715272" y="0"/>
            <a:ext cx="1428728" cy="1357298"/>
          </a:xfrm>
          <a:prstGeom prst="rect">
            <a:avLst/>
          </a:prstGeom>
          <a:effectLst/>
        </p:spPr>
      </p:pic>
      <p:pic>
        <p:nvPicPr>
          <p:cNvPr id="7" name="6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715272" y="5500702"/>
            <a:ext cx="1428728" cy="1357298"/>
          </a:xfrm>
          <a:prstGeom prst="rect">
            <a:avLst/>
          </a:prstGeom>
          <a:effectLst/>
        </p:spPr>
      </p:pic>
      <p:pic>
        <p:nvPicPr>
          <p:cNvPr id="8" name="7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0" y="5500702"/>
            <a:ext cx="1428728" cy="1357298"/>
          </a:xfrm>
          <a:prstGeom prst="rect">
            <a:avLst/>
          </a:prstGeom>
          <a:effectLst/>
        </p:spPr>
      </p:pic>
      <p:pic>
        <p:nvPicPr>
          <p:cNvPr id="9" name="8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1071538" y="857232"/>
            <a:ext cx="1143008" cy="1085863"/>
          </a:xfrm>
          <a:prstGeom prst="rect">
            <a:avLst/>
          </a:prstGeom>
          <a:effectLst/>
        </p:spPr>
      </p:pic>
      <p:pic>
        <p:nvPicPr>
          <p:cNvPr id="10" name="9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000892" y="1000108"/>
            <a:ext cx="1143008" cy="1085863"/>
          </a:xfrm>
          <a:prstGeom prst="rect">
            <a:avLst/>
          </a:prstGeom>
          <a:effectLst/>
        </p:spPr>
      </p:pic>
      <p:pic>
        <p:nvPicPr>
          <p:cNvPr id="11" name="10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1071538" y="4929198"/>
            <a:ext cx="1143008" cy="1085863"/>
          </a:xfrm>
          <a:prstGeom prst="rect">
            <a:avLst/>
          </a:prstGeom>
          <a:effectLst/>
        </p:spPr>
      </p:pic>
      <p:pic>
        <p:nvPicPr>
          <p:cNvPr id="12" name="11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7143768" y="4714884"/>
            <a:ext cx="1143008" cy="1085863"/>
          </a:xfrm>
          <a:prstGeom prst="rect">
            <a:avLst/>
          </a:prstGeom>
          <a:effectLst/>
        </p:spPr>
      </p:pic>
      <p:pic>
        <p:nvPicPr>
          <p:cNvPr id="13" name="12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1928794" y="1571611"/>
            <a:ext cx="1000132" cy="878693"/>
          </a:xfrm>
          <a:prstGeom prst="rect">
            <a:avLst/>
          </a:prstGeom>
          <a:effectLst/>
        </p:spPr>
      </p:pic>
      <p:pic>
        <p:nvPicPr>
          <p:cNvPr id="14" name="13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6286512" y="1571612"/>
            <a:ext cx="1000132" cy="878693"/>
          </a:xfrm>
          <a:prstGeom prst="rect">
            <a:avLst/>
          </a:prstGeom>
          <a:effectLst/>
        </p:spPr>
      </p:pic>
      <p:pic>
        <p:nvPicPr>
          <p:cNvPr id="15" name="14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1928794" y="4357694"/>
            <a:ext cx="1000132" cy="878693"/>
          </a:xfrm>
          <a:prstGeom prst="rect">
            <a:avLst/>
          </a:prstGeom>
          <a:effectLst/>
        </p:spPr>
      </p:pic>
      <p:pic>
        <p:nvPicPr>
          <p:cNvPr id="16" name="15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6500826" y="4214818"/>
            <a:ext cx="1000132" cy="878693"/>
          </a:xfrm>
          <a:prstGeom prst="rect">
            <a:avLst/>
          </a:prstGeom>
          <a:effectLst/>
        </p:spPr>
      </p:pic>
      <p:pic>
        <p:nvPicPr>
          <p:cNvPr id="17" name="16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2714612" y="2143116"/>
            <a:ext cx="857256" cy="753165"/>
          </a:xfrm>
          <a:prstGeom prst="rect">
            <a:avLst/>
          </a:prstGeom>
          <a:effectLst/>
        </p:spPr>
      </p:pic>
      <p:pic>
        <p:nvPicPr>
          <p:cNvPr id="18" name="17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715008" y="2214554"/>
            <a:ext cx="857256" cy="753165"/>
          </a:xfrm>
          <a:prstGeom prst="rect">
            <a:avLst/>
          </a:prstGeom>
          <a:effectLst/>
        </p:spPr>
      </p:pic>
      <p:pic>
        <p:nvPicPr>
          <p:cNvPr id="19" name="18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2714612" y="3929066"/>
            <a:ext cx="857256" cy="753165"/>
          </a:xfrm>
          <a:prstGeom prst="rect">
            <a:avLst/>
          </a:prstGeom>
          <a:effectLst/>
        </p:spPr>
      </p:pic>
      <p:pic>
        <p:nvPicPr>
          <p:cNvPr id="20" name="19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857884" y="3786190"/>
            <a:ext cx="857256" cy="753165"/>
          </a:xfrm>
          <a:prstGeom prst="rect">
            <a:avLst/>
          </a:prstGeom>
          <a:effectLst/>
        </p:spPr>
      </p:pic>
      <p:pic>
        <p:nvPicPr>
          <p:cNvPr id="21" name="20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3428992" y="2643182"/>
            <a:ext cx="775945" cy="681727"/>
          </a:xfrm>
          <a:prstGeom prst="rect">
            <a:avLst/>
          </a:prstGeom>
          <a:effectLst/>
        </p:spPr>
      </p:pic>
      <p:pic>
        <p:nvPicPr>
          <p:cNvPr id="22" name="21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072066" y="2768709"/>
            <a:ext cx="714380" cy="627638"/>
          </a:xfrm>
          <a:prstGeom prst="rect">
            <a:avLst/>
          </a:prstGeom>
          <a:effectLst/>
        </p:spPr>
      </p:pic>
      <p:pic>
        <p:nvPicPr>
          <p:cNvPr id="23" name="22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3357554" y="3500438"/>
            <a:ext cx="775945" cy="681727"/>
          </a:xfrm>
          <a:prstGeom prst="rect">
            <a:avLst/>
          </a:prstGeom>
          <a:effectLst/>
        </p:spPr>
      </p:pic>
      <p:pic>
        <p:nvPicPr>
          <p:cNvPr id="24" name="23 Imagen" descr="espiral_colores_by_genekawaii-d7evep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0819" t="11251" r="17067" b="17499"/>
          <a:stretch>
            <a:fillRect/>
          </a:stretch>
        </p:blipFill>
        <p:spPr>
          <a:xfrm>
            <a:off x="5286380" y="3429000"/>
            <a:ext cx="775945" cy="681727"/>
          </a:xfrm>
          <a:prstGeom prst="rect">
            <a:avLst/>
          </a:prstGeom>
          <a:effectLst/>
        </p:spPr>
      </p:pic>
      <p:sp>
        <p:nvSpPr>
          <p:cNvPr id="25" name="24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763B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53860_bukiecik-kwiatow-waz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48" name="47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0" y="-108880"/>
            <a:ext cx="1905000" cy="928694"/>
          </a:xfrm>
          <a:prstGeom prst="rect">
            <a:avLst/>
          </a:prstGeom>
        </p:spPr>
      </p:pic>
      <p:pic>
        <p:nvPicPr>
          <p:cNvPr id="49" name="48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3" y="-76738"/>
            <a:ext cx="2113609" cy="914400"/>
          </a:xfrm>
          <a:prstGeom prst="rect">
            <a:avLst/>
          </a:prstGeom>
        </p:spPr>
      </p:pic>
      <p:pic>
        <p:nvPicPr>
          <p:cNvPr id="50" name="49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0" y="462648"/>
            <a:ext cx="1905000" cy="928694"/>
          </a:xfrm>
          <a:prstGeom prst="rect">
            <a:avLst/>
          </a:prstGeom>
        </p:spPr>
      </p:pic>
      <p:pic>
        <p:nvPicPr>
          <p:cNvPr id="51" name="50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3" y="494790"/>
            <a:ext cx="2113609" cy="914400"/>
          </a:xfrm>
          <a:prstGeom prst="rect">
            <a:avLst/>
          </a:prstGeom>
        </p:spPr>
      </p:pic>
      <p:pic>
        <p:nvPicPr>
          <p:cNvPr id="52" name="51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3" y="1134572"/>
            <a:ext cx="1905000" cy="928694"/>
          </a:xfrm>
          <a:prstGeom prst="rect">
            <a:avLst/>
          </a:prstGeom>
        </p:spPr>
      </p:pic>
      <p:pic>
        <p:nvPicPr>
          <p:cNvPr id="53" name="52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6" y="1166714"/>
            <a:ext cx="2113609" cy="914400"/>
          </a:xfrm>
          <a:prstGeom prst="rect">
            <a:avLst/>
          </a:prstGeom>
        </p:spPr>
      </p:pic>
      <p:pic>
        <p:nvPicPr>
          <p:cNvPr id="54" name="53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3" y="1706100"/>
            <a:ext cx="1905000" cy="928694"/>
          </a:xfrm>
          <a:prstGeom prst="rect">
            <a:avLst/>
          </a:prstGeom>
        </p:spPr>
      </p:pic>
      <p:pic>
        <p:nvPicPr>
          <p:cNvPr id="55" name="54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6" y="1738242"/>
            <a:ext cx="2113609" cy="914400"/>
          </a:xfrm>
          <a:prstGeom prst="rect">
            <a:avLst/>
          </a:prstGeom>
        </p:spPr>
      </p:pic>
      <p:pic>
        <p:nvPicPr>
          <p:cNvPr id="56" name="55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665720" y="2391425"/>
            <a:ext cx="1905000" cy="928694"/>
          </a:xfrm>
          <a:prstGeom prst="rect">
            <a:avLst/>
          </a:prstGeom>
        </p:spPr>
      </p:pic>
      <p:pic>
        <p:nvPicPr>
          <p:cNvPr id="57" name="56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447253" y="2423567"/>
            <a:ext cx="2113609" cy="914400"/>
          </a:xfrm>
          <a:prstGeom prst="rect">
            <a:avLst/>
          </a:prstGeom>
        </p:spPr>
      </p:pic>
      <p:pic>
        <p:nvPicPr>
          <p:cNvPr id="58" name="57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665720" y="2962953"/>
            <a:ext cx="1905000" cy="928694"/>
          </a:xfrm>
          <a:prstGeom prst="rect">
            <a:avLst/>
          </a:prstGeom>
        </p:spPr>
      </p:pic>
      <p:pic>
        <p:nvPicPr>
          <p:cNvPr id="59" name="58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447253" y="2995095"/>
            <a:ext cx="2113609" cy="914400"/>
          </a:xfrm>
          <a:prstGeom prst="rect">
            <a:avLst/>
          </a:prstGeom>
        </p:spPr>
      </p:pic>
      <p:pic>
        <p:nvPicPr>
          <p:cNvPr id="60" name="59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665723" y="3634877"/>
            <a:ext cx="1905000" cy="928694"/>
          </a:xfrm>
          <a:prstGeom prst="rect">
            <a:avLst/>
          </a:prstGeom>
        </p:spPr>
      </p:pic>
      <p:pic>
        <p:nvPicPr>
          <p:cNvPr id="61" name="60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447256" y="3667019"/>
            <a:ext cx="2113609" cy="914400"/>
          </a:xfrm>
          <a:prstGeom prst="rect">
            <a:avLst/>
          </a:prstGeom>
        </p:spPr>
      </p:pic>
      <p:pic>
        <p:nvPicPr>
          <p:cNvPr id="62" name="61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665723" y="4206405"/>
            <a:ext cx="1905000" cy="928694"/>
          </a:xfrm>
          <a:prstGeom prst="rect">
            <a:avLst/>
          </a:prstGeom>
        </p:spPr>
      </p:pic>
      <p:pic>
        <p:nvPicPr>
          <p:cNvPr id="63" name="62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447256" y="4238547"/>
            <a:ext cx="2113609" cy="914400"/>
          </a:xfrm>
          <a:prstGeom prst="rect">
            <a:avLst/>
          </a:prstGeom>
        </p:spPr>
      </p:pic>
      <p:pic>
        <p:nvPicPr>
          <p:cNvPr id="64" name="63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3" y="4887573"/>
            <a:ext cx="1905000" cy="928694"/>
          </a:xfrm>
          <a:prstGeom prst="rect">
            <a:avLst/>
          </a:prstGeom>
        </p:spPr>
      </p:pic>
      <p:pic>
        <p:nvPicPr>
          <p:cNvPr id="65" name="64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6" y="4919715"/>
            <a:ext cx="2113609" cy="914400"/>
          </a:xfrm>
          <a:prstGeom prst="rect">
            <a:avLst/>
          </a:prstGeom>
        </p:spPr>
      </p:pic>
      <p:pic>
        <p:nvPicPr>
          <p:cNvPr id="66" name="65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3" y="5459101"/>
            <a:ext cx="1905000" cy="928694"/>
          </a:xfrm>
          <a:prstGeom prst="rect">
            <a:avLst/>
          </a:prstGeom>
        </p:spPr>
      </p:pic>
      <p:pic>
        <p:nvPicPr>
          <p:cNvPr id="67" name="66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6" y="5491243"/>
            <a:ext cx="2113609" cy="91440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D3A655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49969_kwiaty-sloneczniki-dy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4" name="3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285728"/>
            <a:ext cx="1715481" cy="1681171"/>
          </a:xfrm>
          <a:prstGeom prst="rect">
            <a:avLst/>
          </a:prstGeom>
        </p:spPr>
      </p:pic>
      <p:pic>
        <p:nvPicPr>
          <p:cNvPr id="6" name="5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571480"/>
            <a:ext cx="1715481" cy="1681171"/>
          </a:xfrm>
          <a:prstGeom prst="rect">
            <a:avLst/>
          </a:prstGeom>
        </p:spPr>
      </p:pic>
      <p:pic>
        <p:nvPicPr>
          <p:cNvPr id="7" name="6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6846">
            <a:off x="5643570" y="1000108"/>
            <a:ext cx="1715481" cy="1681171"/>
          </a:xfrm>
          <a:prstGeom prst="rect">
            <a:avLst/>
          </a:prstGeom>
        </p:spPr>
      </p:pic>
      <p:pic>
        <p:nvPicPr>
          <p:cNvPr id="8" name="7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86460">
            <a:off x="6115323" y="1833993"/>
            <a:ext cx="1715481" cy="1681171"/>
          </a:xfrm>
          <a:prstGeom prst="rect">
            <a:avLst/>
          </a:prstGeom>
        </p:spPr>
      </p:pic>
      <p:pic>
        <p:nvPicPr>
          <p:cNvPr id="9" name="8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2752">
            <a:off x="6236652" y="2675792"/>
            <a:ext cx="1715481" cy="1681171"/>
          </a:xfrm>
          <a:prstGeom prst="rect">
            <a:avLst/>
          </a:prstGeom>
        </p:spPr>
      </p:pic>
      <p:pic>
        <p:nvPicPr>
          <p:cNvPr id="10" name="9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19176">
            <a:off x="5949930" y="3472490"/>
            <a:ext cx="1715481" cy="1681171"/>
          </a:xfrm>
          <a:prstGeom prst="rect">
            <a:avLst/>
          </a:prstGeom>
        </p:spPr>
      </p:pic>
      <p:pic>
        <p:nvPicPr>
          <p:cNvPr id="11" name="10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19176">
            <a:off x="5592741" y="4186870"/>
            <a:ext cx="1715481" cy="1681171"/>
          </a:xfrm>
          <a:prstGeom prst="rect">
            <a:avLst/>
          </a:prstGeom>
        </p:spPr>
      </p:pic>
      <p:pic>
        <p:nvPicPr>
          <p:cNvPr id="12" name="11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19176">
            <a:off x="5021237" y="4847587"/>
            <a:ext cx="1715481" cy="1681171"/>
          </a:xfrm>
          <a:prstGeom prst="rect">
            <a:avLst/>
          </a:prstGeom>
        </p:spPr>
      </p:pic>
      <p:pic>
        <p:nvPicPr>
          <p:cNvPr id="13" name="12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682908">
            <a:off x="4214182" y="5004195"/>
            <a:ext cx="1715481" cy="1681171"/>
          </a:xfrm>
          <a:prstGeom prst="rect">
            <a:avLst/>
          </a:prstGeom>
        </p:spPr>
      </p:pic>
      <p:pic>
        <p:nvPicPr>
          <p:cNvPr id="14" name="13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378071" y="5051556"/>
            <a:ext cx="1783010" cy="1538295"/>
          </a:xfrm>
          <a:prstGeom prst="rect">
            <a:avLst/>
          </a:prstGeom>
        </p:spPr>
      </p:pic>
      <p:pic>
        <p:nvPicPr>
          <p:cNvPr id="15" name="14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616814">
            <a:off x="2592254" y="4694366"/>
            <a:ext cx="1783010" cy="1538295"/>
          </a:xfrm>
          <a:prstGeom prst="rect">
            <a:avLst/>
          </a:prstGeom>
        </p:spPr>
      </p:pic>
      <p:pic>
        <p:nvPicPr>
          <p:cNvPr id="16" name="15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655799">
            <a:off x="2116409" y="4263280"/>
            <a:ext cx="1783010" cy="1538295"/>
          </a:xfrm>
          <a:prstGeom prst="rect">
            <a:avLst/>
          </a:prstGeom>
        </p:spPr>
      </p:pic>
      <p:pic>
        <p:nvPicPr>
          <p:cNvPr id="17" name="16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064944">
            <a:off x="1641573" y="3742363"/>
            <a:ext cx="1783010" cy="1538295"/>
          </a:xfrm>
          <a:prstGeom prst="rect">
            <a:avLst/>
          </a:prstGeom>
        </p:spPr>
      </p:pic>
      <p:pic>
        <p:nvPicPr>
          <p:cNvPr id="18" name="17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585095">
            <a:off x="1498698" y="2813668"/>
            <a:ext cx="1783010" cy="1538295"/>
          </a:xfrm>
          <a:prstGeom prst="rect">
            <a:avLst/>
          </a:prstGeom>
        </p:spPr>
      </p:pic>
      <p:pic>
        <p:nvPicPr>
          <p:cNvPr id="19" name="18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775224">
            <a:off x="1483736" y="2159884"/>
            <a:ext cx="1783010" cy="1538295"/>
          </a:xfrm>
          <a:prstGeom prst="rect">
            <a:avLst/>
          </a:prstGeom>
        </p:spPr>
      </p:pic>
      <p:pic>
        <p:nvPicPr>
          <p:cNvPr id="20" name="19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775224">
            <a:off x="1767573" y="1567655"/>
            <a:ext cx="1783010" cy="1538295"/>
          </a:xfrm>
          <a:prstGeom prst="rect">
            <a:avLst/>
          </a:prstGeom>
        </p:spPr>
      </p:pic>
      <p:pic>
        <p:nvPicPr>
          <p:cNvPr id="21" name="20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04791">
            <a:off x="2267639" y="996151"/>
            <a:ext cx="1783010" cy="1538295"/>
          </a:xfrm>
          <a:prstGeom prst="rect">
            <a:avLst/>
          </a:prstGeom>
        </p:spPr>
      </p:pic>
      <p:pic>
        <p:nvPicPr>
          <p:cNvPr id="22" name="21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04791">
            <a:off x="2829080" y="546001"/>
            <a:ext cx="1783010" cy="1538295"/>
          </a:xfrm>
          <a:prstGeom prst="rect">
            <a:avLst/>
          </a:prstGeom>
        </p:spPr>
      </p:pic>
      <p:pic>
        <p:nvPicPr>
          <p:cNvPr id="23" name="22 Imagen" descr="gold-389852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710018">
            <a:off x="3683936" y="307547"/>
            <a:ext cx="1738361" cy="1667267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0000FF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67852_bukiety-kwiatow-bratek-frezja-glicy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2357422" y="0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357422" y="5357826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868" y="2786058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929058" y="785794"/>
            <a:ext cx="1357322" cy="1285860"/>
          </a:xfrm>
          <a:prstGeom prst="donut">
            <a:avLst>
              <a:gd name="adj" fmla="val 49475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152864" y="2938458"/>
            <a:ext cx="1357322" cy="1285860"/>
          </a:xfrm>
          <a:prstGeom prst="donut">
            <a:avLst>
              <a:gd name="adj" fmla="val 0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000628" y="2928934"/>
            <a:ext cx="1357322" cy="1285860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000496" y="5000636"/>
            <a:ext cx="1357322" cy="1285860"/>
          </a:xfrm>
          <a:prstGeom prst="donut">
            <a:avLst>
              <a:gd name="adj" fmla="val 49127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357818" y="4429132"/>
            <a:ext cx="1357322" cy="1285860"/>
          </a:xfrm>
          <a:prstGeom prst="donut">
            <a:avLst>
              <a:gd name="adj" fmla="val 49127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429388" y="3000372"/>
            <a:ext cx="1143008" cy="1071570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214942" y="1357298"/>
            <a:ext cx="1357322" cy="1285860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643702" y="2000240"/>
            <a:ext cx="1143008" cy="1071570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643702" y="4143380"/>
            <a:ext cx="1143008" cy="1071546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786710" y="3143248"/>
            <a:ext cx="1071602" cy="928670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581656" y="3009896"/>
            <a:ext cx="1357322" cy="1285860"/>
          </a:xfrm>
          <a:prstGeom prst="donut">
            <a:avLst>
              <a:gd name="adj" fmla="val 0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857356" y="2714620"/>
            <a:ext cx="1714512" cy="1571636"/>
          </a:xfrm>
          <a:prstGeom prst="donut">
            <a:avLst>
              <a:gd name="adj" fmla="val 47798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763B00"/>
              </a:gs>
              <a:gs pos="50000">
                <a:srgbClr val="D3A655">
                  <a:shade val="67500"/>
                  <a:satMod val="115000"/>
                </a:srgbClr>
              </a:gs>
              <a:gs pos="100000">
                <a:srgbClr val="D3A65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72667_bukiecik-kwiatow-wazon-kieliszki-kompozyc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142876" y="1928802"/>
            <a:ext cx="1285852" cy="1571604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1714480" y="1928802"/>
            <a:ext cx="1285852" cy="1571604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3286148" y="2000240"/>
            <a:ext cx="1285852" cy="1571604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4786314" y="2000240"/>
            <a:ext cx="1285852" cy="1571604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6143668" y="2000240"/>
            <a:ext cx="1285852" cy="1571604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7715272" y="2000240"/>
            <a:ext cx="1285852" cy="1571604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142876" y="3286124"/>
            <a:ext cx="1285852" cy="1571604"/>
          </a:xfrm>
          <a:prstGeom prst="rect">
            <a:avLst/>
          </a:prstGeom>
        </p:spPr>
      </p:pic>
      <p:pic>
        <p:nvPicPr>
          <p:cNvPr id="11" name="10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1714480" y="3286124"/>
            <a:ext cx="1285852" cy="1571604"/>
          </a:xfrm>
          <a:prstGeom prst="rect">
            <a:avLst/>
          </a:prstGeom>
        </p:spPr>
      </p:pic>
      <p:pic>
        <p:nvPicPr>
          <p:cNvPr id="12" name="11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3286148" y="3357562"/>
            <a:ext cx="1285852" cy="1571604"/>
          </a:xfrm>
          <a:prstGeom prst="rect">
            <a:avLst/>
          </a:prstGeom>
        </p:spPr>
      </p:pic>
      <p:pic>
        <p:nvPicPr>
          <p:cNvPr id="13" name="12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4786314" y="3357562"/>
            <a:ext cx="1285852" cy="1571604"/>
          </a:xfrm>
          <a:prstGeom prst="rect">
            <a:avLst/>
          </a:prstGeom>
        </p:spPr>
      </p:pic>
      <p:pic>
        <p:nvPicPr>
          <p:cNvPr id="14" name="13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6143668" y="3357562"/>
            <a:ext cx="1285852" cy="1571604"/>
          </a:xfrm>
          <a:prstGeom prst="rect">
            <a:avLst/>
          </a:prstGeom>
        </p:spPr>
      </p:pic>
      <p:pic>
        <p:nvPicPr>
          <p:cNvPr id="15" name="14 Imagen" descr="9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7715272" y="3357562"/>
            <a:ext cx="1285852" cy="157160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75591_bukiet-polnych-kwiatow-czeresnie-truskaw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8" cy="6858000"/>
          </a:xfrm>
          <a:prstGeom prst="rect">
            <a:avLst/>
          </a:prstGeom>
        </p:spPr>
      </p:pic>
      <p:pic>
        <p:nvPicPr>
          <p:cNvPr id="4" name="3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207296" cy="1238252"/>
          </a:xfrm>
          <a:prstGeom prst="rect">
            <a:avLst/>
          </a:prstGeom>
        </p:spPr>
      </p:pic>
      <p:pic>
        <p:nvPicPr>
          <p:cNvPr id="5" name="4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36704" y="0"/>
            <a:ext cx="1207296" cy="1238252"/>
          </a:xfrm>
          <a:prstGeom prst="rect">
            <a:avLst/>
          </a:prstGeom>
        </p:spPr>
      </p:pic>
      <p:pic>
        <p:nvPicPr>
          <p:cNvPr id="6" name="5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5619748"/>
            <a:ext cx="1207296" cy="1238252"/>
          </a:xfrm>
          <a:prstGeom prst="rect">
            <a:avLst/>
          </a:prstGeom>
        </p:spPr>
      </p:pic>
      <p:pic>
        <p:nvPicPr>
          <p:cNvPr id="7" name="6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36704" y="5619748"/>
            <a:ext cx="1207296" cy="1238252"/>
          </a:xfrm>
          <a:prstGeom prst="rect">
            <a:avLst/>
          </a:prstGeom>
        </p:spPr>
      </p:pic>
      <p:pic>
        <p:nvPicPr>
          <p:cNvPr id="8" name="7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857232"/>
            <a:ext cx="1000132" cy="1025776"/>
          </a:xfrm>
          <a:prstGeom prst="rect">
            <a:avLst/>
          </a:prstGeom>
        </p:spPr>
      </p:pic>
      <p:pic>
        <p:nvPicPr>
          <p:cNvPr id="9" name="8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15206" y="785794"/>
            <a:ext cx="1000132" cy="1025776"/>
          </a:xfrm>
          <a:prstGeom prst="rect">
            <a:avLst/>
          </a:prstGeom>
        </p:spPr>
      </p:pic>
      <p:pic>
        <p:nvPicPr>
          <p:cNvPr id="10" name="9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4929198"/>
            <a:ext cx="1000132" cy="1025776"/>
          </a:xfrm>
          <a:prstGeom prst="rect">
            <a:avLst/>
          </a:prstGeom>
        </p:spPr>
      </p:pic>
      <p:pic>
        <p:nvPicPr>
          <p:cNvPr id="11" name="10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768" y="5072074"/>
            <a:ext cx="1000132" cy="1025776"/>
          </a:xfrm>
          <a:prstGeom prst="rect">
            <a:avLst/>
          </a:prstGeom>
        </p:spPr>
      </p:pic>
      <p:pic>
        <p:nvPicPr>
          <p:cNvPr id="12" name="11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1571612"/>
            <a:ext cx="857255" cy="879236"/>
          </a:xfrm>
          <a:prstGeom prst="rect">
            <a:avLst/>
          </a:prstGeom>
        </p:spPr>
      </p:pic>
      <p:pic>
        <p:nvPicPr>
          <p:cNvPr id="13" name="12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00826" y="1500174"/>
            <a:ext cx="857255" cy="879236"/>
          </a:xfrm>
          <a:prstGeom prst="rect">
            <a:avLst/>
          </a:prstGeom>
        </p:spPr>
      </p:pic>
      <p:pic>
        <p:nvPicPr>
          <p:cNvPr id="14" name="13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388" y="4572008"/>
            <a:ext cx="857255" cy="879236"/>
          </a:xfrm>
          <a:prstGeom prst="rect">
            <a:avLst/>
          </a:prstGeom>
        </p:spPr>
      </p:pic>
      <p:pic>
        <p:nvPicPr>
          <p:cNvPr id="15" name="14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4429132"/>
            <a:ext cx="857255" cy="879236"/>
          </a:xfrm>
          <a:prstGeom prst="rect">
            <a:avLst/>
          </a:prstGeom>
        </p:spPr>
      </p:pic>
      <p:pic>
        <p:nvPicPr>
          <p:cNvPr id="16" name="15 Imagen" descr="grey-flower-md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143116"/>
            <a:ext cx="696520" cy="714380"/>
          </a:xfrm>
          <a:prstGeom prst="rect">
            <a:avLst/>
          </a:prstGeom>
        </p:spPr>
      </p:pic>
      <p:pic>
        <p:nvPicPr>
          <p:cNvPr id="17" name="16 Imagen" descr="grey-flower-md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2143116"/>
            <a:ext cx="696520" cy="714380"/>
          </a:xfrm>
          <a:prstGeom prst="rect">
            <a:avLst/>
          </a:prstGeom>
        </p:spPr>
      </p:pic>
      <p:pic>
        <p:nvPicPr>
          <p:cNvPr id="18" name="17 Imagen" descr="grey-flower-md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000504"/>
            <a:ext cx="696520" cy="714380"/>
          </a:xfrm>
          <a:prstGeom prst="rect">
            <a:avLst/>
          </a:prstGeom>
        </p:spPr>
      </p:pic>
      <p:pic>
        <p:nvPicPr>
          <p:cNvPr id="19" name="18 Imagen" descr="grey-flower-md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4143380"/>
            <a:ext cx="696520" cy="714380"/>
          </a:xfrm>
          <a:prstGeom prst="rect">
            <a:avLst/>
          </a:prstGeom>
        </p:spPr>
      </p:pic>
      <p:pic>
        <p:nvPicPr>
          <p:cNvPr id="20" name="19 Imagen" descr="grey-flower-md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2643182"/>
            <a:ext cx="557216" cy="571504"/>
          </a:xfrm>
          <a:prstGeom prst="rect">
            <a:avLst/>
          </a:prstGeom>
        </p:spPr>
      </p:pic>
      <p:pic>
        <p:nvPicPr>
          <p:cNvPr id="21" name="20 Imagen" descr="grey-flower-md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2571744"/>
            <a:ext cx="557216" cy="571504"/>
          </a:xfrm>
          <a:prstGeom prst="rect">
            <a:avLst/>
          </a:prstGeom>
        </p:spPr>
      </p:pic>
      <p:pic>
        <p:nvPicPr>
          <p:cNvPr id="22" name="21 Imagen" descr="grey-flower-md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3571876"/>
            <a:ext cx="557216" cy="571504"/>
          </a:xfrm>
          <a:prstGeom prst="rect">
            <a:avLst/>
          </a:prstGeom>
        </p:spPr>
      </p:pic>
      <p:pic>
        <p:nvPicPr>
          <p:cNvPr id="23" name="22 Imagen" descr="grey-flower-md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3857628"/>
            <a:ext cx="557216" cy="571504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820041">
                  <a:shade val="67500"/>
                  <a:satMod val="115000"/>
                </a:srgbClr>
              </a:gs>
              <a:gs pos="100000">
                <a:srgbClr val="82004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3169_piwonie-figurka-amorek-kompozyc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  <p:pic>
        <p:nvPicPr>
          <p:cNvPr id="4" name="3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73465">
            <a:off x="4511430" y="-95867"/>
            <a:ext cx="857250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14268" flipH="1">
            <a:off x="3713971" y="-109746"/>
            <a:ext cx="838759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73465">
            <a:off x="4511431" y="832828"/>
            <a:ext cx="857250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14268" flipH="1">
            <a:off x="3713972" y="818949"/>
            <a:ext cx="838759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73465">
            <a:off x="4582867" y="1832958"/>
            <a:ext cx="857250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14268" flipH="1">
            <a:off x="3785408" y="1819079"/>
            <a:ext cx="838759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73465">
            <a:off x="4582868" y="2761653"/>
            <a:ext cx="857250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14268" flipH="1">
            <a:off x="3785409" y="2747774"/>
            <a:ext cx="838759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73465">
            <a:off x="4582868" y="3761785"/>
            <a:ext cx="857250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14268" flipH="1">
            <a:off x="3785409" y="3747906"/>
            <a:ext cx="838759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73465">
            <a:off x="4582869" y="4690480"/>
            <a:ext cx="857250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14268" flipH="1">
            <a:off x="3785410" y="4676601"/>
            <a:ext cx="838759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73465">
            <a:off x="4582868" y="5547736"/>
            <a:ext cx="857250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flower-150892_15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14268" flipH="1">
            <a:off x="3785409" y="5533857"/>
            <a:ext cx="838759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0" y="0"/>
            <a:ext cx="9358346" cy="7429528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FFF0C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5061_bukiet-kwiatow-kosz-kompozyc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g-abstract-sun-4-48-rays-oi9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7277">
            <a:off x="2357422" y="1285860"/>
            <a:ext cx="4357718" cy="4357718"/>
          </a:xfrm>
          <a:prstGeom prst="rect">
            <a:avLst/>
          </a:prstGeom>
        </p:spPr>
      </p:pic>
      <p:pic>
        <p:nvPicPr>
          <p:cNvPr id="6" name="5 Imagen" descr="lg-abstract-sun-4-48-rays-oi9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 rot="214966">
            <a:off x="2885582" y="1814030"/>
            <a:ext cx="3288653" cy="328838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763B00">
                  <a:shade val="67500"/>
                  <a:satMod val="115000"/>
                </a:srgbClr>
              </a:gs>
              <a:gs pos="100000">
                <a:srgbClr val="763B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5743_bukiety-kwiatow-polnych-kompozycja-kracias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4" name="3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0"/>
            <a:ext cx="1905000" cy="1905000"/>
          </a:xfrm>
          <a:prstGeom prst="rect">
            <a:avLst/>
          </a:prstGeom>
        </p:spPr>
      </p:pic>
      <p:pic>
        <p:nvPicPr>
          <p:cNvPr id="5" name="4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1142984"/>
            <a:ext cx="1905000" cy="1905000"/>
          </a:xfrm>
          <a:prstGeom prst="rect">
            <a:avLst/>
          </a:prstGeom>
        </p:spPr>
      </p:pic>
      <p:pic>
        <p:nvPicPr>
          <p:cNvPr id="6" name="5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928802"/>
            <a:ext cx="1905000" cy="1905000"/>
          </a:xfrm>
          <a:prstGeom prst="rect">
            <a:avLst/>
          </a:prstGeom>
        </p:spPr>
      </p:pic>
      <p:pic>
        <p:nvPicPr>
          <p:cNvPr id="7" name="6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214686"/>
            <a:ext cx="1905000" cy="1905000"/>
          </a:xfrm>
          <a:prstGeom prst="rect">
            <a:avLst/>
          </a:prstGeom>
        </p:spPr>
      </p:pic>
      <p:pic>
        <p:nvPicPr>
          <p:cNvPr id="8" name="7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4953000"/>
            <a:ext cx="1905000" cy="1905000"/>
          </a:xfrm>
          <a:prstGeom prst="rect">
            <a:avLst/>
          </a:prstGeom>
        </p:spPr>
      </p:pic>
      <p:pic>
        <p:nvPicPr>
          <p:cNvPr id="9" name="8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666900" cy="1905000"/>
          </a:xfrm>
          <a:prstGeom prst="rect">
            <a:avLst/>
          </a:prstGeom>
        </p:spPr>
      </p:pic>
      <p:pic>
        <p:nvPicPr>
          <p:cNvPr id="10" name="9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142984"/>
            <a:ext cx="1785950" cy="1905000"/>
          </a:xfrm>
          <a:prstGeom prst="rect">
            <a:avLst/>
          </a:prstGeom>
        </p:spPr>
      </p:pic>
      <p:pic>
        <p:nvPicPr>
          <p:cNvPr id="11" name="10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000264"/>
            <a:ext cx="1666900" cy="1905000"/>
          </a:xfrm>
          <a:prstGeom prst="rect">
            <a:avLst/>
          </a:prstGeom>
        </p:spPr>
      </p:pic>
      <p:pic>
        <p:nvPicPr>
          <p:cNvPr id="12" name="11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143248"/>
            <a:ext cx="1785950" cy="2000264"/>
          </a:xfrm>
          <a:prstGeom prst="rect">
            <a:avLst/>
          </a:prstGeom>
        </p:spPr>
      </p:pic>
      <p:pic>
        <p:nvPicPr>
          <p:cNvPr id="13" name="12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286248" y="4953000"/>
            <a:ext cx="1785950" cy="19050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6102_bukiety-kwiatow-maki-wazon-kompozyc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4" name="3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696121">
            <a:off x="3770878" y="401912"/>
            <a:ext cx="1951442" cy="1951442"/>
          </a:xfrm>
          <a:prstGeom prst="rect">
            <a:avLst/>
          </a:prstGeom>
        </p:spPr>
      </p:pic>
      <p:pic>
        <p:nvPicPr>
          <p:cNvPr id="5" name="4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168431">
            <a:off x="5161976" y="1032476"/>
            <a:ext cx="1951442" cy="1951442"/>
          </a:xfrm>
          <a:prstGeom prst="rect">
            <a:avLst/>
          </a:prstGeom>
        </p:spPr>
      </p:pic>
      <p:pic>
        <p:nvPicPr>
          <p:cNvPr id="6" name="5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450498">
            <a:off x="5750197" y="2335078"/>
            <a:ext cx="1951442" cy="1951442"/>
          </a:xfrm>
          <a:prstGeom prst="rect">
            <a:avLst/>
          </a:prstGeom>
        </p:spPr>
      </p:pic>
      <p:pic>
        <p:nvPicPr>
          <p:cNvPr id="7" name="6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248047">
            <a:off x="5166678" y="3823259"/>
            <a:ext cx="1951442" cy="1951442"/>
          </a:xfrm>
          <a:prstGeom prst="rect">
            <a:avLst/>
          </a:prstGeom>
        </p:spPr>
      </p:pic>
      <p:pic>
        <p:nvPicPr>
          <p:cNvPr id="8" name="7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80174">
            <a:off x="3758891" y="4447681"/>
            <a:ext cx="1951442" cy="1951442"/>
          </a:xfrm>
          <a:prstGeom prst="rect">
            <a:avLst/>
          </a:prstGeom>
        </p:spPr>
      </p:pic>
      <p:pic>
        <p:nvPicPr>
          <p:cNvPr id="9" name="8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018169">
            <a:off x="2173810" y="3902226"/>
            <a:ext cx="1951442" cy="1951442"/>
          </a:xfrm>
          <a:prstGeom prst="rect">
            <a:avLst/>
          </a:prstGeom>
        </p:spPr>
      </p:pic>
      <p:pic>
        <p:nvPicPr>
          <p:cNvPr id="10" name="9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983564">
            <a:off x="1546342" y="2488942"/>
            <a:ext cx="1951442" cy="1951442"/>
          </a:xfrm>
          <a:prstGeom prst="rect">
            <a:avLst/>
          </a:prstGeom>
        </p:spPr>
      </p:pic>
      <p:pic>
        <p:nvPicPr>
          <p:cNvPr id="11" name="10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194053">
            <a:off x="2117846" y="1060182"/>
            <a:ext cx="1951442" cy="1951442"/>
          </a:xfrm>
          <a:prstGeom prst="rect">
            <a:avLst/>
          </a:prstGeom>
        </p:spPr>
      </p:pic>
      <p:pic>
        <p:nvPicPr>
          <p:cNvPr id="12" name="11 Imagen" descr="Element_GreenGlitterFlower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rcRect l="21673" t="3846" r="16404" b="11538"/>
          <a:stretch>
            <a:fillRect/>
          </a:stretch>
        </p:blipFill>
        <p:spPr>
          <a:xfrm>
            <a:off x="3857620" y="2571744"/>
            <a:ext cx="1428760" cy="157163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99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6876_wazon-kwiaty-serweta-jablka-grusz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4" name="3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Flower-a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285984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86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Flower-a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00562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786578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Flower-a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81950" y="2357430"/>
            <a:ext cx="1162050" cy="19050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tx1"/>
              </a:gs>
              <a:gs pos="50000">
                <a:srgbClr val="0000B0">
                  <a:shade val="67500"/>
                  <a:satMod val="115000"/>
                </a:srgbClr>
              </a:gs>
              <a:gs pos="100000">
                <a:srgbClr val="0000B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7138_biale-chryzantemy-filizanka-bez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4286248" y="285728"/>
            <a:ext cx="1715481" cy="1681171"/>
          </a:xfrm>
          <a:prstGeom prst="rect">
            <a:avLst/>
          </a:prstGeom>
        </p:spPr>
      </p:pic>
      <p:pic>
        <p:nvPicPr>
          <p:cNvPr id="5" name="4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5143504" y="571480"/>
            <a:ext cx="1715481" cy="1681171"/>
          </a:xfrm>
          <a:prstGeom prst="rect">
            <a:avLst/>
          </a:prstGeom>
        </p:spPr>
      </p:pic>
      <p:pic>
        <p:nvPicPr>
          <p:cNvPr id="6" name="5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756846">
            <a:off x="5643570" y="1000108"/>
            <a:ext cx="1715481" cy="1681171"/>
          </a:xfrm>
          <a:prstGeom prst="rect">
            <a:avLst/>
          </a:prstGeom>
        </p:spPr>
      </p:pic>
      <p:pic>
        <p:nvPicPr>
          <p:cNvPr id="7" name="6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886460">
            <a:off x="6115323" y="1833993"/>
            <a:ext cx="1715481" cy="1681171"/>
          </a:xfrm>
          <a:prstGeom prst="rect">
            <a:avLst/>
          </a:prstGeom>
        </p:spPr>
      </p:pic>
      <p:pic>
        <p:nvPicPr>
          <p:cNvPr id="8" name="7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822752">
            <a:off x="6236652" y="2675792"/>
            <a:ext cx="1715481" cy="1681171"/>
          </a:xfrm>
          <a:prstGeom prst="rect">
            <a:avLst/>
          </a:prstGeom>
        </p:spPr>
      </p:pic>
      <p:pic>
        <p:nvPicPr>
          <p:cNvPr id="9" name="8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3519176">
            <a:off x="5949930" y="3472490"/>
            <a:ext cx="1715481" cy="1681171"/>
          </a:xfrm>
          <a:prstGeom prst="rect">
            <a:avLst/>
          </a:prstGeom>
        </p:spPr>
      </p:pic>
      <p:pic>
        <p:nvPicPr>
          <p:cNvPr id="10" name="9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3519176">
            <a:off x="5592741" y="4186870"/>
            <a:ext cx="1715481" cy="1681171"/>
          </a:xfrm>
          <a:prstGeom prst="rect">
            <a:avLst/>
          </a:prstGeom>
        </p:spPr>
      </p:pic>
      <p:pic>
        <p:nvPicPr>
          <p:cNvPr id="11" name="10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3519176">
            <a:off x="5021237" y="4847587"/>
            <a:ext cx="1715481" cy="1681171"/>
          </a:xfrm>
          <a:prstGeom prst="rect">
            <a:avLst/>
          </a:prstGeom>
        </p:spPr>
      </p:pic>
      <p:pic>
        <p:nvPicPr>
          <p:cNvPr id="12" name="11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4682908">
            <a:off x="4214182" y="5004195"/>
            <a:ext cx="1715481" cy="1681171"/>
          </a:xfrm>
          <a:prstGeom prst="rect">
            <a:avLst/>
          </a:prstGeom>
        </p:spPr>
      </p:pic>
      <p:pic>
        <p:nvPicPr>
          <p:cNvPr id="13" name="12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5400000">
            <a:off x="3378071" y="5051556"/>
            <a:ext cx="1783010" cy="1538295"/>
          </a:xfrm>
          <a:prstGeom prst="rect">
            <a:avLst/>
          </a:prstGeom>
        </p:spPr>
      </p:pic>
      <p:pic>
        <p:nvPicPr>
          <p:cNvPr id="14" name="13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7616814">
            <a:off x="2592254" y="4694366"/>
            <a:ext cx="1783010" cy="1538295"/>
          </a:xfrm>
          <a:prstGeom prst="rect">
            <a:avLst/>
          </a:prstGeom>
        </p:spPr>
      </p:pic>
      <p:pic>
        <p:nvPicPr>
          <p:cNvPr id="15" name="14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9655799">
            <a:off x="2116409" y="4263280"/>
            <a:ext cx="1783010" cy="1538295"/>
          </a:xfrm>
          <a:prstGeom prst="rect">
            <a:avLst/>
          </a:prstGeom>
        </p:spPr>
      </p:pic>
      <p:pic>
        <p:nvPicPr>
          <p:cNvPr id="16" name="15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3064944">
            <a:off x="1641573" y="3742363"/>
            <a:ext cx="1783010" cy="1538295"/>
          </a:xfrm>
          <a:prstGeom prst="rect">
            <a:avLst/>
          </a:prstGeom>
        </p:spPr>
      </p:pic>
      <p:pic>
        <p:nvPicPr>
          <p:cNvPr id="17" name="16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4585095">
            <a:off x="1498698" y="2813668"/>
            <a:ext cx="1783010" cy="1538295"/>
          </a:xfrm>
          <a:prstGeom prst="rect">
            <a:avLst/>
          </a:prstGeom>
        </p:spPr>
      </p:pic>
      <p:pic>
        <p:nvPicPr>
          <p:cNvPr id="18" name="17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5775224">
            <a:off x="1483736" y="2159884"/>
            <a:ext cx="1783010" cy="1538295"/>
          </a:xfrm>
          <a:prstGeom prst="rect">
            <a:avLst/>
          </a:prstGeom>
        </p:spPr>
      </p:pic>
      <p:pic>
        <p:nvPicPr>
          <p:cNvPr id="19" name="18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5775224">
            <a:off x="1767573" y="1567655"/>
            <a:ext cx="1783010" cy="1538295"/>
          </a:xfrm>
          <a:prstGeom prst="rect">
            <a:avLst/>
          </a:prstGeom>
        </p:spPr>
      </p:pic>
      <p:pic>
        <p:nvPicPr>
          <p:cNvPr id="20" name="19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6904791">
            <a:off x="2267639" y="996151"/>
            <a:ext cx="1783010" cy="1538295"/>
          </a:xfrm>
          <a:prstGeom prst="rect">
            <a:avLst/>
          </a:prstGeom>
        </p:spPr>
      </p:pic>
      <p:pic>
        <p:nvPicPr>
          <p:cNvPr id="21" name="20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6904791">
            <a:off x="2829080" y="546001"/>
            <a:ext cx="1783010" cy="1538295"/>
          </a:xfrm>
          <a:prstGeom prst="rect">
            <a:avLst/>
          </a:prstGeom>
        </p:spPr>
      </p:pic>
      <p:pic>
        <p:nvPicPr>
          <p:cNvPr id="22" name="21 Imagen" descr="gold-38985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7710018">
            <a:off x="3683936" y="307547"/>
            <a:ext cx="1738361" cy="1667267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FFCC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7562_tulipany-waz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428660" y="0"/>
            <a:ext cx="1905000" cy="1905000"/>
          </a:xfrm>
          <a:prstGeom prst="rect">
            <a:avLst/>
          </a:prstGeom>
        </p:spPr>
      </p:pic>
      <p:pic>
        <p:nvPicPr>
          <p:cNvPr id="6" name="5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7286644" y="0"/>
            <a:ext cx="1857356" cy="1905000"/>
          </a:xfrm>
          <a:prstGeom prst="rect">
            <a:avLst/>
          </a:prstGeom>
        </p:spPr>
      </p:pic>
      <p:pic>
        <p:nvPicPr>
          <p:cNvPr id="7" name="6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39000" y="4953000"/>
            <a:ext cx="1905000" cy="1905000"/>
          </a:xfrm>
          <a:prstGeom prst="rect">
            <a:avLst/>
          </a:prstGeom>
        </p:spPr>
      </p:pic>
      <p:pic>
        <p:nvPicPr>
          <p:cNvPr id="8" name="7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93713" y="4859288"/>
            <a:ext cx="1905000" cy="1905000"/>
          </a:xfrm>
          <a:prstGeom prst="rect">
            <a:avLst/>
          </a:prstGeom>
        </p:spPr>
      </p:pic>
      <p:pic>
        <p:nvPicPr>
          <p:cNvPr id="9" name="8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472" y="928670"/>
            <a:ext cx="1976438" cy="1976438"/>
          </a:xfrm>
          <a:prstGeom prst="rect">
            <a:avLst/>
          </a:prstGeom>
        </p:spPr>
      </p:pic>
      <p:pic>
        <p:nvPicPr>
          <p:cNvPr id="10" name="9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6072198" y="1000108"/>
            <a:ext cx="1857356" cy="1905000"/>
          </a:xfrm>
          <a:prstGeom prst="rect">
            <a:avLst/>
          </a:prstGeom>
        </p:spPr>
      </p:pic>
      <p:pic>
        <p:nvPicPr>
          <p:cNvPr id="11" name="10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285852" y="4000504"/>
            <a:ext cx="1905000" cy="1905000"/>
          </a:xfrm>
          <a:prstGeom prst="rect">
            <a:avLst/>
          </a:prstGeom>
        </p:spPr>
      </p:pic>
      <p:pic>
        <p:nvPicPr>
          <p:cNvPr id="12" name="11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4143380"/>
            <a:ext cx="1905000" cy="1905000"/>
          </a:xfrm>
          <a:prstGeom prst="rect">
            <a:avLst/>
          </a:prstGeom>
        </p:spPr>
      </p:pic>
      <p:pic>
        <p:nvPicPr>
          <p:cNvPr id="13" name="12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2000240"/>
            <a:ext cx="1905000" cy="1905000"/>
          </a:xfrm>
          <a:prstGeom prst="rect">
            <a:avLst/>
          </a:prstGeom>
        </p:spPr>
      </p:pic>
      <p:pic>
        <p:nvPicPr>
          <p:cNvPr id="14" name="13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214942" y="1928802"/>
            <a:ext cx="1857356" cy="1905000"/>
          </a:xfrm>
          <a:prstGeom prst="rect">
            <a:avLst/>
          </a:prstGeom>
        </p:spPr>
      </p:pic>
      <p:pic>
        <p:nvPicPr>
          <p:cNvPr id="15" name="14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428860" y="3357562"/>
            <a:ext cx="1905000" cy="1905000"/>
          </a:xfrm>
          <a:prstGeom prst="rect">
            <a:avLst/>
          </a:prstGeom>
        </p:spPr>
      </p:pic>
      <p:pic>
        <p:nvPicPr>
          <p:cNvPr id="16" name="15 Imagen" descr="brush_png_by_swaggynats-d5r3el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86314" y="3000372"/>
            <a:ext cx="1905000" cy="190500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760000">
                  <a:shade val="30000"/>
                  <a:satMod val="115000"/>
                </a:srgbClr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8357_slodycze-prezenty-deokracja-wiatecz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4" name="3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0" y="-108880"/>
            <a:ext cx="1905000" cy="928694"/>
          </a:xfrm>
          <a:prstGeom prst="rect">
            <a:avLst/>
          </a:prstGeom>
        </p:spPr>
      </p:pic>
      <p:pic>
        <p:nvPicPr>
          <p:cNvPr id="5" name="4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3" y="-76738"/>
            <a:ext cx="2113609" cy="914400"/>
          </a:xfrm>
          <a:prstGeom prst="rect">
            <a:avLst/>
          </a:prstGeom>
        </p:spPr>
      </p:pic>
      <p:pic>
        <p:nvPicPr>
          <p:cNvPr id="6" name="5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0" y="462648"/>
            <a:ext cx="1905000" cy="928694"/>
          </a:xfrm>
          <a:prstGeom prst="rect">
            <a:avLst/>
          </a:prstGeom>
        </p:spPr>
      </p:pic>
      <p:pic>
        <p:nvPicPr>
          <p:cNvPr id="7" name="6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3" y="494790"/>
            <a:ext cx="2113609" cy="914400"/>
          </a:xfrm>
          <a:prstGeom prst="rect">
            <a:avLst/>
          </a:prstGeom>
        </p:spPr>
      </p:pic>
      <p:pic>
        <p:nvPicPr>
          <p:cNvPr id="8" name="7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3" y="1134572"/>
            <a:ext cx="1905000" cy="928694"/>
          </a:xfrm>
          <a:prstGeom prst="rect">
            <a:avLst/>
          </a:prstGeom>
        </p:spPr>
      </p:pic>
      <p:pic>
        <p:nvPicPr>
          <p:cNvPr id="9" name="8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6" y="1166714"/>
            <a:ext cx="2113609" cy="914400"/>
          </a:xfrm>
          <a:prstGeom prst="rect">
            <a:avLst/>
          </a:prstGeom>
        </p:spPr>
      </p:pic>
      <p:pic>
        <p:nvPicPr>
          <p:cNvPr id="10" name="9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3" y="1706100"/>
            <a:ext cx="1905000" cy="928694"/>
          </a:xfrm>
          <a:prstGeom prst="rect">
            <a:avLst/>
          </a:prstGeom>
        </p:spPr>
      </p:pic>
      <p:pic>
        <p:nvPicPr>
          <p:cNvPr id="11" name="10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6" y="1738242"/>
            <a:ext cx="2113609" cy="914400"/>
          </a:xfrm>
          <a:prstGeom prst="rect">
            <a:avLst/>
          </a:prstGeom>
        </p:spPr>
      </p:pic>
      <p:pic>
        <p:nvPicPr>
          <p:cNvPr id="12" name="11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665720" y="2391425"/>
            <a:ext cx="1905000" cy="928694"/>
          </a:xfrm>
          <a:prstGeom prst="rect">
            <a:avLst/>
          </a:prstGeom>
        </p:spPr>
      </p:pic>
      <p:pic>
        <p:nvPicPr>
          <p:cNvPr id="13" name="12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447253" y="2423567"/>
            <a:ext cx="2113609" cy="914400"/>
          </a:xfrm>
          <a:prstGeom prst="rect">
            <a:avLst/>
          </a:prstGeom>
        </p:spPr>
      </p:pic>
      <p:pic>
        <p:nvPicPr>
          <p:cNvPr id="14" name="13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665720" y="2962953"/>
            <a:ext cx="1905000" cy="928694"/>
          </a:xfrm>
          <a:prstGeom prst="rect">
            <a:avLst/>
          </a:prstGeom>
        </p:spPr>
      </p:pic>
      <p:pic>
        <p:nvPicPr>
          <p:cNvPr id="15" name="14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447253" y="2995095"/>
            <a:ext cx="2113609" cy="914400"/>
          </a:xfrm>
          <a:prstGeom prst="rect">
            <a:avLst/>
          </a:prstGeom>
        </p:spPr>
      </p:pic>
      <p:pic>
        <p:nvPicPr>
          <p:cNvPr id="16" name="15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665723" y="3634877"/>
            <a:ext cx="1905000" cy="928694"/>
          </a:xfrm>
          <a:prstGeom prst="rect">
            <a:avLst/>
          </a:prstGeom>
        </p:spPr>
      </p:pic>
      <p:pic>
        <p:nvPicPr>
          <p:cNvPr id="17" name="16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447256" y="3667019"/>
            <a:ext cx="2113609" cy="914400"/>
          </a:xfrm>
          <a:prstGeom prst="rect">
            <a:avLst/>
          </a:prstGeom>
        </p:spPr>
      </p:pic>
      <p:pic>
        <p:nvPicPr>
          <p:cNvPr id="18" name="17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665723" y="4206405"/>
            <a:ext cx="1905000" cy="928694"/>
          </a:xfrm>
          <a:prstGeom prst="rect">
            <a:avLst/>
          </a:prstGeom>
        </p:spPr>
      </p:pic>
      <p:pic>
        <p:nvPicPr>
          <p:cNvPr id="19" name="18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447256" y="4238547"/>
            <a:ext cx="2113609" cy="914400"/>
          </a:xfrm>
          <a:prstGeom prst="rect">
            <a:avLst/>
          </a:prstGeom>
        </p:spPr>
      </p:pic>
      <p:pic>
        <p:nvPicPr>
          <p:cNvPr id="20" name="19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3" y="4887573"/>
            <a:ext cx="1905000" cy="928694"/>
          </a:xfrm>
          <a:prstGeom prst="rect">
            <a:avLst/>
          </a:prstGeom>
        </p:spPr>
      </p:pic>
      <p:pic>
        <p:nvPicPr>
          <p:cNvPr id="21" name="20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6" y="4919715"/>
            <a:ext cx="2113609" cy="914400"/>
          </a:xfrm>
          <a:prstGeom prst="rect">
            <a:avLst/>
          </a:prstGeom>
        </p:spPr>
      </p:pic>
      <p:pic>
        <p:nvPicPr>
          <p:cNvPr id="22" name="21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1958" flipV="1">
            <a:off x="2737163" y="5459101"/>
            <a:ext cx="1905000" cy="928694"/>
          </a:xfrm>
          <a:prstGeom prst="rect">
            <a:avLst/>
          </a:prstGeom>
        </p:spPr>
      </p:pic>
      <p:pic>
        <p:nvPicPr>
          <p:cNvPr id="23" name="22 Imagen" descr="2014_stern-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73017">
            <a:off x="4518696" y="5491243"/>
            <a:ext cx="2113609" cy="91440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8124_kompozycja-kwiaty-alstremeria-owoce-jablk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207296" cy="1238252"/>
          </a:xfrm>
          <a:prstGeom prst="rect">
            <a:avLst/>
          </a:prstGeom>
        </p:spPr>
      </p:pic>
      <p:pic>
        <p:nvPicPr>
          <p:cNvPr id="6" name="5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36704" y="0"/>
            <a:ext cx="1207296" cy="1238252"/>
          </a:xfrm>
          <a:prstGeom prst="rect">
            <a:avLst/>
          </a:prstGeom>
        </p:spPr>
      </p:pic>
      <p:pic>
        <p:nvPicPr>
          <p:cNvPr id="7" name="6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5619748"/>
            <a:ext cx="1207296" cy="1238252"/>
          </a:xfrm>
          <a:prstGeom prst="rect">
            <a:avLst/>
          </a:prstGeom>
        </p:spPr>
      </p:pic>
      <p:pic>
        <p:nvPicPr>
          <p:cNvPr id="8" name="7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36704" y="5619748"/>
            <a:ext cx="1207296" cy="1238252"/>
          </a:xfrm>
          <a:prstGeom prst="rect">
            <a:avLst/>
          </a:prstGeom>
        </p:spPr>
      </p:pic>
      <p:pic>
        <p:nvPicPr>
          <p:cNvPr id="9" name="8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857232"/>
            <a:ext cx="1000132" cy="1025776"/>
          </a:xfrm>
          <a:prstGeom prst="rect">
            <a:avLst/>
          </a:prstGeom>
        </p:spPr>
      </p:pic>
      <p:pic>
        <p:nvPicPr>
          <p:cNvPr id="10" name="9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15206" y="785794"/>
            <a:ext cx="1000132" cy="1025776"/>
          </a:xfrm>
          <a:prstGeom prst="rect">
            <a:avLst/>
          </a:prstGeom>
        </p:spPr>
      </p:pic>
      <p:pic>
        <p:nvPicPr>
          <p:cNvPr id="11" name="10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4929198"/>
            <a:ext cx="1000132" cy="1025776"/>
          </a:xfrm>
          <a:prstGeom prst="rect">
            <a:avLst/>
          </a:prstGeom>
        </p:spPr>
      </p:pic>
      <p:pic>
        <p:nvPicPr>
          <p:cNvPr id="12" name="11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768" y="5072074"/>
            <a:ext cx="1000132" cy="1025776"/>
          </a:xfrm>
          <a:prstGeom prst="rect">
            <a:avLst/>
          </a:prstGeom>
        </p:spPr>
      </p:pic>
      <p:pic>
        <p:nvPicPr>
          <p:cNvPr id="13" name="12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1571612"/>
            <a:ext cx="857255" cy="879236"/>
          </a:xfrm>
          <a:prstGeom prst="rect">
            <a:avLst/>
          </a:prstGeom>
        </p:spPr>
      </p:pic>
      <p:pic>
        <p:nvPicPr>
          <p:cNvPr id="14" name="13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00826" y="1500174"/>
            <a:ext cx="857255" cy="879236"/>
          </a:xfrm>
          <a:prstGeom prst="rect">
            <a:avLst/>
          </a:prstGeom>
        </p:spPr>
      </p:pic>
      <p:pic>
        <p:nvPicPr>
          <p:cNvPr id="15" name="14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388" y="4572008"/>
            <a:ext cx="857255" cy="879236"/>
          </a:xfrm>
          <a:prstGeom prst="rect">
            <a:avLst/>
          </a:prstGeom>
        </p:spPr>
      </p:pic>
      <p:pic>
        <p:nvPicPr>
          <p:cNvPr id="16" name="15 Imagen" descr="grey-flower-md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4429132"/>
            <a:ext cx="857255" cy="879236"/>
          </a:xfrm>
          <a:prstGeom prst="rect">
            <a:avLst/>
          </a:prstGeom>
        </p:spPr>
      </p:pic>
      <p:pic>
        <p:nvPicPr>
          <p:cNvPr id="17" name="16 Imagen" descr="grey-flower-md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143116"/>
            <a:ext cx="696520" cy="714380"/>
          </a:xfrm>
          <a:prstGeom prst="rect">
            <a:avLst/>
          </a:prstGeom>
        </p:spPr>
      </p:pic>
      <p:pic>
        <p:nvPicPr>
          <p:cNvPr id="18" name="17 Imagen" descr="grey-flower-md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2143116"/>
            <a:ext cx="696520" cy="714380"/>
          </a:xfrm>
          <a:prstGeom prst="rect">
            <a:avLst/>
          </a:prstGeom>
        </p:spPr>
      </p:pic>
      <p:pic>
        <p:nvPicPr>
          <p:cNvPr id="19" name="18 Imagen" descr="grey-flower-md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000504"/>
            <a:ext cx="696520" cy="714380"/>
          </a:xfrm>
          <a:prstGeom prst="rect">
            <a:avLst/>
          </a:prstGeom>
        </p:spPr>
      </p:pic>
      <p:pic>
        <p:nvPicPr>
          <p:cNvPr id="20" name="19 Imagen" descr="grey-flower-md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4143380"/>
            <a:ext cx="696520" cy="714380"/>
          </a:xfrm>
          <a:prstGeom prst="rect">
            <a:avLst/>
          </a:prstGeom>
        </p:spPr>
      </p:pic>
      <p:pic>
        <p:nvPicPr>
          <p:cNvPr id="21" name="20 Imagen" descr="grey-flower-md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2643182"/>
            <a:ext cx="557216" cy="571504"/>
          </a:xfrm>
          <a:prstGeom prst="rect">
            <a:avLst/>
          </a:prstGeom>
        </p:spPr>
      </p:pic>
      <p:pic>
        <p:nvPicPr>
          <p:cNvPr id="22" name="21 Imagen" descr="grey-flower-md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2571744"/>
            <a:ext cx="557216" cy="571504"/>
          </a:xfrm>
          <a:prstGeom prst="rect">
            <a:avLst/>
          </a:prstGeom>
        </p:spPr>
      </p:pic>
      <p:pic>
        <p:nvPicPr>
          <p:cNvPr id="23" name="22 Imagen" descr="grey-flower-md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3571876"/>
            <a:ext cx="557216" cy="571504"/>
          </a:xfrm>
          <a:prstGeom prst="rect">
            <a:avLst/>
          </a:prstGeom>
        </p:spPr>
      </p:pic>
      <p:pic>
        <p:nvPicPr>
          <p:cNvPr id="24" name="23 Imagen" descr="grey-flower-md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3857628"/>
            <a:ext cx="557216" cy="571504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93862_kompozycja-bukiety-kwiatow-bez-konwal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2643110" y="0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643110" y="5357826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857556" y="2786058"/>
            <a:ext cx="1500166" cy="1500174"/>
          </a:xfrm>
          <a:prstGeom prst="donut">
            <a:avLst>
              <a:gd name="adj" fmla="val 49127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214746" y="785794"/>
            <a:ext cx="1357322" cy="1285860"/>
          </a:xfrm>
          <a:prstGeom prst="donut">
            <a:avLst>
              <a:gd name="adj" fmla="val 49475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438552" y="2938458"/>
            <a:ext cx="1357322" cy="1285860"/>
          </a:xfrm>
          <a:prstGeom prst="donut">
            <a:avLst>
              <a:gd name="adj" fmla="val 0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286316" y="2928934"/>
            <a:ext cx="1357322" cy="1285860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6184" y="5000636"/>
            <a:ext cx="1357322" cy="1285860"/>
          </a:xfrm>
          <a:prstGeom prst="donut">
            <a:avLst>
              <a:gd name="adj" fmla="val 49127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643506" y="4429132"/>
            <a:ext cx="1357322" cy="1285860"/>
          </a:xfrm>
          <a:prstGeom prst="donut">
            <a:avLst>
              <a:gd name="adj" fmla="val 49127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715076" y="3000372"/>
            <a:ext cx="1143008" cy="1071570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00630" y="1357298"/>
            <a:ext cx="1357322" cy="1285860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929390" y="2000240"/>
            <a:ext cx="1143008" cy="1071570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929390" y="4143380"/>
            <a:ext cx="1143008" cy="1071546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8072398" y="3143248"/>
            <a:ext cx="1071602" cy="928670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867344" y="3009896"/>
            <a:ext cx="1357322" cy="1285860"/>
          </a:xfrm>
          <a:prstGeom prst="donut">
            <a:avLst>
              <a:gd name="adj" fmla="val 0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143044" y="2714620"/>
            <a:ext cx="1714512" cy="1571636"/>
          </a:xfrm>
          <a:prstGeom prst="donut">
            <a:avLst>
              <a:gd name="adj" fmla="val 47798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96102_kwiaty-chabry-bukiet-kompozyc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4" name="3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696121">
            <a:off x="3770878" y="401912"/>
            <a:ext cx="1951442" cy="1951442"/>
          </a:xfrm>
          <a:prstGeom prst="rect">
            <a:avLst/>
          </a:prstGeom>
        </p:spPr>
      </p:pic>
      <p:pic>
        <p:nvPicPr>
          <p:cNvPr id="5" name="4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168431">
            <a:off x="5161976" y="1032476"/>
            <a:ext cx="1951442" cy="1951442"/>
          </a:xfrm>
          <a:prstGeom prst="rect">
            <a:avLst/>
          </a:prstGeom>
        </p:spPr>
      </p:pic>
      <p:pic>
        <p:nvPicPr>
          <p:cNvPr id="6" name="5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450498">
            <a:off x="5750197" y="2335078"/>
            <a:ext cx="1951442" cy="1951442"/>
          </a:xfrm>
          <a:prstGeom prst="rect">
            <a:avLst/>
          </a:prstGeom>
        </p:spPr>
      </p:pic>
      <p:pic>
        <p:nvPicPr>
          <p:cNvPr id="7" name="6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248047">
            <a:off x="5166678" y="3823259"/>
            <a:ext cx="1951442" cy="1951442"/>
          </a:xfrm>
          <a:prstGeom prst="rect">
            <a:avLst/>
          </a:prstGeom>
        </p:spPr>
      </p:pic>
      <p:pic>
        <p:nvPicPr>
          <p:cNvPr id="8" name="7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80174">
            <a:off x="3758891" y="4447681"/>
            <a:ext cx="1951442" cy="1951442"/>
          </a:xfrm>
          <a:prstGeom prst="rect">
            <a:avLst/>
          </a:prstGeom>
        </p:spPr>
      </p:pic>
      <p:pic>
        <p:nvPicPr>
          <p:cNvPr id="9" name="8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018169">
            <a:off x="2173810" y="3902226"/>
            <a:ext cx="1951442" cy="1951442"/>
          </a:xfrm>
          <a:prstGeom prst="rect">
            <a:avLst/>
          </a:prstGeom>
        </p:spPr>
      </p:pic>
      <p:pic>
        <p:nvPicPr>
          <p:cNvPr id="10" name="9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983564">
            <a:off x="1546342" y="2488942"/>
            <a:ext cx="1951442" cy="1951442"/>
          </a:xfrm>
          <a:prstGeom prst="rect">
            <a:avLst/>
          </a:prstGeom>
        </p:spPr>
      </p:pic>
      <p:pic>
        <p:nvPicPr>
          <p:cNvPr id="11" name="10 Imagen" descr="1277200088spiralepng_400x4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194053">
            <a:off x="2117846" y="1060182"/>
            <a:ext cx="1951442" cy="1951442"/>
          </a:xfrm>
          <a:prstGeom prst="rect">
            <a:avLst/>
          </a:prstGeom>
        </p:spPr>
      </p:pic>
      <p:pic>
        <p:nvPicPr>
          <p:cNvPr id="12" name="11 Imagen" descr="Element_GreenGlitterFlower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21673" t="3846" r="16404" b="11538"/>
          <a:stretch>
            <a:fillRect/>
          </a:stretch>
        </p:blipFill>
        <p:spPr>
          <a:xfrm>
            <a:off x="3857620" y="2571744"/>
            <a:ext cx="1428760" cy="157163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97891_kwiaty-bukiet-sloneczni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lg-abstract-sun-4-48-rays-oi9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7277">
            <a:off x="2357422" y="1285860"/>
            <a:ext cx="4357718" cy="4357718"/>
          </a:xfrm>
          <a:prstGeom prst="rect">
            <a:avLst/>
          </a:prstGeom>
        </p:spPr>
      </p:pic>
      <p:pic>
        <p:nvPicPr>
          <p:cNvPr id="5" name="4 Imagen" descr="lg-abstract-sun-4-48-rays-oi9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 rot="214966">
            <a:off x="2885582" y="1814030"/>
            <a:ext cx="3288653" cy="328838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02848_kompozycja-bukiety-ubin-stokrotki-kacze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21529" y="26784"/>
            <a:ext cx="1214446" cy="1577203"/>
          </a:xfrm>
          <a:prstGeom prst="rect">
            <a:avLst/>
          </a:prstGeom>
        </p:spPr>
      </p:pic>
      <p:pic>
        <p:nvPicPr>
          <p:cNvPr id="5" name="4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1571612"/>
            <a:ext cx="1285884" cy="1577203"/>
          </a:xfrm>
          <a:prstGeom prst="rect">
            <a:avLst/>
          </a:prstGeom>
        </p:spPr>
      </p:pic>
      <p:pic>
        <p:nvPicPr>
          <p:cNvPr id="6" name="5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443699">
            <a:off x="4821529" y="3170056"/>
            <a:ext cx="1214446" cy="1577203"/>
          </a:xfrm>
          <a:prstGeom prst="rect">
            <a:avLst/>
          </a:prstGeom>
        </p:spPr>
      </p:pic>
      <p:pic>
        <p:nvPicPr>
          <p:cNvPr id="7" name="6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4786322"/>
            <a:ext cx="1285884" cy="1577203"/>
          </a:xfrm>
          <a:prstGeom prst="rect">
            <a:avLst/>
          </a:prstGeom>
        </p:spPr>
      </p:pic>
      <p:pic>
        <p:nvPicPr>
          <p:cNvPr id="8" name="7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86116" y="1"/>
            <a:ext cx="1214446" cy="1577203"/>
          </a:xfrm>
          <a:prstGeom prst="rect">
            <a:avLst/>
          </a:prstGeom>
        </p:spPr>
      </p:pic>
      <p:pic>
        <p:nvPicPr>
          <p:cNvPr id="9" name="8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785918" y="1571612"/>
            <a:ext cx="1214446" cy="1577203"/>
          </a:xfrm>
          <a:prstGeom prst="rect">
            <a:avLst/>
          </a:prstGeom>
        </p:spPr>
      </p:pic>
      <p:pic>
        <p:nvPicPr>
          <p:cNvPr id="10" name="9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86116" y="3143249"/>
            <a:ext cx="1214446" cy="1577203"/>
          </a:xfrm>
          <a:prstGeom prst="rect">
            <a:avLst/>
          </a:prstGeom>
        </p:spPr>
      </p:pic>
      <p:pic>
        <p:nvPicPr>
          <p:cNvPr id="11" name="10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000232" y="4786322"/>
            <a:ext cx="1214446" cy="1577203"/>
          </a:xfrm>
          <a:prstGeom prst="rect">
            <a:avLst/>
          </a:prstGeom>
        </p:spPr>
      </p:pic>
      <p:pic>
        <p:nvPicPr>
          <p:cNvPr id="12" name="11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2000232" y="0"/>
            <a:ext cx="1214446" cy="1577203"/>
          </a:xfrm>
          <a:prstGeom prst="rect">
            <a:avLst/>
          </a:prstGeom>
        </p:spPr>
      </p:pic>
      <p:pic>
        <p:nvPicPr>
          <p:cNvPr id="13" name="12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214678" y="1571612"/>
            <a:ext cx="1214446" cy="1577203"/>
          </a:xfrm>
          <a:prstGeom prst="rect">
            <a:avLst/>
          </a:prstGeom>
        </p:spPr>
      </p:pic>
      <p:pic>
        <p:nvPicPr>
          <p:cNvPr id="14" name="13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1928794" y="3143248"/>
            <a:ext cx="1214446" cy="1577203"/>
          </a:xfrm>
          <a:prstGeom prst="rect">
            <a:avLst/>
          </a:prstGeom>
        </p:spPr>
      </p:pic>
      <p:pic>
        <p:nvPicPr>
          <p:cNvPr id="15" name="14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3286116" y="4714884"/>
            <a:ext cx="1214446" cy="1577203"/>
          </a:xfrm>
          <a:prstGeom prst="rect">
            <a:avLst/>
          </a:prstGeom>
        </p:spPr>
      </p:pic>
      <p:pic>
        <p:nvPicPr>
          <p:cNvPr id="16" name="15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21727" y="26784"/>
            <a:ext cx="1214446" cy="1577203"/>
          </a:xfrm>
          <a:prstGeom prst="rect">
            <a:avLst/>
          </a:prstGeom>
        </p:spPr>
      </p:pic>
      <p:pic>
        <p:nvPicPr>
          <p:cNvPr id="17" name="16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643438" y="1571612"/>
            <a:ext cx="1285884" cy="1577203"/>
          </a:xfrm>
          <a:prstGeom prst="rect">
            <a:avLst/>
          </a:prstGeom>
        </p:spPr>
      </p:pic>
      <p:pic>
        <p:nvPicPr>
          <p:cNvPr id="18" name="17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1443699">
            <a:off x="6321727" y="3170056"/>
            <a:ext cx="1214446" cy="1577203"/>
          </a:xfrm>
          <a:prstGeom prst="rect">
            <a:avLst/>
          </a:prstGeom>
        </p:spPr>
      </p:pic>
      <p:pic>
        <p:nvPicPr>
          <p:cNvPr id="19" name="18 Imagen" descr="9u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E2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714876" y="4714884"/>
            <a:ext cx="1285884" cy="1577203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6000760" y="56435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64697"/>
          </a:xfrm>
          <a:gradFill flip="none" rotWithShape="1">
            <a:gsLst>
              <a:gs pos="0">
                <a:schemeClr val="bg1"/>
              </a:gs>
              <a:gs pos="50000">
                <a:srgbClr val="7E0057">
                  <a:shade val="67500"/>
                  <a:satMod val="115000"/>
                </a:srgbClr>
              </a:gs>
              <a:gs pos="100000">
                <a:srgbClr val="7E0057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95641_clematis-wazon-kompozyc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4" name="3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73465">
            <a:off x="4511031" y="-95752"/>
            <a:ext cx="858087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614268" flipH="1">
            <a:off x="3714285" y="-110083"/>
            <a:ext cx="839578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73465">
            <a:off x="4511032" y="832943"/>
            <a:ext cx="858087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614268" flipH="1">
            <a:off x="3714286" y="818612"/>
            <a:ext cx="839578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73465">
            <a:off x="4582468" y="1833073"/>
            <a:ext cx="858087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614268" flipH="1">
            <a:off x="3785722" y="1818742"/>
            <a:ext cx="839578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73465">
            <a:off x="4582469" y="2761768"/>
            <a:ext cx="858087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614268" flipH="1">
            <a:off x="3785723" y="2747437"/>
            <a:ext cx="839578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73465">
            <a:off x="4582469" y="3761900"/>
            <a:ext cx="858087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614268" flipH="1">
            <a:off x="3785723" y="3747569"/>
            <a:ext cx="839578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73465">
            <a:off x="4582470" y="4690595"/>
            <a:ext cx="858087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614268" flipH="1">
            <a:off x="3785724" y="4676264"/>
            <a:ext cx="839578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73465">
            <a:off x="4582469" y="5547851"/>
            <a:ext cx="858087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flower-150892_15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FE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614268" flipH="1">
            <a:off x="3785723" y="5533520"/>
            <a:ext cx="839578" cy="143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CuadroTexto"/>
          <p:cNvSpPr txBox="1"/>
          <p:nvPr/>
        </p:nvSpPr>
        <p:spPr>
          <a:xfrm rot="20535085">
            <a:off x="6313035" y="4970061"/>
            <a:ext cx="185980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0" b="1" dirty="0" smtClean="0">
                <a:ln w="3175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62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rine aime les Chocolats" pitchFamily="2" charset="0"/>
              </a:rPr>
              <a:t>Raquel</a:t>
            </a:r>
            <a:endParaRPr lang="es-ES" sz="8000" b="1" dirty="0">
              <a:ln w="3175">
                <a:solidFill>
                  <a:sysClr val="windowText" lastClr="000000"/>
                </a:solidFill>
              </a:ln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62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arine aime les Chocolats" pitchFamily="2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-357214"/>
            <a:ext cx="9358346" cy="7500990"/>
          </a:xfrm>
          <a:prstGeom prst="rect">
            <a:avLst/>
          </a:prstGeom>
          <a:gradFill flip="none" rotWithShape="1">
            <a:gsLst>
              <a:gs pos="0">
                <a:srgbClr val="0000B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2000" tmFilter="0,0; .5, 1; 1, 1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Presentación en pantalla (4:3)</PresentationFormat>
  <Paragraphs>11</Paragraphs>
  <Slides>36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128</cp:revision>
  <dcterms:created xsi:type="dcterms:W3CDTF">2015-05-17T04:08:37Z</dcterms:created>
  <dcterms:modified xsi:type="dcterms:W3CDTF">2015-05-19T21:23:11Z</dcterms:modified>
</cp:coreProperties>
</file>