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8" r:id="rId3"/>
    <p:sldId id="267" r:id="rId4"/>
    <p:sldId id="258" r:id="rId5"/>
    <p:sldId id="259" r:id="rId6"/>
    <p:sldId id="257" r:id="rId7"/>
    <p:sldId id="261" r:id="rId8"/>
    <p:sldId id="262" r:id="rId9"/>
    <p:sldId id="265" r:id="rId10"/>
    <p:sldId id="264" r:id="rId11"/>
    <p:sldId id="266" r:id="rId12"/>
    <p:sldId id="269" r:id="rId13"/>
    <p:sldId id="270" r:id="rId14"/>
    <p:sldId id="271" r:id="rId15"/>
    <p:sldId id="272" r:id="rId16"/>
    <p:sldId id="275" r:id="rId17"/>
    <p:sldId id="274" r:id="rId18"/>
    <p:sldId id="273" r:id="rId19"/>
    <p:sldId id="277" r:id="rId20"/>
    <p:sldId id="276" r:id="rId21"/>
    <p:sldId id="278" r:id="rId22"/>
    <p:sldId id="279" r:id="rId23"/>
    <p:sldId id="281" r:id="rId24"/>
    <p:sldId id="280" r:id="rId25"/>
    <p:sldId id="286" r:id="rId26"/>
    <p:sldId id="282" r:id="rId27"/>
    <p:sldId id="283" r:id="rId28"/>
    <p:sldId id="284" r:id="rId29"/>
    <p:sldId id="285" r:id="rId30"/>
    <p:sldId id="287" r:id="rId31"/>
    <p:sldId id="293" r:id="rId32"/>
    <p:sldId id="294" r:id="rId33"/>
    <p:sldId id="300" r:id="rId34"/>
    <p:sldId id="295" r:id="rId35"/>
    <p:sldId id="299" r:id="rId36"/>
    <p:sldId id="302" r:id="rId37"/>
    <p:sldId id="307" r:id="rId38"/>
    <p:sldId id="303" r:id="rId39"/>
    <p:sldId id="304" r:id="rId40"/>
    <p:sldId id="305" r:id="rId41"/>
    <p:sldId id="309" r:id="rId42"/>
    <p:sldId id="310" r:id="rId43"/>
    <p:sldId id="311" r:id="rId4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6OLWQviZ5ZYaUWuhcVGWw" hashData="bCs12t7vhpnUo/Ll7hNn0Ls3qD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FF6600"/>
    <a:srgbClr val="CC9900"/>
    <a:srgbClr val="4228A0"/>
    <a:srgbClr val="0066CC"/>
    <a:srgbClr val="FF99CC"/>
    <a:srgbClr val="D600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4505" autoAdjust="0"/>
    <p:restoredTop sz="94660"/>
  </p:normalViewPr>
  <p:slideViewPr>
    <p:cSldViewPr>
      <p:cViewPr>
        <p:scale>
          <a:sx n="400" d="100"/>
          <a:sy n="400" d="100"/>
        </p:scale>
        <p:origin x="5826" y="391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A229-B5AD-448B-B698-B05F10CF9545}" type="datetimeFigureOut">
              <a:rPr lang="es-PE" smtClean="0"/>
              <a:pPr/>
              <a:t>24/10/2017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C24-51E7-4E97-8D3C-2562A8202C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A229-B5AD-448B-B698-B05F10CF9545}" type="datetimeFigureOut">
              <a:rPr lang="es-PE" smtClean="0"/>
              <a:pPr/>
              <a:t>24/10/2017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C24-51E7-4E97-8D3C-2562A8202C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A229-B5AD-448B-B698-B05F10CF9545}" type="datetimeFigureOut">
              <a:rPr lang="es-PE" smtClean="0"/>
              <a:pPr/>
              <a:t>24/10/2017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C24-51E7-4E97-8D3C-2562A8202C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A229-B5AD-448B-B698-B05F10CF9545}" type="datetimeFigureOut">
              <a:rPr lang="es-PE" smtClean="0"/>
              <a:pPr/>
              <a:t>24/10/2017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C24-51E7-4E97-8D3C-2562A8202C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A229-B5AD-448B-B698-B05F10CF9545}" type="datetimeFigureOut">
              <a:rPr lang="es-PE" smtClean="0"/>
              <a:pPr/>
              <a:t>24/10/2017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C24-51E7-4E97-8D3C-2562A8202C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A229-B5AD-448B-B698-B05F10CF9545}" type="datetimeFigureOut">
              <a:rPr lang="es-PE" smtClean="0"/>
              <a:pPr/>
              <a:t>24/10/2017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C24-51E7-4E97-8D3C-2562A8202C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A229-B5AD-448B-B698-B05F10CF9545}" type="datetimeFigureOut">
              <a:rPr lang="es-PE" smtClean="0"/>
              <a:pPr/>
              <a:t>24/10/2017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C24-51E7-4E97-8D3C-2562A8202C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A229-B5AD-448B-B698-B05F10CF9545}" type="datetimeFigureOut">
              <a:rPr lang="es-PE" smtClean="0"/>
              <a:pPr/>
              <a:t>24/10/2017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C24-51E7-4E97-8D3C-2562A8202C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A229-B5AD-448B-B698-B05F10CF9545}" type="datetimeFigureOut">
              <a:rPr lang="es-PE" smtClean="0"/>
              <a:pPr/>
              <a:t>24/10/2017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C24-51E7-4E97-8D3C-2562A8202C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A229-B5AD-448B-B698-B05F10CF9545}" type="datetimeFigureOut">
              <a:rPr lang="es-PE" smtClean="0"/>
              <a:pPr/>
              <a:t>24/10/2017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C24-51E7-4E97-8D3C-2562A8202C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0A229-B5AD-448B-B698-B05F10CF9545}" type="datetimeFigureOut">
              <a:rPr lang="es-PE" smtClean="0"/>
              <a:pPr/>
              <a:t>24/10/2017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00C24-51E7-4E97-8D3C-2562A8202C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60A229-B5AD-448B-B698-B05F10CF9545}" type="datetimeFigureOut">
              <a:rPr lang="es-PE" smtClean="0"/>
              <a:pPr/>
              <a:t>24/10/2017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800C24-51E7-4E97-8D3C-2562A8202CF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1.png"/><Relationship Id="rId18" Type="http://schemas.openxmlformats.org/officeDocument/2006/relationships/image" Target="../media/image5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7.png"/><Relationship Id="rId11" Type="http://schemas.openxmlformats.org/officeDocument/2006/relationships/image" Target="../media/image5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6.png"/><Relationship Id="rId9" Type="http://schemas.openxmlformats.org/officeDocument/2006/relationships/image" Target="../media/image4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5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cooltext262593028742645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14282" y="571486"/>
            <a:ext cx="3286148" cy="660642"/>
          </a:xfrm>
          <a:prstGeom prst="rect">
            <a:avLst/>
          </a:prstGeom>
        </p:spPr>
      </p:pic>
      <p:pic>
        <p:nvPicPr>
          <p:cNvPr id="6" name="5 Imagen" descr="cooltext262593169861990.png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5286380" y="3214692"/>
            <a:ext cx="3535195" cy="714380"/>
          </a:xfrm>
          <a:prstGeom prst="rect">
            <a:avLst/>
          </a:prstGeom>
        </p:spPr>
      </p:pic>
      <p:pic>
        <p:nvPicPr>
          <p:cNvPr id="11266" name="Picture 2" descr="Rendered Image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0" y="4143386"/>
            <a:ext cx="2333625" cy="466726"/>
          </a:xfrm>
          <a:prstGeom prst="rect">
            <a:avLst/>
          </a:prstGeom>
          <a:noFill/>
        </p:spPr>
      </p:pic>
      <p:pic>
        <p:nvPicPr>
          <p:cNvPr id="8" name="7 Imagen" descr="1(45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2000">
    <p:sndAc>
      <p:stSnd loop="1">
        <p:snd r:embed="rId2" name="Playtime_-_Chris_Spheeris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5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5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000"/>
                            </p:stCondLst>
                            <p:childTnLst>
                              <p:par>
                                <p:cTn id="4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rgbClr val="0066CC">
              <a:alpha val="70000"/>
            </a:srgbClr>
          </a:solidFill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0066C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0066C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500098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99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99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357222" y="-285770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92D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92D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FF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FF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99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99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92D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92D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D6009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D60093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2" animBg="1"/>
      <p:bldP spid="4" grpId="0" animBg="1"/>
      <p:bldP spid="4" grpId="2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92D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92D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99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99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66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66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0066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0066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4228A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4228A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428664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428660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99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99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3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3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99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99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92D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92D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99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9966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5" name="4 Imagen" descr="cooltext26259428608998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902075">
            <a:off x="1285852" y="3500444"/>
            <a:ext cx="1980953" cy="83809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85784" y="-214332"/>
            <a:ext cx="9858444" cy="557216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202</cp:revision>
  <dcterms:created xsi:type="dcterms:W3CDTF">2017-10-15T18:37:47Z</dcterms:created>
  <dcterms:modified xsi:type="dcterms:W3CDTF">2017-10-24T22:56:02Z</dcterms:modified>
</cp:coreProperties>
</file>