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notesMasterIdLst>
    <p:notesMasterId r:id="rId47"/>
  </p:notesMasterIdLst>
  <p:sldIdLst>
    <p:sldId id="277" r:id="rId3"/>
    <p:sldId id="262" r:id="rId4"/>
    <p:sldId id="257" r:id="rId5"/>
    <p:sldId id="261" r:id="rId6"/>
    <p:sldId id="258" r:id="rId7"/>
    <p:sldId id="259" r:id="rId8"/>
    <p:sldId id="260" r:id="rId9"/>
    <p:sldId id="263" r:id="rId10"/>
    <p:sldId id="264" r:id="rId11"/>
    <p:sldId id="265" r:id="rId12"/>
    <p:sldId id="266" r:id="rId13"/>
    <p:sldId id="269" r:id="rId14"/>
    <p:sldId id="267" r:id="rId15"/>
    <p:sldId id="270" r:id="rId16"/>
    <p:sldId id="268" r:id="rId17"/>
    <p:sldId id="271" r:id="rId18"/>
    <p:sldId id="273" r:id="rId19"/>
    <p:sldId id="274" r:id="rId20"/>
    <p:sldId id="276" r:id="rId21"/>
    <p:sldId id="275" r:id="rId22"/>
    <p:sldId id="272" r:id="rId23"/>
    <p:sldId id="282" r:id="rId24"/>
    <p:sldId id="281" r:id="rId25"/>
    <p:sldId id="279" r:id="rId26"/>
    <p:sldId id="278" r:id="rId27"/>
    <p:sldId id="280" r:id="rId28"/>
    <p:sldId id="283" r:id="rId29"/>
    <p:sldId id="284" r:id="rId30"/>
    <p:sldId id="286" r:id="rId31"/>
    <p:sldId id="285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8" r:id="rId43"/>
    <p:sldId id="299" r:id="rId44"/>
    <p:sldId id="297" r:id="rId45"/>
    <p:sldId id="300" r:id="rId46"/>
  </p:sldIdLst>
  <p:sldSz cx="9144000" cy="5143500" type="screen16x9"/>
  <p:notesSz cx="6858000" cy="9144000"/>
  <p:embeddedFontLst>
    <p:embeddedFont>
      <p:font typeface="Calibri" pitchFamily="34" charset="0"/>
      <p:regular r:id="rId48"/>
      <p:bold r:id="rId49"/>
      <p:italic r:id="rId50"/>
      <p:boldItalic r:id="rId51"/>
    </p:embeddedFont>
    <p:embeddedFont>
      <p:font typeface="Kristen ITC" pitchFamily="66" charset="0"/>
      <p:regular r:id="rId52"/>
    </p:embeddedFont>
  </p:embeddedFontLst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6KfBKFef3hfUee94tLMHw" hashData="EmYvKrwWA3gZtShXlrwumt7Hs+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2400"/>
    <a:srgbClr val="996600"/>
    <a:srgbClr val="CC3399"/>
    <a:srgbClr val="FF6600"/>
    <a:srgbClr val="4D1C1B"/>
    <a:srgbClr val="654321"/>
    <a:srgbClr val="996633"/>
    <a:srgbClr val="212911"/>
    <a:srgbClr val="005000"/>
    <a:srgbClr val="007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939" autoAdjust="0"/>
    <p:restoredTop sz="94660"/>
  </p:normalViewPr>
  <p:slideViewPr>
    <p:cSldViewPr>
      <p:cViewPr>
        <p:scale>
          <a:sx n="90" d="100"/>
          <a:sy n="90" d="100"/>
        </p:scale>
        <p:origin x="-1644" y="-102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font" Target="fonts/font3.fntdata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2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5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font" Target="fonts/font1.fntdata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font" Target="fonts/font4.fntdata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2BE73E-A3B5-48D1-A352-F30CA33B6E69}" type="datetimeFigureOut">
              <a:rPr lang="es-PE" smtClean="0"/>
              <a:pPr/>
              <a:t>9/07/2016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AB52FF-7C8D-4BE6-B09B-96615A79630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AB52FF-7C8D-4BE6-B09B-96615A796306}" type="slidenum">
              <a:rPr lang="es-PE" smtClean="0"/>
              <a:pPr/>
              <a:t>20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E3E99-8BFE-45AD-B237-CC2FF9616CE6}" type="datetimeFigureOut">
              <a:rPr lang="es-PE" smtClean="0"/>
              <a:pPr/>
              <a:t>9/07/2016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A89EF-9529-4F17-8A03-E9F4275ECA3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E3E99-8BFE-45AD-B237-CC2FF9616CE6}" type="datetimeFigureOut">
              <a:rPr lang="es-PE" smtClean="0"/>
              <a:pPr/>
              <a:t>9/07/2016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A89EF-9529-4F17-8A03-E9F4275ECA3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E3E99-8BFE-45AD-B237-CC2FF9616CE6}" type="datetimeFigureOut">
              <a:rPr lang="es-PE" smtClean="0"/>
              <a:pPr/>
              <a:t>9/07/2016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A89EF-9529-4F17-8A03-E9F4275ECA3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E3E99-8BFE-45AD-B237-CC2FF9616CE6}" type="datetimeFigureOut">
              <a:rPr lang="es-PE" smtClean="0"/>
              <a:pPr/>
              <a:t>9/07/2016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A89EF-9529-4F17-8A03-E9F4275ECA3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E3E99-8BFE-45AD-B237-CC2FF9616CE6}" type="datetimeFigureOut">
              <a:rPr lang="es-PE" smtClean="0"/>
              <a:pPr/>
              <a:t>9/07/2016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A89EF-9529-4F17-8A03-E9F4275ECA3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E3E99-8BFE-45AD-B237-CC2FF9616CE6}" type="datetimeFigureOut">
              <a:rPr lang="es-PE" smtClean="0"/>
              <a:pPr/>
              <a:t>9/07/2016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A89EF-9529-4F17-8A03-E9F4275ECA3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E3E99-8BFE-45AD-B237-CC2FF9616CE6}" type="datetimeFigureOut">
              <a:rPr lang="es-PE" smtClean="0"/>
              <a:pPr/>
              <a:t>9/07/2016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A89EF-9529-4F17-8A03-E9F4275ECA3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E3E99-8BFE-45AD-B237-CC2FF9616CE6}" type="datetimeFigureOut">
              <a:rPr lang="es-PE" smtClean="0"/>
              <a:pPr/>
              <a:t>9/07/2016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A89EF-9529-4F17-8A03-E9F4275ECA3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E3E99-8BFE-45AD-B237-CC2FF9616CE6}" type="datetimeFigureOut">
              <a:rPr lang="es-PE" smtClean="0"/>
              <a:pPr/>
              <a:t>9/07/2016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A89EF-9529-4F17-8A03-E9F4275ECA3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E3E99-8BFE-45AD-B237-CC2FF9616CE6}" type="datetimeFigureOut">
              <a:rPr lang="es-PE" smtClean="0"/>
              <a:pPr/>
              <a:t>9/07/2016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A89EF-9529-4F17-8A03-E9F4275ECA3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E3E99-8BFE-45AD-B237-CC2FF9616CE6}" type="datetimeFigureOut">
              <a:rPr lang="es-PE" smtClean="0"/>
              <a:pPr/>
              <a:t>9/07/2016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A89EF-9529-4F17-8A03-E9F4275ECA3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3E3E99-8BFE-45AD-B237-CC2FF9616CE6}" type="datetimeFigureOut">
              <a:rPr lang="es-PE" smtClean="0"/>
              <a:pPr/>
              <a:t>9/07/2016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EA89EF-9529-4F17-8A03-E9F4275ECA3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image" Target="../media/image63.png"/><Relationship Id="rId18" Type="http://schemas.openxmlformats.org/officeDocument/2006/relationships/image" Target="../media/image6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9.png"/><Relationship Id="rId11" Type="http://schemas.openxmlformats.org/officeDocument/2006/relationships/image" Target="../media/image6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8.png"/><Relationship Id="rId9" Type="http://schemas.openxmlformats.org/officeDocument/2006/relationships/image" Target="../media/image6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62400"/>
            </a:gs>
            <a:gs pos="50000">
              <a:srgbClr val="996600">
                <a:shade val="67500"/>
                <a:satMod val="115000"/>
              </a:srgbClr>
            </a:gs>
            <a:gs pos="100000">
              <a:srgbClr val="9966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17e60af2c0406271eff203c2163648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JGiFb7pRYOdMkb1CVn2e241JcQ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00232" y="0"/>
            <a:ext cx="5161298" cy="5143500"/>
          </a:xfrm>
          <a:prstGeom prst="rect">
            <a:avLst/>
          </a:prstGeom>
        </p:spPr>
      </p:pic>
      <p:pic>
        <p:nvPicPr>
          <p:cNvPr id="4" name="3 Imagen" descr="cJGiFb7pRYOdMkb1CVn2e241JcQ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857239"/>
            <a:ext cx="3562376" cy="3429024"/>
          </a:xfrm>
          <a:prstGeom prst="rect">
            <a:avLst/>
          </a:prstGeom>
        </p:spPr>
      </p:pic>
      <p:pic>
        <p:nvPicPr>
          <p:cNvPr id="48132" name="Picture 4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4214810" y="642924"/>
            <a:ext cx="4702373" cy="1143008"/>
          </a:xfrm>
          <a:prstGeom prst="rect">
            <a:avLst/>
          </a:prstGeom>
          <a:noFill/>
        </p:spPr>
      </p:pic>
      <p:pic>
        <p:nvPicPr>
          <p:cNvPr id="48134" name="Picture 6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5929322" y="2143122"/>
            <a:ext cx="3033711" cy="771525"/>
          </a:xfrm>
          <a:prstGeom prst="rect">
            <a:avLst/>
          </a:prstGeom>
          <a:noFill/>
        </p:spPr>
      </p:pic>
      <p:pic>
        <p:nvPicPr>
          <p:cNvPr id="48136" name="Picture 8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6357950" y="2928940"/>
            <a:ext cx="2228850" cy="666751"/>
          </a:xfrm>
          <a:prstGeom prst="rect">
            <a:avLst/>
          </a:prstGeom>
          <a:noFill/>
        </p:spPr>
      </p:pic>
      <p:pic>
        <p:nvPicPr>
          <p:cNvPr id="48138" name="Picture 10" descr="Rendered Image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6786578" y="4611567"/>
            <a:ext cx="2000264" cy="270008"/>
          </a:xfrm>
          <a:prstGeom prst="rect">
            <a:avLst/>
          </a:prstGeom>
          <a:noFill/>
        </p:spPr>
      </p:pic>
      <p:pic>
        <p:nvPicPr>
          <p:cNvPr id="9" name="8 Imagen" descr="417e60af2c0406271eff203c2163648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3000">
    <p:sndAc>
      <p:stSnd loop="1">
        <p:snd r:embed="rId2" name="Mozart_-_String_Serenad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000"/>
                            </p:stCondLst>
                            <p:childTnLst>
                              <p:par>
                                <p:cTn id="5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3000"/>
                                        <p:tgtEl>
                                          <p:spTgt spid="48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3000"/>
                            </p:stCondLst>
                            <p:childTnLst>
                              <p:par>
                                <p:cTn id="7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chemeClr val="accent3">
                <a:lumMod val="50000"/>
                <a:shade val="67500"/>
                <a:satMod val="115000"/>
              </a:schemeClr>
            </a:gs>
            <a:gs pos="100000">
              <a:schemeClr val="accent3">
                <a:lumMod val="50000"/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cea793a2f443fbb7e2e485097edab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 rot="1682875">
            <a:off x="-227220" y="1172068"/>
            <a:ext cx="4411481" cy="135405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012226">
            <a:off x="5239801" y="1185808"/>
            <a:ext cx="4079853" cy="170924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962971">
            <a:off x="-214352" y="3950241"/>
            <a:ext cx="4377261" cy="12713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770720" flipV="1">
            <a:off x="5358258" y="3732906"/>
            <a:ext cx="4167294" cy="159319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189517">
            <a:off x="-205061" y="1648293"/>
            <a:ext cx="4269042" cy="15863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489532">
            <a:off x="5497690" y="3362788"/>
            <a:ext cx="3795542" cy="12452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475896">
            <a:off x="5440984" y="1600765"/>
            <a:ext cx="3771958" cy="192959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475896">
            <a:off x="-82629" y="3429350"/>
            <a:ext cx="4046922" cy="158251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545446">
            <a:off x="-53979" y="2205358"/>
            <a:ext cx="3981289" cy="15236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759034">
            <a:off x="5602545" y="2818011"/>
            <a:ext cx="3569333" cy="14108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1166450">
            <a:off x="6015" y="2924483"/>
            <a:ext cx="3924810" cy="141741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1427842">
            <a:off x="5541391" y="2161689"/>
            <a:ext cx="3600464" cy="175899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428660" y="-285770"/>
            <a:ext cx="9858444" cy="5857916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e9eb935d60b8b6fccb47dc7aa76f2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heurón"/>
          <p:cNvSpPr/>
          <p:nvPr/>
        </p:nvSpPr>
        <p:spPr>
          <a:xfrm rot="16200000">
            <a:off x="1321603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1321603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107521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107521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4929222" y="11429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4929222" y="214312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6786594" y="114297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6786594" y="21431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1321603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3107521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4929222" y="64292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6786594" y="64290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1321603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3107521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4929222" y="7142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6786594" y="7140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1321603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3107521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4929222" y="-3571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6786594" y="-3572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5400000">
            <a:off x="1321603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5400000">
            <a:off x="3107521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5400000">
            <a:off x="4929222" y="2714626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5400000">
            <a:off x="6786594" y="2714610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1321603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3107521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4929222" y="321469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6786594" y="321467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1321603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3107521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5400000">
            <a:off x="4929222" y="364333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5400000">
            <a:off x="6786594" y="364331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AutoShape 2" descr="Loading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-428660" y="-285770"/>
            <a:ext cx="9858444" cy="5857916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2000"/>
                            </p:stCondLst>
                            <p:childTnLst>
                              <p:par>
                                <p:cTn id="29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eb8939431e47c131a51c9e67bf43f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5229" y="0"/>
            <a:ext cx="996765" cy="1571618"/>
          </a:xfrm>
          <a:prstGeom prst="rect">
            <a:avLst/>
          </a:prstGeom>
          <a:effectLst/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96799" y="0"/>
            <a:ext cx="996765" cy="1571618"/>
          </a:xfrm>
          <a:prstGeom prst="rect">
            <a:avLst/>
          </a:prstGeom>
          <a:effectLst/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96931" y="0"/>
            <a:ext cx="996765" cy="1571618"/>
          </a:xfrm>
          <a:prstGeom prst="rect">
            <a:avLst/>
          </a:prstGeom>
          <a:effectLst/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497063" y="0"/>
            <a:ext cx="996765" cy="1571618"/>
          </a:xfrm>
          <a:prstGeom prst="rect">
            <a:avLst/>
          </a:prstGeom>
          <a:effectLst/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68633" y="0"/>
            <a:ext cx="996765" cy="1571618"/>
          </a:xfrm>
          <a:prstGeom prst="rect">
            <a:avLst/>
          </a:prstGeom>
          <a:effectLst/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640203" y="0"/>
            <a:ext cx="996765" cy="1571618"/>
          </a:xfrm>
          <a:prstGeom prst="rect">
            <a:avLst/>
          </a:prstGeom>
          <a:effectLst/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640335" y="0"/>
            <a:ext cx="996765" cy="1571618"/>
          </a:xfrm>
          <a:prstGeom prst="rect">
            <a:avLst/>
          </a:prstGeom>
          <a:effectLst/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643834" y="0"/>
            <a:ext cx="996765" cy="1571618"/>
          </a:xfrm>
          <a:prstGeom prst="rect">
            <a:avLst/>
          </a:prstGeom>
          <a:effectLst/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522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9679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96931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49706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7" name="16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6863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8" name="17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64020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9" name="18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640335" y="1500180"/>
            <a:ext cx="996765" cy="1571618"/>
          </a:xfrm>
          <a:prstGeom prst="rect">
            <a:avLst/>
          </a:prstGeom>
          <a:effectLst/>
        </p:spPr>
      </p:pic>
      <p:pic>
        <p:nvPicPr>
          <p:cNvPr id="20" name="19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643834" y="1500180"/>
            <a:ext cx="996765" cy="1571618"/>
          </a:xfrm>
          <a:prstGeom prst="rect">
            <a:avLst/>
          </a:prstGeom>
          <a:effectLst/>
        </p:spPr>
      </p:pic>
      <p:pic>
        <p:nvPicPr>
          <p:cNvPr id="21" name="20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003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2" name="21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7160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3" name="22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4" name="23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86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5" name="24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64343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6" name="25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1500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7" name="26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15140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8" name="27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718639" y="2928940"/>
            <a:ext cx="996765" cy="1571618"/>
          </a:xfrm>
          <a:prstGeom prst="rect">
            <a:avLst/>
          </a:prstGeom>
          <a:effectLst/>
        </p:spPr>
      </p:pic>
      <p:sp>
        <p:nvSpPr>
          <p:cNvPr id="29" name="28 Rectángulo"/>
          <p:cNvSpPr/>
          <p:nvPr/>
        </p:nvSpPr>
        <p:spPr>
          <a:xfrm>
            <a:off x="-428660" y="-285770"/>
            <a:ext cx="9858444" cy="5857916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624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da9476ad0d2faca620b7d4f4736d8b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3714744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4572000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4572000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3714744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3714744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4572000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4572000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3714744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3714744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4572000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4572000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3714744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428660" y="-285770"/>
            <a:ext cx="9858444" cy="5857916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dd924321baa542b38c6177e91a36df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Luna"/>
          <p:cNvSpPr/>
          <p:nvPr/>
        </p:nvSpPr>
        <p:spPr>
          <a:xfrm>
            <a:off x="0" y="0"/>
            <a:ext cx="2857488" cy="5143500"/>
          </a:xfrm>
          <a:prstGeom prst="moon">
            <a:avLst>
              <a:gd name="adj" fmla="val 12666"/>
            </a:avLst>
          </a:prstGeom>
          <a:gradFill flip="none" rotWithShape="1">
            <a:gsLst>
              <a:gs pos="80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635795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80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14348" y="0"/>
            <a:ext cx="2857488" cy="5143500"/>
          </a:xfrm>
          <a:prstGeom prst="moon">
            <a:avLst>
              <a:gd name="adj" fmla="val 11999"/>
            </a:avLst>
          </a:prstGeom>
          <a:gradFill flip="none" rotWithShape="1">
            <a:gsLst>
              <a:gs pos="80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64357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80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929190" y="0"/>
            <a:ext cx="2786050" cy="5143500"/>
          </a:xfrm>
          <a:prstGeom prst="moon">
            <a:avLst>
              <a:gd name="adj" fmla="val 13128"/>
            </a:avLst>
          </a:prstGeom>
          <a:gradFill flip="none" rotWithShape="1">
            <a:gsLst>
              <a:gs pos="80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1428728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80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2214546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80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214810" y="0"/>
            <a:ext cx="2786050" cy="5143500"/>
          </a:xfrm>
          <a:prstGeom prst="moon">
            <a:avLst>
              <a:gd name="adj" fmla="val 12444"/>
            </a:avLst>
          </a:prstGeom>
          <a:gradFill flip="none" rotWithShape="1">
            <a:gsLst>
              <a:gs pos="80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428660" y="-285770"/>
            <a:ext cx="9858444" cy="5857916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62400"/>
            </a:gs>
            <a:gs pos="50000">
              <a:srgbClr val="996600">
                <a:shade val="67500"/>
                <a:satMod val="115000"/>
              </a:srgbClr>
            </a:gs>
            <a:gs pos="100000">
              <a:srgbClr val="9966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d816c60f166429a365737c4f046d7b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fectos,circulos ,png,zoomgraf.blogspot (9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1702554" y="0"/>
            <a:ext cx="5429288" cy="5143500"/>
          </a:xfrm>
          <a:prstGeom prst="rect">
            <a:avLst/>
          </a:prstGeom>
        </p:spPr>
      </p:pic>
      <p:pic>
        <p:nvPicPr>
          <p:cNvPr id="4" name="3 Imagen" descr="RedSpiral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30000"/>
          </a:blip>
          <a:stretch>
            <a:fillRect/>
          </a:stretch>
        </p:blipFill>
        <p:spPr>
          <a:xfrm>
            <a:off x="3000364" y="1214428"/>
            <a:ext cx="2857500" cy="2857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428660" y="-285770"/>
            <a:ext cx="9858444" cy="5857916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d332e125882460100029183f885fa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285866"/>
            <a:ext cx="1357290" cy="1357290"/>
          </a:xfrm>
          <a:prstGeom prst="rect">
            <a:avLst/>
          </a:prstGeom>
        </p:spPr>
      </p:pic>
      <p:pic>
        <p:nvPicPr>
          <p:cNvPr id="4" name="3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643188"/>
            <a:ext cx="1357290" cy="1357290"/>
          </a:xfrm>
          <a:prstGeom prst="rect">
            <a:avLst/>
          </a:prstGeom>
        </p:spPr>
      </p:pic>
      <p:pic>
        <p:nvPicPr>
          <p:cNvPr id="5" name="4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7290" y="1285866"/>
            <a:ext cx="1357290" cy="1357290"/>
          </a:xfrm>
          <a:prstGeom prst="rect">
            <a:avLst/>
          </a:prstGeom>
        </p:spPr>
      </p:pic>
      <p:pic>
        <p:nvPicPr>
          <p:cNvPr id="6" name="5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7290" y="2643188"/>
            <a:ext cx="1357290" cy="1357290"/>
          </a:xfrm>
          <a:prstGeom prst="rect">
            <a:avLst/>
          </a:prstGeom>
        </p:spPr>
      </p:pic>
      <p:pic>
        <p:nvPicPr>
          <p:cNvPr id="7" name="6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1285866"/>
            <a:ext cx="1357290" cy="1357290"/>
          </a:xfrm>
          <a:prstGeom prst="rect">
            <a:avLst/>
          </a:prstGeom>
        </p:spPr>
      </p:pic>
      <p:pic>
        <p:nvPicPr>
          <p:cNvPr id="8" name="7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2643188"/>
            <a:ext cx="1357290" cy="1357290"/>
          </a:xfrm>
          <a:prstGeom prst="rect">
            <a:avLst/>
          </a:prstGeom>
        </p:spPr>
      </p:pic>
      <p:pic>
        <p:nvPicPr>
          <p:cNvPr id="9" name="8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1285866"/>
            <a:ext cx="1357290" cy="1357290"/>
          </a:xfrm>
          <a:prstGeom prst="rect">
            <a:avLst/>
          </a:prstGeom>
        </p:spPr>
      </p:pic>
      <p:pic>
        <p:nvPicPr>
          <p:cNvPr id="10" name="9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2643188"/>
            <a:ext cx="1357290" cy="1357290"/>
          </a:xfrm>
          <a:prstGeom prst="rect">
            <a:avLst/>
          </a:prstGeom>
        </p:spPr>
      </p:pic>
      <p:pic>
        <p:nvPicPr>
          <p:cNvPr id="11" name="10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74" y="1285866"/>
            <a:ext cx="1357290" cy="1357290"/>
          </a:xfrm>
          <a:prstGeom prst="rect">
            <a:avLst/>
          </a:prstGeom>
        </p:spPr>
      </p:pic>
      <p:pic>
        <p:nvPicPr>
          <p:cNvPr id="12" name="11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74" y="2643188"/>
            <a:ext cx="1357290" cy="1357290"/>
          </a:xfrm>
          <a:prstGeom prst="rect">
            <a:avLst/>
          </a:prstGeom>
        </p:spPr>
      </p:pic>
      <p:pic>
        <p:nvPicPr>
          <p:cNvPr id="13" name="12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1285866"/>
            <a:ext cx="1357290" cy="1357290"/>
          </a:xfrm>
          <a:prstGeom prst="rect">
            <a:avLst/>
          </a:prstGeom>
        </p:spPr>
      </p:pic>
      <p:pic>
        <p:nvPicPr>
          <p:cNvPr id="14" name="13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2643188"/>
            <a:ext cx="1357290" cy="1357290"/>
          </a:xfrm>
          <a:prstGeom prst="rect">
            <a:avLst/>
          </a:prstGeom>
        </p:spPr>
      </p:pic>
      <p:pic>
        <p:nvPicPr>
          <p:cNvPr id="15" name="14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86710" y="1285866"/>
            <a:ext cx="1357290" cy="1357290"/>
          </a:xfrm>
          <a:prstGeom prst="rect">
            <a:avLst/>
          </a:prstGeom>
        </p:spPr>
      </p:pic>
      <p:pic>
        <p:nvPicPr>
          <p:cNvPr id="16" name="15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86710" y="2643188"/>
            <a:ext cx="1357290" cy="135729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428660" y="-285770"/>
            <a:ext cx="9858444" cy="5857916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e6e3298509957912a47be97b5b862c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143240" y="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4572000" y="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143240" y="42861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4572000" y="42861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143240" y="78580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4572000" y="78579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143240" y="114299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4572000" y="114298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143240" y="150018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4572000" y="150018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143240" y="185737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4572000" y="185737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143240" y="221456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4572000" y="221456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143240" y="257175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4572000" y="257175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143240" y="292894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4572000" y="292894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143240" y="328613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4572000" y="328613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143240" y="370866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flipH="1">
            <a:off x="4572000" y="370866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5" name="24 Rectángulo"/>
          <p:cNvSpPr/>
          <p:nvPr/>
        </p:nvSpPr>
        <p:spPr>
          <a:xfrm>
            <a:off x="-428660" y="-285770"/>
            <a:ext cx="9858444" cy="7072362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chemeClr val="tx1">
                <a:lumMod val="65000"/>
                <a:lumOff val="35000"/>
                <a:shade val="67500"/>
                <a:satMod val="115000"/>
              </a:schemeClr>
            </a:gs>
            <a:gs pos="100000">
              <a:schemeClr val="tx1">
                <a:lumMod val="65000"/>
                <a:lumOff val="35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eef9bca93e27a63098426f6e71f725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00232" y="0"/>
            <a:ext cx="5161298" cy="5143500"/>
          </a:xfrm>
          <a:prstGeom prst="rect">
            <a:avLst/>
          </a:prstGeom>
        </p:spPr>
      </p:pic>
      <p:pic>
        <p:nvPicPr>
          <p:cNvPr id="4" name="3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86050" y="857239"/>
            <a:ext cx="3562376" cy="342902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428660" y="-285770"/>
            <a:ext cx="9858444" cy="5857916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bcf6ba8dc5a17bda7eff353573e5a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500430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57200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64357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500298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643702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6438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500166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000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500430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57200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64357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500298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643702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6438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500166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000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500430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57200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64357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500298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643702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6438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500166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000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500430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57200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64357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500298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643702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6438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500166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000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5" name="3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500430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6" name="3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57200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7" name="3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64357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8" name="3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500298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9" name="3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643702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0" name="3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643834" y="3929072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1" name="4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500166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2" name="4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00034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3" name="42 Rectángulo"/>
          <p:cNvSpPr/>
          <p:nvPr/>
        </p:nvSpPr>
        <p:spPr>
          <a:xfrm>
            <a:off x="-428660" y="-285770"/>
            <a:ext cx="9858444" cy="5857916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2000"/>
                            </p:stCondLst>
                            <p:childTnLst>
                              <p:par>
                                <p:cTn id="24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4f0e15bb8f324aa490a5b22ce25d8b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16200000">
            <a:off x="1321603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5400000">
            <a:off x="1321603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3107521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107521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4929222" y="11429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4929222" y="214312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6786594" y="114297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6786594" y="21431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1321603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107521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4929222" y="64292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6786594" y="64290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321603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107521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4929222" y="7142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6786594" y="7140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321603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3107521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4929222" y="-3571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6786594" y="-3572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5400000">
            <a:off x="1321603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5400000">
            <a:off x="3107521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5400000">
            <a:off x="4929222" y="2714626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5400000">
            <a:off x="6786594" y="2714610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5400000">
            <a:off x="1321603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5400000">
            <a:off x="3107521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4929222" y="321469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6786594" y="321467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1321603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3107521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4929222" y="364333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6786594" y="364331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-428660" y="-285770"/>
            <a:ext cx="9858444" cy="5857916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2000"/>
                            </p:stCondLst>
                            <p:childTnLst>
                              <p:par>
                                <p:cTn id="29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50000">
              <a:srgbClr val="4D1C1B">
                <a:shade val="67500"/>
                <a:satMod val="115000"/>
              </a:srgbClr>
            </a:gs>
            <a:gs pos="100000">
              <a:srgbClr val="4D1C1B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fbfd6f82fe79e352904c29be06295c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682875">
            <a:off x="-227219" y="1029210"/>
            <a:ext cx="4411481" cy="13540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012226">
            <a:off x="5298230" y="1216985"/>
            <a:ext cx="4079853" cy="17092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696874">
            <a:off x="-214353" y="4020172"/>
            <a:ext cx="4377261" cy="12713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45222" flipV="1">
            <a:off x="5258761" y="3879498"/>
            <a:ext cx="4167294" cy="15931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189517">
            <a:off x="-205060" y="1505435"/>
            <a:ext cx="4269042" cy="15863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152596" flipV="1">
            <a:off x="5435295" y="3264426"/>
            <a:ext cx="3795542" cy="11446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475896">
            <a:off x="5499415" y="1631941"/>
            <a:ext cx="3771958" cy="19295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475896">
            <a:off x="-81801" y="3360355"/>
            <a:ext cx="4046922" cy="15825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5446">
            <a:off x="-53978" y="2062500"/>
            <a:ext cx="3981289" cy="15236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359877">
            <a:off x="5577065" y="2686410"/>
            <a:ext cx="3569333" cy="14108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1166450">
            <a:off x="6016" y="2781625"/>
            <a:ext cx="3924810" cy="14174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1166450">
            <a:off x="5605200" y="2167350"/>
            <a:ext cx="3600464" cy="1758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428660" y="-285770"/>
            <a:ext cx="9858444" cy="5857916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d5b83240b3652a800b2868aca4fc0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26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5229" y="0"/>
            <a:ext cx="996765" cy="1571618"/>
          </a:xfrm>
          <a:prstGeom prst="rect">
            <a:avLst/>
          </a:prstGeom>
          <a:effectLst/>
        </p:spPr>
      </p:pic>
      <p:pic>
        <p:nvPicPr>
          <p:cNvPr id="28" name="27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96799" y="0"/>
            <a:ext cx="996765" cy="1571618"/>
          </a:xfrm>
          <a:prstGeom prst="rect">
            <a:avLst/>
          </a:prstGeom>
          <a:effectLst/>
        </p:spPr>
      </p:pic>
      <p:pic>
        <p:nvPicPr>
          <p:cNvPr id="29" name="28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96931" y="0"/>
            <a:ext cx="996765" cy="1571618"/>
          </a:xfrm>
          <a:prstGeom prst="rect">
            <a:avLst/>
          </a:prstGeom>
          <a:effectLst/>
        </p:spPr>
      </p:pic>
      <p:pic>
        <p:nvPicPr>
          <p:cNvPr id="30" name="29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97063" y="0"/>
            <a:ext cx="996765" cy="1571618"/>
          </a:xfrm>
          <a:prstGeom prst="rect">
            <a:avLst/>
          </a:prstGeom>
          <a:effectLst/>
        </p:spPr>
      </p:pic>
      <p:pic>
        <p:nvPicPr>
          <p:cNvPr id="31" name="30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68633" y="0"/>
            <a:ext cx="996765" cy="1571618"/>
          </a:xfrm>
          <a:prstGeom prst="rect">
            <a:avLst/>
          </a:prstGeom>
          <a:effectLst/>
        </p:spPr>
      </p:pic>
      <p:pic>
        <p:nvPicPr>
          <p:cNvPr id="32" name="31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0203" y="0"/>
            <a:ext cx="996765" cy="1571618"/>
          </a:xfrm>
          <a:prstGeom prst="rect">
            <a:avLst/>
          </a:prstGeom>
          <a:effectLst/>
        </p:spPr>
      </p:pic>
      <p:pic>
        <p:nvPicPr>
          <p:cNvPr id="33" name="32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0335" y="0"/>
            <a:ext cx="996765" cy="1571618"/>
          </a:xfrm>
          <a:prstGeom prst="rect">
            <a:avLst/>
          </a:prstGeom>
          <a:effectLst/>
        </p:spPr>
      </p:pic>
      <p:pic>
        <p:nvPicPr>
          <p:cNvPr id="34" name="33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0"/>
            <a:ext cx="996765" cy="1571618"/>
          </a:xfrm>
          <a:prstGeom prst="rect">
            <a:avLst/>
          </a:prstGeom>
          <a:effectLst/>
        </p:spPr>
      </p:pic>
      <p:pic>
        <p:nvPicPr>
          <p:cNvPr id="35" name="34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522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36" name="35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9679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37" name="36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96931" y="1500180"/>
            <a:ext cx="996765" cy="1571618"/>
          </a:xfrm>
          <a:prstGeom prst="rect">
            <a:avLst/>
          </a:prstGeom>
          <a:effectLst/>
        </p:spPr>
      </p:pic>
      <p:pic>
        <p:nvPicPr>
          <p:cNvPr id="38" name="37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9706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39" name="38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6863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40" name="39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020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41" name="40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0335" y="1500180"/>
            <a:ext cx="996765" cy="1571618"/>
          </a:xfrm>
          <a:prstGeom prst="rect">
            <a:avLst/>
          </a:prstGeom>
          <a:effectLst/>
        </p:spPr>
      </p:pic>
      <p:pic>
        <p:nvPicPr>
          <p:cNvPr id="42" name="41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1500180"/>
            <a:ext cx="996765" cy="1571618"/>
          </a:xfrm>
          <a:prstGeom prst="rect">
            <a:avLst/>
          </a:prstGeom>
          <a:effectLst/>
        </p:spPr>
      </p:pic>
      <p:pic>
        <p:nvPicPr>
          <p:cNvPr id="43" name="42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3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44" name="43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7160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45" name="44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2928940"/>
            <a:ext cx="996765" cy="1571618"/>
          </a:xfrm>
          <a:prstGeom prst="rect">
            <a:avLst/>
          </a:prstGeom>
          <a:effectLst/>
        </p:spPr>
      </p:pic>
      <p:pic>
        <p:nvPicPr>
          <p:cNvPr id="46" name="45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47" name="46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64343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48" name="47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500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49" name="48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15140" y="2928940"/>
            <a:ext cx="996765" cy="1571618"/>
          </a:xfrm>
          <a:prstGeom prst="rect">
            <a:avLst/>
          </a:prstGeom>
          <a:effectLst/>
        </p:spPr>
      </p:pic>
      <p:pic>
        <p:nvPicPr>
          <p:cNvPr id="50" name="49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718639" y="2928940"/>
            <a:ext cx="996765" cy="1571618"/>
          </a:xfrm>
          <a:prstGeom prst="rect">
            <a:avLst/>
          </a:prstGeom>
          <a:effectLst/>
        </p:spPr>
      </p:pic>
      <p:sp>
        <p:nvSpPr>
          <p:cNvPr id="51" name="50 Rectángulo"/>
          <p:cNvSpPr/>
          <p:nvPr/>
        </p:nvSpPr>
        <p:spPr>
          <a:xfrm>
            <a:off x="-428660" y="-285770"/>
            <a:ext cx="9858444" cy="5857916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0000">
              <a:schemeClr val="accent2">
                <a:lumMod val="50000"/>
                <a:shade val="67500"/>
                <a:satMod val="115000"/>
              </a:schemeClr>
            </a:gs>
            <a:gs pos="100000">
              <a:schemeClr val="accent2">
                <a:lumMod val="50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f8434e752348a2292e9579d4ebb0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214332"/>
            <a:ext cx="9144000" cy="535783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fectos,circulos ,png,zoomgraf.blogspot (9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916868" y="-214314"/>
            <a:ext cx="5429288" cy="5143500"/>
          </a:xfrm>
          <a:prstGeom prst="rect">
            <a:avLst/>
          </a:prstGeom>
        </p:spPr>
      </p:pic>
      <p:pic>
        <p:nvPicPr>
          <p:cNvPr id="4" name="3 Imagen" descr="RedSpiral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214678" y="1000114"/>
            <a:ext cx="2857500" cy="2857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428660" y="-285770"/>
            <a:ext cx="9858444" cy="5857916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2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7dcc0d4af5a3d56f0cee56fa14379c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16200000">
            <a:off x="1321603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5400000">
            <a:off x="1321603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3107521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107521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4929222" y="11429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4929222" y="214312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6786594" y="114297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6786594" y="21431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1321603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107521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4929222" y="64292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6786594" y="64290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321603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107521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4929222" y="7142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6786594" y="7140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321603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3107521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4929222" y="-3571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6786594" y="-3572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5400000">
            <a:off x="1321603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5400000">
            <a:off x="3107521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5400000">
            <a:off x="4929222" y="2714626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5400000">
            <a:off x="6786594" y="2714610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5400000">
            <a:off x="1321603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5400000">
            <a:off x="3107521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4929222" y="321469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6786594" y="321467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1321603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3107521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4929222" y="364333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6786594" y="364331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AutoShape 2" descr="Loading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-428660" y="-285770"/>
            <a:ext cx="9858444" cy="5857916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2000"/>
                            </p:stCondLst>
                            <p:childTnLst>
                              <p:par>
                                <p:cTn id="29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1C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67db2ac1f6777389d543122f24497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2857488" cy="5143500"/>
          </a:xfrm>
          <a:prstGeom prst="moon">
            <a:avLst>
              <a:gd name="adj" fmla="val 12666"/>
            </a:avLst>
          </a:prstGeom>
          <a:gradFill flip="none" rotWithShape="1">
            <a:gsLst>
              <a:gs pos="80000">
                <a:srgbClr val="0099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635795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80000">
                <a:srgbClr val="0099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48" y="0"/>
            <a:ext cx="2857488" cy="5143500"/>
          </a:xfrm>
          <a:prstGeom prst="moon">
            <a:avLst>
              <a:gd name="adj" fmla="val 11999"/>
            </a:avLst>
          </a:prstGeom>
          <a:gradFill flip="none" rotWithShape="1">
            <a:gsLst>
              <a:gs pos="80000">
                <a:srgbClr val="0099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64357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80000">
                <a:srgbClr val="0099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929190" y="0"/>
            <a:ext cx="2786050" cy="5143500"/>
          </a:xfrm>
          <a:prstGeom prst="moon">
            <a:avLst>
              <a:gd name="adj" fmla="val 13128"/>
            </a:avLst>
          </a:prstGeom>
          <a:gradFill flip="none" rotWithShape="1">
            <a:gsLst>
              <a:gs pos="80000">
                <a:srgbClr val="0099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428728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80000">
                <a:srgbClr val="0099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214546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80000">
                <a:srgbClr val="0099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214810" y="0"/>
            <a:ext cx="2786050" cy="5143500"/>
          </a:xfrm>
          <a:prstGeom prst="moon">
            <a:avLst>
              <a:gd name="adj" fmla="val 12444"/>
            </a:avLst>
          </a:prstGeom>
          <a:gradFill flip="none" rotWithShape="1">
            <a:gsLst>
              <a:gs pos="80000">
                <a:srgbClr val="0099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428660" y="-285770"/>
            <a:ext cx="9858444" cy="5857916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1C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3bf2e6352412a6984b032fdce4675a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285866"/>
            <a:ext cx="1357290" cy="1357290"/>
          </a:xfrm>
          <a:prstGeom prst="rect">
            <a:avLst/>
          </a:prstGeom>
        </p:spPr>
      </p:pic>
      <p:pic>
        <p:nvPicPr>
          <p:cNvPr id="4" name="3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643188"/>
            <a:ext cx="1357290" cy="1357290"/>
          </a:xfrm>
          <a:prstGeom prst="rect">
            <a:avLst/>
          </a:prstGeom>
        </p:spPr>
      </p:pic>
      <p:pic>
        <p:nvPicPr>
          <p:cNvPr id="5" name="4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7290" y="1285866"/>
            <a:ext cx="1357290" cy="1357290"/>
          </a:xfrm>
          <a:prstGeom prst="rect">
            <a:avLst/>
          </a:prstGeom>
        </p:spPr>
      </p:pic>
      <p:pic>
        <p:nvPicPr>
          <p:cNvPr id="6" name="5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7290" y="2643188"/>
            <a:ext cx="1357290" cy="1357290"/>
          </a:xfrm>
          <a:prstGeom prst="rect">
            <a:avLst/>
          </a:prstGeom>
        </p:spPr>
      </p:pic>
      <p:pic>
        <p:nvPicPr>
          <p:cNvPr id="7" name="6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1285866"/>
            <a:ext cx="1357290" cy="1357290"/>
          </a:xfrm>
          <a:prstGeom prst="rect">
            <a:avLst/>
          </a:prstGeom>
        </p:spPr>
      </p:pic>
      <p:pic>
        <p:nvPicPr>
          <p:cNvPr id="8" name="7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2643188"/>
            <a:ext cx="1357290" cy="1357290"/>
          </a:xfrm>
          <a:prstGeom prst="rect">
            <a:avLst/>
          </a:prstGeom>
        </p:spPr>
      </p:pic>
      <p:pic>
        <p:nvPicPr>
          <p:cNvPr id="9" name="8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1285866"/>
            <a:ext cx="1357290" cy="1357290"/>
          </a:xfrm>
          <a:prstGeom prst="rect">
            <a:avLst/>
          </a:prstGeom>
        </p:spPr>
      </p:pic>
      <p:pic>
        <p:nvPicPr>
          <p:cNvPr id="10" name="9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2643188"/>
            <a:ext cx="1357290" cy="1357290"/>
          </a:xfrm>
          <a:prstGeom prst="rect">
            <a:avLst/>
          </a:prstGeom>
        </p:spPr>
      </p:pic>
      <p:pic>
        <p:nvPicPr>
          <p:cNvPr id="11" name="10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74" y="1285866"/>
            <a:ext cx="1357290" cy="1357290"/>
          </a:xfrm>
          <a:prstGeom prst="rect">
            <a:avLst/>
          </a:prstGeom>
        </p:spPr>
      </p:pic>
      <p:pic>
        <p:nvPicPr>
          <p:cNvPr id="12" name="11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74" y="2643188"/>
            <a:ext cx="1357290" cy="1357290"/>
          </a:xfrm>
          <a:prstGeom prst="rect">
            <a:avLst/>
          </a:prstGeom>
        </p:spPr>
      </p:pic>
      <p:pic>
        <p:nvPicPr>
          <p:cNvPr id="13" name="12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1285866"/>
            <a:ext cx="1357290" cy="1357290"/>
          </a:xfrm>
          <a:prstGeom prst="rect">
            <a:avLst/>
          </a:prstGeom>
        </p:spPr>
      </p:pic>
      <p:pic>
        <p:nvPicPr>
          <p:cNvPr id="14" name="13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2643188"/>
            <a:ext cx="1357290" cy="1357290"/>
          </a:xfrm>
          <a:prstGeom prst="rect">
            <a:avLst/>
          </a:prstGeom>
        </p:spPr>
      </p:pic>
      <p:pic>
        <p:nvPicPr>
          <p:cNvPr id="15" name="14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86710" y="1285866"/>
            <a:ext cx="1357290" cy="1357290"/>
          </a:xfrm>
          <a:prstGeom prst="rect">
            <a:avLst/>
          </a:prstGeom>
        </p:spPr>
      </p:pic>
      <p:pic>
        <p:nvPicPr>
          <p:cNvPr id="16" name="15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86710" y="2643188"/>
            <a:ext cx="1357290" cy="135729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428660" y="-285770"/>
            <a:ext cx="9858444" cy="5857916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ed5f034410c749cebea2665314de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42861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42861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78580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78579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114299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114298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150018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150018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185737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185737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221456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221456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257175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257175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292894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292894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328613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328613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370866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370866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5" name="24 Rectángulo"/>
          <p:cNvSpPr/>
          <p:nvPr/>
        </p:nvSpPr>
        <p:spPr>
          <a:xfrm>
            <a:off x="-428660" y="-285770"/>
            <a:ext cx="9858444" cy="6858048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2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5f0a73851988fd039794ebe6bcda5b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682875">
            <a:off x="-227220" y="1172068"/>
            <a:ext cx="4411481" cy="135405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012226">
            <a:off x="5239801" y="1185808"/>
            <a:ext cx="4079853" cy="170924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962971">
            <a:off x="-214352" y="3950241"/>
            <a:ext cx="4377261" cy="127136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770720" flipV="1">
            <a:off x="5358258" y="3732906"/>
            <a:ext cx="4167294" cy="159319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189517">
            <a:off x="-205061" y="1648293"/>
            <a:ext cx="4269042" cy="158636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489532">
            <a:off x="5497690" y="3362788"/>
            <a:ext cx="3795542" cy="124520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475896">
            <a:off x="5440984" y="1600765"/>
            <a:ext cx="3771958" cy="192959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475896">
            <a:off x="-82629" y="3429350"/>
            <a:ext cx="4046922" cy="158251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5446">
            <a:off x="-53979" y="2205358"/>
            <a:ext cx="3981289" cy="152368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759034">
            <a:off x="5602545" y="2818011"/>
            <a:ext cx="3569333" cy="141082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1166450">
            <a:off x="6015" y="2924483"/>
            <a:ext cx="3924810" cy="141741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1427842">
            <a:off x="5541391" y="2161689"/>
            <a:ext cx="3600464" cy="175899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428660" y="-285770"/>
            <a:ext cx="9858444" cy="6858048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96600"/>
            </a:gs>
            <a:gs pos="50000">
              <a:schemeClr val="tx1">
                <a:lumMod val="75000"/>
                <a:lumOff val="25000"/>
                <a:shade val="67500"/>
                <a:satMod val="115000"/>
              </a:schemeClr>
            </a:gs>
            <a:gs pos="100000">
              <a:schemeClr val="tx1">
                <a:lumMod val="75000"/>
                <a:lumOff val="2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8fa3103d534fc4287e3dc747347a39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44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44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44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44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44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44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428660" y="-285770"/>
            <a:ext cx="9858444" cy="6357982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2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5418bf9449925dc3152aa84e5dcc17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16200000">
            <a:off x="1321603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5400000">
            <a:off x="1321603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3107521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107521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4929222" y="11429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4929222" y="214312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6786594" y="114297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6786594" y="21431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1321603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107521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4929222" y="64292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6786594" y="64290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321603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107521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4929222" y="7142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6786594" y="7140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321603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3107521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4929222" y="-3571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6786594" y="-3572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5400000">
            <a:off x="1321603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5400000">
            <a:off x="3107521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5400000">
            <a:off x="4929222" y="2714626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5400000">
            <a:off x="6786594" y="2714610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5400000">
            <a:off x="1321603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5400000">
            <a:off x="3107521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4929222" y="321469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6786594" y="321467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1321603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3107521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4929222" y="364333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6786594" y="364331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AutoShape 2" descr="Loading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-428660" y="-285770"/>
            <a:ext cx="9858444" cy="5857916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2000"/>
                            </p:stCondLst>
                            <p:childTnLst>
                              <p:par>
                                <p:cTn id="29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543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4329d67f216f99c6cf96806dfbcabc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5229" y="0"/>
            <a:ext cx="996765" cy="1571618"/>
          </a:xfrm>
          <a:prstGeom prst="rect">
            <a:avLst/>
          </a:prstGeom>
          <a:effectLst/>
        </p:spPr>
      </p:pic>
      <p:pic>
        <p:nvPicPr>
          <p:cNvPr id="4" name="3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96799" y="0"/>
            <a:ext cx="996765" cy="1571618"/>
          </a:xfrm>
          <a:prstGeom prst="rect">
            <a:avLst/>
          </a:prstGeom>
          <a:effectLst/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96931" y="0"/>
            <a:ext cx="996765" cy="1571618"/>
          </a:xfrm>
          <a:prstGeom prst="rect">
            <a:avLst/>
          </a:prstGeom>
          <a:effectLst/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497063" y="0"/>
            <a:ext cx="996765" cy="1571618"/>
          </a:xfrm>
          <a:prstGeom prst="rect">
            <a:avLst/>
          </a:prstGeom>
          <a:effectLst/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68633" y="0"/>
            <a:ext cx="996765" cy="1571618"/>
          </a:xfrm>
          <a:prstGeom prst="rect">
            <a:avLst/>
          </a:prstGeom>
          <a:effectLst/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640203" y="0"/>
            <a:ext cx="996765" cy="1571618"/>
          </a:xfrm>
          <a:prstGeom prst="rect">
            <a:avLst/>
          </a:prstGeom>
          <a:effectLst/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640335" y="0"/>
            <a:ext cx="996765" cy="1571618"/>
          </a:xfrm>
          <a:prstGeom prst="rect">
            <a:avLst/>
          </a:prstGeom>
          <a:effectLst/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643834" y="0"/>
            <a:ext cx="996765" cy="1571618"/>
          </a:xfrm>
          <a:prstGeom prst="rect">
            <a:avLst/>
          </a:prstGeom>
          <a:effectLst/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522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9679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96931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49706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6863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64020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7" name="16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640335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8" name="17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643834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9" name="18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003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0" name="19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7160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1" name="20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2" name="21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86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3" name="22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64343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4" name="23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1500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5" name="24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15140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6" name="25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718639" y="2928940"/>
            <a:ext cx="996765" cy="1571618"/>
          </a:xfrm>
          <a:prstGeom prst="rect">
            <a:avLst/>
          </a:prstGeom>
          <a:effectLst/>
        </p:spPr>
      </p:pic>
      <p:sp>
        <p:nvSpPr>
          <p:cNvPr id="27" name="26 Rectángulo"/>
          <p:cNvSpPr/>
          <p:nvPr/>
        </p:nvSpPr>
        <p:spPr>
          <a:xfrm>
            <a:off x="-428660" y="-285770"/>
            <a:ext cx="9858444" cy="5857916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98d8c13f8c25b32d07d431bc44c5d4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3714744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4572000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4572000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3714744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3714744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4572000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4572000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3714744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3714744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4572000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4572000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3714744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428660" y="-285770"/>
            <a:ext cx="9858444" cy="6286544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75fc7b7a38eb5aff19a18ee6e0bf28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2857488" cy="5143500"/>
          </a:xfrm>
          <a:prstGeom prst="moon">
            <a:avLst>
              <a:gd name="adj" fmla="val 12666"/>
            </a:avLst>
          </a:prstGeom>
          <a:gradFill flip="none" rotWithShape="1">
            <a:gsLst>
              <a:gs pos="80000">
                <a:srgbClr val="CC33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635795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80000">
                <a:srgbClr val="CC33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48" y="0"/>
            <a:ext cx="2857488" cy="5143500"/>
          </a:xfrm>
          <a:prstGeom prst="moon">
            <a:avLst>
              <a:gd name="adj" fmla="val 11999"/>
            </a:avLst>
          </a:prstGeom>
          <a:gradFill flip="none" rotWithShape="1">
            <a:gsLst>
              <a:gs pos="80000">
                <a:srgbClr val="CC33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64357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80000">
                <a:srgbClr val="CC33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929190" y="0"/>
            <a:ext cx="2786050" cy="5143500"/>
          </a:xfrm>
          <a:prstGeom prst="moon">
            <a:avLst>
              <a:gd name="adj" fmla="val 13128"/>
            </a:avLst>
          </a:prstGeom>
          <a:gradFill flip="none" rotWithShape="1">
            <a:gsLst>
              <a:gs pos="80000">
                <a:srgbClr val="CC33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428728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80000">
                <a:srgbClr val="CC33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214546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80000">
                <a:srgbClr val="CC33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214810" y="0"/>
            <a:ext cx="2786050" cy="5143500"/>
          </a:xfrm>
          <a:prstGeom prst="moon">
            <a:avLst>
              <a:gd name="adj" fmla="val 12444"/>
            </a:avLst>
          </a:prstGeom>
          <a:gradFill flip="none" rotWithShape="1">
            <a:gsLst>
              <a:gs pos="80000">
                <a:srgbClr val="CC3399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428660" y="-285770"/>
            <a:ext cx="9858444" cy="5857916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40000"/>
                <a:lumOff val="60000"/>
              </a:schemeClr>
            </a:gs>
            <a:gs pos="50000">
              <a:schemeClr val="bg2">
                <a:lumMod val="50000"/>
                <a:shade val="67500"/>
                <a:satMod val="115000"/>
              </a:schemeClr>
            </a:gs>
            <a:gs pos="100000">
              <a:schemeClr val="bg2">
                <a:lumMod val="50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91ca4852713e1295fca7e9d1fb79a5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fectos,circulos ,png,zoomgraf.blogspot (9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702554" y="0"/>
            <a:ext cx="542928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428660" y="-285770"/>
            <a:ext cx="9858444" cy="5857916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6384c48c5951f03475dfb32d311df6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285866"/>
            <a:ext cx="1357290" cy="1357290"/>
          </a:xfrm>
          <a:prstGeom prst="rect">
            <a:avLst/>
          </a:prstGeom>
        </p:spPr>
      </p:pic>
      <p:pic>
        <p:nvPicPr>
          <p:cNvPr id="4" name="3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643188"/>
            <a:ext cx="1357290" cy="1357290"/>
          </a:xfrm>
          <a:prstGeom prst="rect">
            <a:avLst/>
          </a:prstGeom>
        </p:spPr>
      </p:pic>
      <p:pic>
        <p:nvPicPr>
          <p:cNvPr id="5" name="4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7290" y="1285866"/>
            <a:ext cx="1357290" cy="1357290"/>
          </a:xfrm>
          <a:prstGeom prst="rect">
            <a:avLst/>
          </a:prstGeom>
        </p:spPr>
      </p:pic>
      <p:pic>
        <p:nvPicPr>
          <p:cNvPr id="6" name="5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7290" y="2643188"/>
            <a:ext cx="1357290" cy="1357290"/>
          </a:xfrm>
          <a:prstGeom prst="rect">
            <a:avLst/>
          </a:prstGeom>
        </p:spPr>
      </p:pic>
      <p:pic>
        <p:nvPicPr>
          <p:cNvPr id="7" name="6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1285866"/>
            <a:ext cx="1357290" cy="1357290"/>
          </a:xfrm>
          <a:prstGeom prst="rect">
            <a:avLst/>
          </a:prstGeom>
        </p:spPr>
      </p:pic>
      <p:pic>
        <p:nvPicPr>
          <p:cNvPr id="8" name="7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2643188"/>
            <a:ext cx="1357290" cy="1357290"/>
          </a:xfrm>
          <a:prstGeom prst="rect">
            <a:avLst/>
          </a:prstGeom>
        </p:spPr>
      </p:pic>
      <p:pic>
        <p:nvPicPr>
          <p:cNvPr id="9" name="8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1285866"/>
            <a:ext cx="1357290" cy="1357290"/>
          </a:xfrm>
          <a:prstGeom prst="rect">
            <a:avLst/>
          </a:prstGeom>
        </p:spPr>
      </p:pic>
      <p:pic>
        <p:nvPicPr>
          <p:cNvPr id="10" name="9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2643188"/>
            <a:ext cx="1357290" cy="1357290"/>
          </a:xfrm>
          <a:prstGeom prst="rect">
            <a:avLst/>
          </a:prstGeom>
        </p:spPr>
      </p:pic>
      <p:pic>
        <p:nvPicPr>
          <p:cNvPr id="11" name="10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74" y="1285866"/>
            <a:ext cx="1357290" cy="1357290"/>
          </a:xfrm>
          <a:prstGeom prst="rect">
            <a:avLst/>
          </a:prstGeom>
        </p:spPr>
      </p:pic>
      <p:pic>
        <p:nvPicPr>
          <p:cNvPr id="12" name="11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74" y="2643188"/>
            <a:ext cx="1357290" cy="1357290"/>
          </a:xfrm>
          <a:prstGeom prst="rect">
            <a:avLst/>
          </a:prstGeom>
        </p:spPr>
      </p:pic>
      <p:pic>
        <p:nvPicPr>
          <p:cNvPr id="13" name="12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1285866"/>
            <a:ext cx="1357290" cy="1357290"/>
          </a:xfrm>
          <a:prstGeom prst="rect">
            <a:avLst/>
          </a:prstGeom>
        </p:spPr>
      </p:pic>
      <p:pic>
        <p:nvPicPr>
          <p:cNvPr id="14" name="13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2643188"/>
            <a:ext cx="1357290" cy="1357290"/>
          </a:xfrm>
          <a:prstGeom prst="rect">
            <a:avLst/>
          </a:prstGeom>
        </p:spPr>
      </p:pic>
      <p:pic>
        <p:nvPicPr>
          <p:cNvPr id="15" name="14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86710" y="1285866"/>
            <a:ext cx="1357290" cy="1357290"/>
          </a:xfrm>
          <a:prstGeom prst="rect">
            <a:avLst/>
          </a:prstGeom>
        </p:spPr>
      </p:pic>
      <p:pic>
        <p:nvPicPr>
          <p:cNvPr id="16" name="15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86710" y="2643188"/>
            <a:ext cx="1357290" cy="135729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428660" y="-285770"/>
            <a:ext cx="9858444" cy="5857916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543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1338271f575117b6cf808d193e27ba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42861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42861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78580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78579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114299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114298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150018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150018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185737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185737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221456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221456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257175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257175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292894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292894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328613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328613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370866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370866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5" name="24 Rectángulo"/>
          <p:cNvSpPr/>
          <p:nvPr/>
        </p:nvSpPr>
        <p:spPr>
          <a:xfrm>
            <a:off x="-428660" y="-285770"/>
            <a:ext cx="9858444" cy="6858048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91cb28b1c0e33cbaea2ac75bf96504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682875">
            <a:off x="-227220" y="1172068"/>
            <a:ext cx="4411481" cy="135405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012226">
            <a:off x="5239801" y="1185808"/>
            <a:ext cx="4079853" cy="170924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962971">
            <a:off x="-214352" y="3950241"/>
            <a:ext cx="4377261" cy="127136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770720" flipV="1">
            <a:off x="5358258" y="3732906"/>
            <a:ext cx="4167294" cy="159319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189517">
            <a:off x="-205061" y="1648293"/>
            <a:ext cx="4269042" cy="158636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489532">
            <a:off x="5497690" y="3362788"/>
            <a:ext cx="3795542" cy="124520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475896">
            <a:off x="5440984" y="1600765"/>
            <a:ext cx="3771958" cy="192959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475896">
            <a:off x="-82629" y="3429350"/>
            <a:ext cx="4046922" cy="158251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5446">
            <a:off x="-53979" y="2205358"/>
            <a:ext cx="3981289" cy="152368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759034">
            <a:off x="5602545" y="2818011"/>
            <a:ext cx="3569333" cy="141082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1166450">
            <a:off x="6015" y="2924483"/>
            <a:ext cx="3924810" cy="141741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1427842">
            <a:off x="5541391" y="2161689"/>
            <a:ext cx="3600464" cy="175899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428660" y="-285770"/>
            <a:ext cx="9858444" cy="5857916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2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73845660dba49cf202d1219177de39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500430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57200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64357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500298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6643702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76438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1500166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000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500430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57200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64357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500298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6643702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76438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1500166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000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500430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57200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64357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500298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6643702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76438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1500166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000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500430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57200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64357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500298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6643702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76438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1500166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000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5" name="3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500430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6" name="3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57200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7" name="3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64357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8" name="3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500298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9" name="3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6643702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0" name="3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7643834" y="3929072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1" name="4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1500166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2" name="4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00034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3" name="42 Rectángulo"/>
          <p:cNvSpPr/>
          <p:nvPr/>
        </p:nvSpPr>
        <p:spPr>
          <a:xfrm>
            <a:off x="-428660" y="-285770"/>
            <a:ext cx="9858444" cy="5857916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2000"/>
                            </p:stCondLst>
                            <p:childTnLst>
                              <p:par>
                                <p:cTn id="24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a35922eabfcc37591e256bcad35d8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00232" y="0"/>
            <a:ext cx="5161298" cy="5143500"/>
          </a:xfrm>
          <a:prstGeom prst="rect">
            <a:avLst/>
          </a:prstGeom>
        </p:spPr>
      </p:pic>
      <p:pic>
        <p:nvPicPr>
          <p:cNvPr id="4" name="3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857239"/>
            <a:ext cx="3562376" cy="342902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428660" y="-285770"/>
            <a:ext cx="9858444" cy="5857916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2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5e156331d645f907fab358253be37b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500430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457200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564357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00298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6643702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76438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500166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5000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500430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457200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564357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00298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6643702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76438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500166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5000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500430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457200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564357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00298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6643702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76438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500166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5000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500430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457200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564357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00298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6643702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76438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500166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5000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5" name="3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500430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6" name="3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457200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7" name="3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564357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8" name="3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500298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9" name="3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6643702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0" name="3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7643834" y="3929072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1" name="4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500166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2" name="4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500034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3" name="42 Rectángulo"/>
          <p:cNvSpPr/>
          <p:nvPr/>
        </p:nvSpPr>
        <p:spPr>
          <a:xfrm>
            <a:off x="-428660" y="-285770"/>
            <a:ext cx="9858444" cy="5857916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2000"/>
                            </p:stCondLst>
                            <p:childTnLst>
                              <p:par>
                                <p:cTn id="24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9dae176284744ae5078d8c1a93de5b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16200000">
            <a:off x="1321603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5400000">
            <a:off x="1321603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3107521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107521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4929222" y="11429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4929222" y="214312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6786594" y="114297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6786594" y="21431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1321603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107521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4929222" y="64292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6786594" y="64290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321603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107521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4929222" y="7142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6786594" y="7140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321603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3107521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4929222" y="-3571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6786594" y="-3572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5400000">
            <a:off x="1321603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5400000">
            <a:off x="3107521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5400000">
            <a:off x="4929222" y="2714626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5400000">
            <a:off x="6786594" y="2714610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5400000">
            <a:off x="1321603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5400000">
            <a:off x="3107521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4929222" y="321469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6786594" y="321467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1321603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3107521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4929222" y="364333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6786594" y="364331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-428660" y="-285770"/>
            <a:ext cx="9858444" cy="5857916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2000"/>
                            </p:stCondLst>
                            <p:childTnLst>
                              <p:par>
                                <p:cTn id="29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3399"/>
            </a:gs>
            <a:gs pos="50000">
              <a:schemeClr val="tx1">
                <a:lumMod val="75000"/>
                <a:lumOff val="25000"/>
                <a:shade val="67500"/>
                <a:satMod val="115000"/>
              </a:schemeClr>
            </a:gs>
            <a:gs pos="100000">
              <a:schemeClr val="tx1">
                <a:lumMod val="75000"/>
                <a:lumOff val="2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14f5987581b897fe09e0523afbfba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682875">
            <a:off x="-227219" y="1029210"/>
            <a:ext cx="4411481" cy="13540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012226">
            <a:off x="5298230" y="1216985"/>
            <a:ext cx="4079853" cy="170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696874">
            <a:off x="-214353" y="4020172"/>
            <a:ext cx="4377261" cy="12713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45222" flipV="1">
            <a:off x="5258761" y="3879498"/>
            <a:ext cx="4167294" cy="15931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189517">
            <a:off x="-205060" y="1505435"/>
            <a:ext cx="4269042" cy="15863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152596" flipV="1">
            <a:off x="5435295" y="3264426"/>
            <a:ext cx="3795542" cy="11446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475896">
            <a:off x="5499415" y="1631941"/>
            <a:ext cx="3771958" cy="19295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475896">
            <a:off x="-81801" y="3360355"/>
            <a:ext cx="4046922" cy="158251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5446">
            <a:off x="-53978" y="2062500"/>
            <a:ext cx="3981289" cy="15236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359877">
            <a:off x="5577065" y="2686410"/>
            <a:ext cx="3569333" cy="14108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1166450">
            <a:off x="6016" y="2781625"/>
            <a:ext cx="3924810" cy="141741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1166450">
            <a:off x="5605200" y="2167350"/>
            <a:ext cx="3600464" cy="17589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428660" y="-285770"/>
            <a:ext cx="9858444" cy="5857916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1ec89cd559cd1b165d961d7c631e7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fectos,circulos ,png,zoomgraf.blogspot (9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1916868" y="-214314"/>
            <a:ext cx="5429288" cy="5143500"/>
          </a:xfrm>
          <a:prstGeom prst="rect">
            <a:avLst/>
          </a:prstGeom>
        </p:spPr>
      </p:pic>
      <p:pic>
        <p:nvPicPr>
          <p:cNvPr id="4" name="3 Imagen" descr="RedSpiral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3214678" y="1000114"/>
            <a:ext cx="2857500" cy="2857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428660" y="-285770"/>
            <a:ext cx="9858444" cy="5857916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93f7e1e31fa3bcfe388b47037bb562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2857488" cy="5143500"/>
          </a:xfrm>
          <a:prstGeom prst="moon">
            <a:avLst>
              <a:gd name="adj" fmla="val 12666"/>
            </a:avLst>
          </a:prstGeom>
          <a:gradFill flip="none" rotWithShape="1">
            <a:gsLst>
              <a:gs pos="80000">
                <a:schemeClr val="accent6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635795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80000">
                <a:schemeClr val="accent6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48" y="0"/>
            <a:ext cx="2857488" cy="5143500"/>
          </a:xfrm>
          <a:prstGeom prst="moon">
            <a:avLst>
              <a:gd name="adj" fmla="val 11999"/>
            </a:avLst>
          </a:prstGeom>
          <a:gradFill flip="none" rotWithShape="1">
            <a:gsLst>
              <a:gs pos="80000">
                <a:schemeClr val="accent6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64357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80000">
                <a:schemeClr val="accent6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929190" y="0"/>
            <a:ext cx="2786050" cy="5143500"/>
          </a:xfrm>
          <a:prstGeom prst="moon">
            <a:avLst>
              <a:gd name="adj" fmla="val 13128"/>
            </a:avLst>
          </a:prstGeom>
          <a:gradFill flip="none" rotWithShape="1">
            <a:gsLst>
              <a:gs pos="80000">
                <a:schemeClr val="accent6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428728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80000">
                <a:schemeClr val="accent6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214546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80000">
                <a:schemeClr val="accent6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214810" y="0"/>
            <a:ext cx="2786050" cy="5143500"/>
          </a:xfrm>
          <a:prstGeom prst="moon">
            <a:avLst>
              <a:gd name="adj" fmla="val 12444"/>
            </a:avLst>
          </a:prstGeom>
          <a:gradFill flip="none" rotWithShape="1">
            <a:gsLst>
              <a:gs pos="80000">
                <a:schemeClr val="accent6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428660" y="-285770"/>
            <a:ext cx="9858444" cy="5857916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284acf1c6e2e8652eadf4bf793fe65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285866"/>
            <a:ext cx="1357290" cy="1357290"/>
          </a:xfrm>
          <a:prstGeom prst="rect">
            <a:avLst/>
          </a:prstGeom>
        </p:spPr>
      </p:pic>
      <p:pic>
        <p:nvPicPr>
          <p:cNvPr id="4" name="3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643188"/>
            <a:ext cx="1357290" cy="1357290"/>
          </a:xfrm>
          <a:prstGeom prst="rect">
            <a:avLst/>
          </a:prstGeom>
        </p:spPr>
      </p:pic>
      <p:pic>
        <p:nvPicPr>
          <p:cNvPr id="5" name="4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357290" y="1285866"/>
            <a:ext cx="1357290" cy="1357290"/>
          </a:xfrm>
          <a:prstGeom prst="rect">
            <a:avLst/>
          </a:prstGeom>
        </p:spPr>
      </p:pic>
      <p:pic>
        <p:nvPicPr>
          <p:cNvPr id="6" name="5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357290" y="2643188"/>
            <a:ext cx="1357290" cy="1357290"/>
          </a:xfrm>
          <a:prstGeom prst="rect">
            <a:avLst/>
          </a:prstGeom>
        </p:spPr>
      </p:pic>
      <p:pic>
        <p:nvPicPr>
          <p:cNvPr id="7" name="6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643174" y="1285866"/>
            <a:ext cx="1357290" cy="1357290"/>
          </a:xfrm>
          <a:prstGeom prst="rect">
            <a:avLst/>
          </a:prstGeom>
        </p:spPr>
      </p:pic>
      <p:pic>
        <p:nvPicPr>
          <p:cNvPr id="8" name="7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643174" y="2643188"/>
            <a:ext cx="1357290" cy="1357290"/>
          </a:xfrm>
          <a:prstGeom prst="rect">
            <a:avLst/>
          </a:prstGeom>
        </p:spPr>
      </p:pic>
      <p:pic>
        <p:nvPicPr>
          <p:cNvPr id="9" name="8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929058" y="1285866"/>
            <a:ext cx="1357290" cy="1357290"/>
          </a:xfrm>
          <a:prstGeom prst="rect">
            <a:avLst/>
          </a:prstGeom>
        </p:spPr>
      </p:pic>
      <p:pic>
        <p:nvPicPr>
          <p:cNvPr id="10" name="9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929058" y="2643188"/>
            <a:ext cx="1357290" cy="1357290"/>
          </a:xfrm>
          <a:prstGeom prst="rect">
            <a:avLst/>
          </a:prstGeom>
        </p:spPr>
      </p:pic>
      <p:pic>
        <p:nvPicPr>
          <p:cNvPr id="11" name="10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14974" y="1285866"/>
            <a:ext cx="1357290" cy="1357290"/>
          </a:xfrm>
          <a:prstGeom prst="rect">
            <a:avLst/>
          </a:prstGeom>
        </p:spPr>
      </p:pic>
      <p:pic>
        <p:nvPicPr>
          <p:cNvPr id="12" name="11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14974" y="2643188"/>
            <a:ext cx="1357290" cy="1357290"/>
          </a:xfrm>
          <a:prstGeom prst="rect">
            <a:avLst/>
          </a:prstGeom>
        </p:spPr>
      </p:pic>
      <p:pic>
        <p:nvPicPr>
          <p:cNvPr id="13" name="12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572264" y="1285866"/>
            <a:ext cx="1357290" cy="1357290"/>
          </a:xfrm>
          <a:prstGeom prst="rect">
            <a:avLst/>
          </a:prstGeom>
        </p:spPr>
      </p:pic>
      <p:pic>
        <p:nvPicPr>
          <p:cNvPr id="14" name="13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572264" y="2643188"/>
            <a:ext cx="1357290" cy="1357290"/>
          </a:xfrm>
          <a:prstGeom prst="rect">
            <a:avLst/>
          </a:prstGeom>
        </p:spPr>
      </p:pic>
      <p:pic>
        <p:nvPicPr>
          <p:cNvPr id="15" name="14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786710" y="1285866"/>
            <a:ext cx="1357290" cy="1357290"/>
          </a:xfrm>
          <a:prstGeom prst="rect">
            <a:avLst/>
          </a:prstGeom>
        </p:spPr>
      </p:pic>
      <p:pic>
        <p:nvPicPr>
          <p:cNvPr id="16" name="15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786710" y="2643188"/>
            <a:ext cx="1357290" cy="135729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428660" y="-285770"/>
            <a:ext cx="9858444" cy="5857916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441d779df19d489d7a02f0dd8bf6e5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42861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42861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78580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78579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114299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114298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150018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150018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185737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185737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221456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221456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257175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257175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292894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292894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328613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328613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370866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370866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5" name="24 Rectángulo"/>
          <p:cNvSpPr/>
          <p:nvPr/>
        </p:nvSpPr>
        <p:spPr>
          <a:xfrm>
            <a:off x="-428660" y="-285770"/>
            <a:ext cx="9858444" cy="6929486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2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a64200fb6fbdddcd05adf8247e719d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2000232" y="0"/>
            <a:ext cx="5161298" cy="5143500"/>
          </a:xfrm>
          <a:prstGeom prst="rect">
            <a:avLst/>
          </a:prstGeom>
        </p:spPr>
      </p:pic>
      <p:pic>
        <p:nvPicPr>
          <p:cNvPr id="4" name="3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2786050" y="857239"/>
            <a:ext cx="3562376" cy="342902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428660" y="-285770"/>
            <a:ext cx="9858444" cy="5857916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1C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4c39bc985d5cc79feae301a3d152f8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3714744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4572000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4572000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3714744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3714744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4572000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4572000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3714744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3714744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4572000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4572000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10000"/>
          </a:blip>
          <a:stretch>
            <a:fillRect/>
          </a:stretch>
        </p:blipFill>
        <p:spPr>
          <a:xfrm>
            <a:off x="3714744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428660" y="-285770"/>
            <a:ext cx="9858444" cy="5857916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2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201c1132267fd67427172c09db3c50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682875">
            <a:off x="-227219" y="1029210"/>
            <a:ext cx="4411481" cy="135405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012226">
            <a:off x="5298230" y="1216985"/>
            <a:ext cx="4079853" cy="17092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696874">
            <a:off x="-214353" y="4020172"/>
            <a:ext cx="4377261" cy="1271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45222" flipV="1">
            <a:off x="5258761" y="3879498"/>
            <a:ext cx="4167294" cy="159319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189517">
            <a:off x="-205060" y="1505435"/>
            <a:ext cx="4269042" cy="1586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152596" flipV="1">
            <a:off x="5435295" y="3264426"/>
            <a:ext cx="3795542" cy="114469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475896">
            <a:off x="5499415" y="1631941"/>
            <a:ext cx="3771958" cy="192959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475896">
            <a:off x="-81801" y="3360355"/>
            <a:ext cx="4046922" cy="158251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5446">
            <a:off x="-53978" y="2062500"/>
            <a:ext cx="3981289" cy="152368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359877">
            <a:off x="5577065" y="2686410"/>
            <a:ext cx="3569333" cy="141082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1166450">
            <a:off x="6016" y="2781625"/>
            <a:ext cx="3924810" cy="141741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1166450">
            <a:off x="5605200" y="2167350"/>
            <a:ext cx="3600464" cy="175899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428660" y="-285770"/>
            <a:ext cx="9858444" cy="5857916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4" animBg="1"/>
      <p:bldP spid="5" grpId="0" animBg="1"/>
      <p:bldP spid="5" grpId="1" animBg="1"/>
      <p:bldP spid="5" grpId="4" animBg="1"/>
      <p:bldP spid="6" grpId="0" animBg="1"/>
      <p:bldP spid="6" grpId="1" animBg="1"/>
      <p:bldP spid="6" grpId="4" animBg="1"/>
      <p:bldP spid="7" grpId="0" animBg="1"/>
      <p:bldP spid="7" grpId="1" animBg="1"/>
      <p:bldP spid="7" grpId="4" animBg="1"/>
      <p:bldP spid="8" grpId="0" animBg="1"/>
      <p:bldP spid="8" grpId="1" animBg="1"/>
      <p:bldP spid="8" grpId="4" animBg="1"/>
      <p:bldP spid="9" grpId="0" animBg="1"/>
      <p:bldP spid="9" grpId="1" animBg="1"/>
      <p:bldP spid="9" grpId="4" animBg="1"/>
      <p:bldP spid="10" grpId="0" animBg="1"/>
      <p:bldP spid="10" grpId="1" animBg="1"/>
      <p:bldP spid="10" grpId="4" animBg="1"/>
      <p:bldP spid="11" grpId="0" animBg="1"/>
      <p:bldP spid="11" grpId="1" animBg="1"/>
      <p:bldP spid="11" grpId="4" animBg="1"/>
      <p:bldP spid="12" grpId="0" animBg="1"/>
      <p:bldP spid="12" grpId="1" animBg="1"/>
      <p:bldP spid="12" grpId="4" animBg="1"/>
      <p:bldP spid="13" grpId="0" animBg="1"/>
      <p:bldP spid="13" grpId="1" animBg="1"/>
      <p:bldP spid="13" grpId="4" animBg="1"/>
      <p:bldP spid="14" grpId="0" animBg="1"/>
      <p:bldP spid="14" grpId="1" animBg="1"/>
      <p:bldP spid="14" grpId="4" animBg="1"/>
      <p:bldP spid="15" grpId="0" animBg="1"/>
      <p:bldP spid="15" grpId="1" animBg="1"/>
      <p:bldP spid="15" grpId="4" animBg="1"/>
      <p:bldP spid="1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96600">
                <a:shade val="67500"/>
                <a:satMod val="115000"/>
              </a:srgbClr>
            </a:gs>
            <a:gs pos="100000">
              <a:srgbClr val="9966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d56b55134cf88304e02868dd98bc49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285866"/>
            <a:ext cx="1357290" cy="1357290"/>
          </a:xfrm>
          <a:prstGeom prst="rect">
            <a:avLst/>
          </a:prstGeom>
        </p:spPr>
      </p:pic>
      <p:pic>
        <p:nvPicPr>
          <p:cNvPr id="4" name="3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643188"/>
            <a:ext cx="1357290" cy="1357290"/>
          </a:xfrm>
          <a:prstGeom prst="rect">
            <a:avLst/>
          </a:prstGeom>
        </p:spPr>
      </p:pic>
      <p:pic>
        <p:nvPicPr>
          <p:cNvPr id="5" name="4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7290" y="1285866"/>
            <a:ext cx="1357290" cy="1357290"/>
          </a:xfrm>
          <a:prstGeom prst="rect">
            <a:avLst/>
          </a:prstGeom>
        </p:spPr>
      </p:pic>
      <p:pic>
        <p:nvPicPr>
          <p:cNvPr id="6" name="5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7290" y="2643188"/>
            <a:ext cx="1357290" cy="1357290"/>
          </a:xfrm>
          <a:prstGeom prst="rect">
            <a:avLst/>
          </a:prstGeom>
        </p:spPr>
      </p:pic>
      <p:pic>
        <p:nvPicPr>
          <p:cNvPr id="7" name="6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1285866"/>
            <a:ext cx="1357290" cy="1357290"/>
          </a:xfrm>
          <a:prstGeom prst="rect">
            <a:avLst/>
          </a:prstGeom>
        </p:spPr>
      </p:pic>
      <p:pic>
        <p:nvPicPr>
          <p:cNvPr id="8" name="7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2643188"/>
            <a:ext cx="1357290" cy="1357290"/>
          </a:xfrm>
          <a:prstGeom prst="rect">
            <a:avLst/>
          </a:prstGeom>
        </p:spPr>
      </p:pic>
      <p:pic>
        <p:nvPicPr>
          <p:cNvPr id="9" name="8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1285866"/>
            <a:ext cx="1357290" cy="1357290"/>
          </a:xfrm>
          <a:prstGeom prst="rect">
            <a:avLst/>
          </a:prstGeom>
        </p:spPr>
      </p:pic>
      <p:pic>
        <p:nvPicPr>
          <p:cNvPr id="10" name="9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2643188"/>
            <a:ext cx="1357290" cy="1357290"/>
          </a:xfrm>
          <a:prstGeom prst="rect">
            <a:avLst/>
          </a:prstGeom>
        </p:spPr>
      </p:pic>
      <p:pic>
        <p:nvPicPr>
          <p:cNvPr id="11" name="10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74" y="1285866"/>
            <a:ext cx="1357290" cy="1357290"/>
          </a:xfrm>
          <a:prstGeom prst="rect">
            <a:avLst/>
          </a:prstGeom>
        </p:spPr>
      </p:pic>
      <p:pic>
        <p:nvPicPr>
          <p:cNvPr id="12" name="11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74" y="2643188"/>
            <a:ext cx="1357290" cy="1357290"/>
          </a:xfrm>
          <a:prstGeom prst="rect">
            <a:avLst/>
          </a:prstGeom>
        </p:spPr>
      </p:pic>
      <p:pic>
        <p:nvPicPr>
          <p:cNvPr id="13" name="12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1285866"/>
            <a:ext cx="1357290" cy="1357290"/>
          </a:xfrm>
          <a:prstGeom prst="rect">
            <a:avLst/>
          </a:prstGeom>
        </p:spPr>
      </p:pic>
      <p:pic>
        <p:nvPicPr>
          <p:cNvPr id="14" name="13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2643188"/>
            <a:ext cx="1357290" cy="1357290"/>
          </a:xfrm>
          <a:prstGeom prst="rect">
            <a:avLst/>
          </a:prstGeom>
        </p:spPr>
      </p:pic>
      <p:pic>
        <p:nvPicPr>
          <p:cNvPr id="15" name="14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86710" y="1285866"/>
            <a:ext cx="1357290" cy="1357290"/>
          </a:xfrm>
          <a:prstGeom prst="rect">
            <a:avLst/>
          </a:prstGeom>
        </p:spPr>
      </p:pic>
      <p:pic>
        <p:nvPicPr>
          <p:cNvPr id="16" name="15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86710" y="2643188"/>
            <a:ext cx="1357290" cy="135729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428660" y="-285770"/>
            <a:ext cx="9858444" cy="5857916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50000">
              <a:schemeClr val="tx1">
                <a:lumMod val="65000"/>
                <a:lumOff val="35000"/>
                <a:shade val="67500"/>
                <a:satMod val="115000"/>
              </a:schemeClr>
            </a:gs>
            <a:gs pos="100000">
              <a:schemeClr val="tx1">
                <a:lumMod val="65000"/>
                <a:lumOff val="3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86dfcea33cc8eb0320c90199e93783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16200000">
            <a:off x="1321603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5400000">
            <a:off x="1321603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3107521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107521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4929222" y="11429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4929222" y="214312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6786594" y="114297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6786594" y="21431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1321603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107521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4929222" y="64292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6786594" y="64290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321603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107521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4929222" y="7142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6786594" y="7140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321603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3107521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4929222" y="-3571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6786594" y="-3572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5400000">
            <a:off x="1321603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5400000">
            <a:off x="3107521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5400000">
            <a:off x="4929222" y="2714626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5400000">
            <a:off x="6786594" y="2714610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5400000">
            <a:off x="1321603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5400000">
            <a:off x="3107521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4929222" y="321469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6786594" y="321467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1321603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3107521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4929222" y="364333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6786594" y="364331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AutoShape 2" descr="Loading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6146" name="Picture 2" descr="Rendered Image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rot="20310194">
            <a:off x="605940" y="2761956"/>
            <a:ext cx="2076450" cy="1362075"/>
          </a:xfrm>
          <a:prstGeom prst="rect">
            <a:avLst/>
          </a:prstGeom>
          <a:noFill/>
        </p:spPr>
      </p:pic>
      <p:sp>
        <p:nvSpPr>
          <p:cNvPr id="37" name="36 Rectángulo"/>
          <p:cNvSpPr/>
          <p:nvPr/>
        </p:nvSpPr>
        <p:spPr>
          <a:xfrm>
            <a:off x="-428660" y="-285770"/>
            <a:ext cx="9858444" cy="5857916"/>
          </a:xfrm>
          <a:prstGeom prst="rect">
            <a:avLst/>
          </a:prstGeom>
          <a:gradFill flip="none" rotWithShape="1">
            <a:gsLst>
              <a:gs pos="86000">
                <a:srgbClr val="3624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2000"/>
                            </p:stCondLst>
                            <p:childTnLst>
                              <p:par>
                                <p:cTn id="29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2" fill="hold">
                            <p:stCondLst>
                              <p:cond delay="4000"/>
                            </p:stCondLst>
                            <p:childTnLst>
                              <p:par>
                                <p:cTn id="59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5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6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7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8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</Words>
  <Application>Microsoft Office PowerPoint</Application>
  <PresentationFormat>Presentación en pantalla (16:9)</PresentationFormat>
  <Paragraphs>4</Paragraphs>
  <Slides>44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9" baseType="lpstr">
      <vt:lpstr>Arial</vt:lpstr>
      <vt:lpstr>Calibri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219</cp:revision>
  <dcterms:created xsi:type="dcterms:W3CDTF">2016-07-08T18:46:00Z</dcterms:created>
  <dcterms:modified xsi:type="dcterms:W3CDTF">2016-07-09T18:26:19Z</dcterms:modified>
</cp:coreProperties>
</file>