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0"/>
  </p:notesMasterIdLst>
  <p:sldIdLst>
    <p:sldId id="296" r:id="rId3"/>
    <p:sldId id="338" r:id="rId4"/>
    <p:sldId id="256" r:id="rId5"/>
    <p:sldId id="288" r:id="rId6"/>
    <p:sldId id="295" r:id="rId7"/>
    <p:sldId id="297" r:id="rId8"/>
    <p:sldId id="289" r:id="rId9"/>
    <p:sldId id="293" r:id="rId10"/>
    <p:sldId id="294" r:id="rId11"/>
    <p:sldId id="285" r:id="rId12"/>
    <p:sldId id="290" r:id="rId13"/>
    <p:sldId id="292" r:id="rId14"/>
    <p:sldId id="287" r:id="rId15"/>
    <p:sldId id="284" r:id="rId16"/>
    <p:sldId id="279" r:id="rId17"/>
    <p:sldId id="291" r:id="rId18"/>
    <p:sldId id="283" r:id="rId19"/>
    <p:sldId id="278" r:id="rId20"/>
    <p:sldId id="277" r:id="rId21"/>
    <p:sldId id="281" r:id="rId22"/>
    <p:sldId id="276" r:id="rId23"/>
    <p:sldId id="269" r:id="rId24"/>
    <p:sldId id="275" r:id="rId25"/>
    <p:sldId id="280" r:id="rId26"/>
    <p:sldId id="271" r:id="rId27"/>
    <p:sldId id="274" r:id="rId28"/>
    <p:sldId id="270" r:id="rId29"/>
    <p:sldId id="268" r:id="rId30"/>
    <p:sldId id="310" r:id="rId31"/>
    <p:sldId id="266" r:id="rId32"/>
    <p:sldId id="267" r:id="rId33"/>
    <p:sldId id="264" r:id="rId34"/>
    <p:sldId id="265" r:id="rId35"/>
    <p:sldId id="263" r:id="rId36"/>
    <p:sldId id="309" r:id="rId37"/>
    <p:sldId id="307" r:id="rId38"/>
    <p:sldId id="262" r:id="rId39"/>
    <p:sldId id="303" r:id="rId40"/>
    <p:sldId id="305" r:id="rId41"/>
    <p:sldId id="302" r:id="rId42"/>
    <p:sldId id="306" r:id="rId43"/>
    <p:sldId id="261" r:id="rId44"/>
    <p:sldId id="298" r:id="rId45"/>
    <p:sldId id="301" r:id="rId46"/>
    <p:sldId id="299" r:id="rId47"/>
    <p:sldId id="326" r:id="rId48"/>
    <p:sldId id="324" r:id="rId49"/>
    <p:sldId id="325" r:id="rId50"/>
    <p:sldId id="321" r:id="rId51"/>
    <p:sldId id="320" r:id="rId52"/>
    <p:sldId id="319" r:id="rId53"/>
    <p:sldId id="318" r:id="rId54"/>
    <p:sldId id="316" r:id="rId55"/>
    <p:sldId id="314" r:id="rId56"/>
    <p:sldId id="260" r:id="rId57"/>
    <p:sldId id="336" r:id="rId58"/>
    <p:sldId id="335" r:id="rId59"/>
    <p:sldId id="334" r:id="rId60"/>
    <p:sldId id="332" r:id="rId61"/>
    <p:sldId id="330" r:id="rId62"/>
    <p:sldId id="331" r:id="rId63"/>
    <p:sldId id="329" r:id="rId64"/>
    <p:sldId id="311" r:id="rId65"/>
    <p:sldId id="312" r:id="rId66"/>
    <p:sldId id="300" r:id="rId67"/>
    <p:sldId id="315" r:id="rId68"/>
    <p:sldId id="337" r:id="rId6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F5Zn0jNOf9m58hQ1yICag" hashData="TxXBq8itonKpuzTiKL9GVb6Mcq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1D03"/>
    <a:srgbClr val="613D07"/>
    <a:srgbClr val="6C0036"/>
    <a:srgbClr val="DEBC9A"/>
    <a:srgbClr val="CC0000"/>
    <a:srgbClr val="7E0000"/>
    <a:srgbClr val="2E0017"/>
    <a:srgbClr val="BB750D"/>
    <a:srgbClr val="920049"/>
    <a:srgbClr val="905A0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951" autoAdjust="0"/>
    <p:restoredTop sz="92185" autoAdjust="0"/>
  </p:normalViewPr>
  <p:slideViewPr>
    <p:cSldViewPr>
      <p:cViewPr>
        <p:scale>
          <a:sx n="40" d="100"/>
          <a:sy n="40" d="100"/>
        </p:scale>
        <p:origin x="-768" y="-6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2CF6E4-7D1D-4DCC-BB0D-FCE07B7B86E3}" type="datetimeFigureOut">
              <a:rPr lang="es-ES" smtClean="0"/>
              <a:pPr/>
              <a:t>22/06/2014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514888-D650-47F8-AA62-A3BB216B45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514888-D650-47F8-AA62-A3BB216B4580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543E-9EA4-4D9F-A374-7F8AFD102360}" type="datetimeFigureOut">
              <a:rPr lang="es-ES" smtClean="0"/>
              <a:pPr/>
              <a:t>22/06/2014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A790-2E59-4127-8DDB-7252918CC9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543E-9EA4-4D9F-A374-7F8AFD102360}" type="datetimeFigureOut">
              <a:rPr lang="es-ES" smtClean="0"/>
              <a:pPr/>
              <a:t>22/06/2014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A790-2E59-4127-8DDB-7252918CC9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543E-9EA4-4D9F-A374-7F8AFD102360}" type="datetimeFigureOut">
              <a:rPr lang="es-ES" smtClean="0"/>
              <a:pPr/>
              <a:t>22/06/2014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A790-2E59-4127-8DDB-7252918CC9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543E-9EA4-4D9F-A374-7F8AFD102360}" type="datetimeFigureOut">
              <a:rPr lang="es-ES" smtClean="0"/>
              <a:pPr/>
              <a:t>22/06/2014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A790-2E59-4127-8DDB-7252918CC9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543E-9EA4-4D9F-A374-7F8AFD102360}" type="datetimeFigureOut">
              <a:rPr lang="es-ES" smtClean="0"/>
              <a:pPr/>
              <a:t>22/06/2014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A790-2E59-4127-8DDB-7252918CC9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543E-9EA4-4D9F-A374-7F8AFD102360}" type="datetimeFigureOut">
              <a:rPr lang="es-ES" smtClean="0"/>
              <a:pPr/>
              <a:t>22/06/2014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A790-2E59-4127-8DDB-7252918CC9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543E-9EA4-4D9F-A374-7F8AFD102360}" type="datetimeFigureOut">
              <a:rPr lang="es-ES" smtClean="0"/>
              <a:pPr/>
              <a:t>22/06/2014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A790-2E59-4127-8DDB-7252918CC9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543E-9EA4-4D9F-A374-7F8AFD102360}" type="datetimeFigureOut">
              <a:rPr lang="es-ES" smtClean="0"/>
              <a:pPr/>
              <a:t>22/06/2014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A790-2E59-4127-8DDB-7252918CC9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543E-9EA4-4D9F-A374-7F8AFD102360}" type="datetimeFigureOut">
              <a:rPr lang="es-ES" smtClean="0"/>
              <a:pPr/>
              <a:t>22/06/2014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A790-2E59-4127-8DDB-7252918CC9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543E-9EA4-4D9F-A374-7F8AFD102360}" type="datetimeFigureOut">
              <a:rPr lang="es-ES" smtClean="0"/>
              <a:pPr/>
              <a:t>22/06/2014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A790-2E59-4127-8DDB-7252918CC9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543E-9EA4-4D9F-A374-7F8AFD102360}" type="datetimeFigureOut">
              <a:rPr lang="es-ES" smtClean="0"/>
              <a:pPr/>
              <a:t>22/06/2014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A790-2E59-4127-8DDB-7252918CC9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B2BC2E-9200-4097-917F-4D800001CA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9543E-9EA4-4D9F-A374-7F8AFD102360}" type="datetimeFigureOut">
              <a:rPr lang="es-ES" smtClean="0"/>
              <a:pPr/>
              <a:t>22/06/2014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9A790-2E59-4127-8DDB-7252918CC9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3D20048-7509-4F49-93D8-D4BD1EA91B4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2347-sveti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Onda"/>
          <p:cNvSpPr/>
          <p:nvPr/>
        </p:nvSpPr>
        <p:spPr>
          <a:xfrm rot="15423637" flipV="1">
            <a:off x="5552437" y="54114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7269435">
            <a:off x="1707996" y="54345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7269435">
            <a:off x="1993748" y="1686440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5423637" flipV="1">
            <a:off x="5409562" y="182700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7269435">
            <a:off x="2279500" y="290088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7269435">
            <a:off x="2636690" y="4186769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5423637" flipV="1">
            <a:off x="5123809" y="3112887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5423637" flipV="1">
            <a:off x="4838057" y="4327333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7269435">
            <a:off x="2922443" y="5329777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5423637" flipV="1">
            <a:off x="4552304" y="5327465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7269435">
            <a:off x="3208195" y="6465091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5423637" flipV="1">
            <a:off x="4195115" y="6506179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428596" y="0"/>
            <a:ext cx="3643402" cy="7478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/>
            </a:scene3d>
            <a:sp3d extrusionH="76200" contourW="25400" prstMaterial="plastic">
              <a:bevelT w="101600" h="12700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Black" pitchFamily="18" charset="0"/>
              </a:rPr>
              <a:t>B</a:t>
            </a:r>
          </a:p>
          <a:p>
            <a:r>
              <a:rPr lang="es-ES_tradnl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Black" pitchFamily="18" charset="0"/>
              </a:rPr>
              <a:t>  O</a:t>
            </a:r>
          </a:p>
          <a:p>
            <a:r>
              <a:rPr lang="es-ES_tradnl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Black" pitchFamily="18" charset="0"/>
              </a:rPr>
              <a:t>    D</a:t>
            </a:r>
          </a:p>
          <a:p>
            <a:r>
              <a:rPr lang="es-ES_tradnl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Black" pitchFamily="18" charset="0"/>
              </a:rPr>
              <a:t>      E</a:t>
            </a:r>
          </a:p>
          <a:p>
            <a:r>
              <a:rPr lang="es-ES_tradnl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Black" pitchFamily="18" charset="0"/>
              </a:rPr>
              <a:t>        G</a:t>
            </a:r>
          </a:p>
          <a:p>
            <a:r>
              <a:rPr lang="es-ES_tradnl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Black" pitchFamily="18" charset="0"/>
              </a:rPr>
              <a:t>          O</a:t>
            </a:r>
          </a:p>
          <a:p>
            <a:r>
              <a:rPr lang="es-ES_tradnl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Black" pitchFamily="18" charset="0"/>
              </a:rPr>
              <a:t>            N</a:t>
            </a:r>
          </a:p>
          <a:p>
            <a:r>
              <a:rPr lang="es-ES_tradnl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Black" pitchFamily="18" charset="0"/>
              </a:rPr>
              <a:t>               E</a:t>
            </a:r>
          </a:p>
          <a:p>
            <a:r>
              <a:rPr lang="es-ES_tradnl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Black" pitchFamily="18" charset="0"/>
              </a:rPr>
              <a:t>                 S</a:t>
            </a:r>
          </a:p>
          <a:p>
            <a:endParaRPr lang="es-ES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0" y="6000768"/>
            <a:ext cx="16658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24" name="23 Imagen" descr="332347-sveti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2"/>
          </a:xfrm>
          <a:prstGeom prst="rect">
            <a:avLst/>
          </a:prstGeom>
        </p:spPr>
      </p:pic>
    </p:spTree>
  </p:cSld>
  <p:clrMapOvr>
    <a:masterClrMapping/>
  </p:clrMapOvr>
  <p:transition spd="slow" advTm="18000">
    <p:sndAc>
      <p:stSnd loop="1">
        <p:snd r:embed="rId2" name="GIOVANNI MARRADI  - A Whiter Shade of Pa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000"/>
                            </p:stCondLst>
                            <p:childTnLst>
                              <p:par>
                                <p:cTn id="1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8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4" grpId="0" animBg="1"/>
      <p:bldP spid="14" grpId="1" animBg="1"/>
      <p:bldP spid="14" grpId="2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F1D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357158" y="357166"/>
            <a:ext cx="8501122" cy="6215106"/>
          </a:xfrm>
          <a:prstGeom prst="frame">
            <a:avLst>
              <a:gd name="adj1" fmla="val 2216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57224" y="785794"/>
            <a:ext cx="742955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C000"/>
                </a:solidFill>
                <a:latin typeface="Agency FB" pitchFamily="34" charset="0"/>
              </a:rPr>
              <a:t>Los  bodegones son una  composición, pictórica o fotográfica, que representa objetos inanimados, especialmente comida y utensilios domésticos, entre ellos animales, vegetales , frutas  viandas, vajilla, objetos de fumador, de escritorio, instrumentos musicales, etc.</a:t>
            </a:r>
          </a:p>
          <a:p>
            <a:r>
              <a:rPr lang="es-ES" sz="2400" dirty="0" smtClean="0">
                <a:solidFill>
                  <a:srgbClr val="FFC000"/>
                </a:solidFill>
                <a:latin typeface="Agency FB" pitchFamily="34" charset="0"/>
              </a:rPr>
              <a:t>Es éste uno de los géneros más reconocidos a lo largo de toda la historia del arte. La pintura ha representado naturalezas muertas con todo tipo de disposiciones, elementos e iluminaciones: decorados de mesa, estudios de caza, fruteros, con una visión minuciosa, abstraída o colorista, según la tendencia artística dominante. Del bodegón renacentista, rico en detalles y definición, al bodegón que surge cuando la pintura da su atrevido giro hacia la abstracción, el género se ha mantenido como una fuente constante de inspiración para los </a:t>
            </a:r>
            <a:r>
              <a:rPr lang="es-ES" sz="2400" dirty="0" smtClean="0">
                <a:solidFill>
                  <a:srgbClr val="FFC000"/>
                </a:solidFill>
                <a:latin typeface="Agency FB" pitchFamily="34" charset="0"/>
              </a:rPr>
              <a:t>artistas. Su único propósito es producir una composición que le resulte grata, y la interpretación de la fotografía depende de las emociones y de la imaginación del </a:t>
            </a:r>
            <a:r>
              <a:rPr lang="es-ES" sz="2400" dirty="0" smtClean="0">
                <a:solidFill>
                  <a:srgbClr val="FFC000"/>
                </a:solidFill>
                <a:latin typeface="Agency FB" pitchFamily="34" charset="0"/>
              </a:rPr>
              <a:t> observador</a:t>
            </a:r>
            <a:r>
              <a:rPr lang="es-ES" sz="2400" dirty="0" smtClean="0">
                <a:solidFill>
                  <a:srgbClr val="FFC000"/>
                </a:solidFill>
                <a:latin typeface="Agency FB" pitchFamily="34" charset="0"/>
              </a:rPr>
              <a:t>.</a:t>
            </a:r>
            <a:endParaRPr lang="es-ES" sz="2400" dirty="0" smtClean="0">
              <a:solidFill>
                <a:srgbClr val="FFC000"/>
              </a:solidFill>
              <a:latin typeface="Agency FB" pitchFamily="34" charset="0"/>
            </a:endParaRPr>
          </a:p>
          <a:p>
            <a:endParaRPr lang="es-E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4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-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0269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"/>
            <a:ext cx="9144000" cy="6858000"/>
          </a:xfrm>
          <a:prstGeom prst="rect">
            <a:avLst/>
          </a:prstGeom>
        </p:spPr>
      </p:pic>
      <p:pic>
        <p:nvPicPr>
          <p:cNvPr id="7" name="6 Imagen" descr="rehilete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785794"/>
            <a:ext cx="5556846" cy="5186389"/>
          </a:xfrm>
          <a:prstGeom prst="rect">
            <a:avLst/>
          </a:prstGeom>
        </p:spPr>
      </p:pic>
      <p:pic>
        <p:nvPicPr>
          <p:cNvPr id="8" name="7 Imagen" descr="rehilete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630669">
            <a:off x="2142866" y="972797"/>
            <a:ext cx="4950196" cy="4620182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1679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4655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4429124" cy="6858000"/>
          </a:xfrm>
          <a:prstGeom prst="moon">
            <a:avLst>
              <a:gd name="adj" fmla="val 13871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81524" y="0"/>
            <a:ext cx="4562476" cy="6858000"/>
          </a:xfrm>
          <a:prstGeom prst="moon">
            <a:avLst>
              <a:gd name="adj" fmla="val 13871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8" y="714356"/>
            <a:ext cx="3929090" cy="6143644"/>
          </a:xfrm>
          <a:prstGeom prst="moon">
            <a:avLst>
              <a:gd name="adj" fmla="val 1387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714356"/>
            <a:ext cx="3857652" cy="6143644"/>
          </a:xfrm>
          <a:prstGeom prst="moon">
            <a:avLst>
              <a:gd name="adj" fmla="val 1387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285852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F5791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286248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F5791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714480" y="1928802"/>
            <a:ext cx="2928958" cy="4929198"/>
          </a:xfrm>
          <a:prstGeom prst="moon">
            <a:avLst>
              <a:gd name="adj" fmla="val 16473"/>
            </a:avLst>
          </a:prstGeom>
          <a:solidFill>
            <a:srgbClr val="FF8D3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14810" y="1928802"/>
            <a:ext cx="3143272" cy="4929198"/>
          </a:xfrm>
          <a:prstGeom prst="moon">
            <a:avLst>
              <a:gd name="adj" fmla="val 13871"/>
            </a:avLst>
          </a:prstGeom>
          <a:solidFill>
            <a:srgbClr val="FF8D3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2724-sveti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200024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429652" y="2000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85720" y="235740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072462" y="242884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571472" y="2643182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786710" y="278603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1000132" y="307181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284762">
            <a:off x="1285852" y="342897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1643042" y="378616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429520" y="321466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143768" y="357185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6858016" y="3857604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2071702" y="421481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2357422" y="457198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2714612" y="492917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3071834" y="528638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rot="399508">
            <a:off x="3428992" y="571501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3857620" y="6143644"/>
            <a:ext cx="642942" cy="71435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6500826" y="4214818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6143636" y="464342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5857884" y="500061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5500694" y="5429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5214942" y="578643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4929190" y="6072182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180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50003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100013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150016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200026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250029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300039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350043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400052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450056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500066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>
            <a:off x="550069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dondear rectángulo de esquina diagonal"/>
          <p:cNvSpPr/>
          <p:nvPr/>
        </p:nvSpPr>
        <p:spPr>
          <a:xfrm>
            <a:off x="600079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dondear rectángulo de esquina diagonal"/>
          <p:cNvSpPr/>
          <p:nvPr/>
        </p:nvSpPr>
        <p:spPr>
          <a:xfrm>
            <a:off x="650082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dondear rectángulo de esquina diagonal"/>
          <p:cNvSpPr/>
          <p:nvPr/>
        </p:nvSpPr>
        <p:spPr>
          <a:xfrm>
            <a:off x="70009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dondear rectángulo de esquina diagonal"/>
          <p:cNvSpPr/>
          <p:nvPr/>
        </p:nvSpPr>
        <p:spPr>
          <a:xfrm>
            <a:off x="750095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dondear rectángulo de esquina diagonal"/>
          <p:cNvSpPr/>
          <p:nvPr/>
        </p:nvSpPr>
        <p:spPr>
          <a:xfrm>
            <a:off x="8893967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dondear rectángulo de esquina diagonal"/>
          <p:cNvSpPr/>
          <p:nvPr/>
        </p:nvSpPr>
        <p:spPr>
          <a:xfrm>
            <a:off x="80010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dondear rectángulo de esquina diagonal"/>
          <p:cNvSpPr/>
          <p:nvPr/>
        </p:nvSpPr>
        <p:spPr>
          <a:xfrm>
            <a:off x="842965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763241">
                  <a:shade val="30000"/>
                  <a:satMod val="115000"/>
                </a:srgbClr>
              </a:gs>
              <a:gs pos="50000">
                <a:srgbClr val="763241">
                  <a:shade val="67500"/>
                  <a:satMod val="115000"/>
                </a:srgbClr>
              </a:gs>
              <a:gs pos="100000">
                <a:srgbClr val="76324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6420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Sol"/>
          <p:cNvSpPr/>
          <p:nvPr/>
        </p:nvSpPr>
        <p:spPr>
          <a:xfrm>
            <a:off x="1714481" y="500042"/>
            <a:ext cx="5786478" cy="5643578"/>
          </a:xfrm>
          <a:prstGeom prst="sun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 rot="1106891">
            <a:off x="1972127" y="702897"/>
            <a:ext cx="5286230" cy="5195856"/>
          </a:xfrm>
          <a:prstGeom prst="sun">
            <a:avLst/>
          </a:prstGeom>
          <a:gradFill flip="none" rotWithShape="1">
            <a:gsLst>
              <a:gs pos="0">
                <a:srgbClr val="FFE393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2" animBg="1"/>
      <p:bldP spid="6" grpId="3" animBg="1"/>
      <p:bldP spid="8" grpId="2" animBg="1"/>
      <p:bldP spid="8" grpId="3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3489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643834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500034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928694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428728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857388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357422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786082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7215206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6858016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429388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6072198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643570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286380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4857752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rgbClr val="CCE9A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326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18" name="17 Luna"/>
          <p:cNvSpPr/>
          <p:nvPr/>
        </p:nvSpPr>
        <p:spPr>
          <a:xfrm rot="5400000">
            <a:off x="3500414" y="500058"/>
            <a:ext cx="2143140" cy="4286248"/>
          </a:xfrm>
          <a:prstGeom prst="moon">
            <a:avLst>
              <a:gd name="adj" fmla="val 1469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5400000" flipH="1">
            <a:off x="3500430" y="2143116"/>
            <a:ext cx="2143140" cy="4286280"/>
          </a:xfrm>
          <a:prstGeom prst="moon">
            <a:avLst>
              <a:gd name="adj" fmla="val 1272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5400000" flipH="1">
            <a:off x="3500430" y="2500306"/>
            <a:ext cx="2143140" cy="4286280"/>
          </a:xfrm>
          <a:prstGeom prst="moon">
            <a:avLst>
              <a:gd name="adj" fmla="val 1272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5400000">
            <a:off x="3500414" y="71430"/>
            <a:ext cx="2143140" cy="4286248"/>
          </a:xfrm>
          <a:prstGeom prst="moon">
            <a:avLst>
              <a:gd name="adj" fmla="val 1469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5400000" flipH="1">
            <a:off x="3500430" y="2928934"/>
            <a:ext cx="2143140" cy="4286280"/>
          </a:xfrm>
          <a:prstGeom prst="moon">
            <a:avLst>
              <a:gd name="adj" fmla="val 1450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5400000">
            <a:off x="3500414" y="-357198"/>
            <a:ext cx="2143140" cy="4286248"/>
          </a:xfrm>
          <a:prstGeom prst="moon">
            <a:avLst>
              <a:gd name="adj" fmla="val 1469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5400000" flipH="1">
            <a:off x="3500430" y="3357562"/>
            <a:ext cx="2143140" cy="4286280"/>
          </a:xfrm>
          <a:prstGeom prst="moon">
            <a:avLst>
              <a:gd name="adj" fmla="val 1183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5400000">
            <a:off x="3500414" y="-785826"/>
            <a:ext cx="2143140" cy="4286248"/>
          </a:xfrm>
          <a:prstGeom prst="moon">
            <a:avLst>
              <a:gd name="adj" fmla="val 1469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4172-blackang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4214810" y="857232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5222344">
            <a:off x="6103088" y="2673919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10800000">
            <a:off x="4214810" y="4572008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5928423">
            <a:off x="2189600" y="2618084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8201015">
            <a:off x="2664716" y="1450177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8318188">
            <a:off x="5681194" y="3966617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13815527">
            <a:off x="2821780" y="3893270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1949982">
            <a:off x="5519524" y="1233198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4703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5423637" flipV="1">
            <a:off x="5552437" y="54114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74653C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7269435">
            <a:off x="1707996" y="54345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74653C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7269435">
            <a:off x="1993748" y="1686440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74653C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5423637" flipV="1">
            <a:off x="5409562" y="182700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74653C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7269435">
            <a:off x="2279500" y="290088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74653C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7269435">
            <a:off x="2636690" y="4186769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74653C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5423637" flipV="1">
            <a:off x="5123809" y="3112887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74653C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5423637" flipV="1">
            <a:off x="4838057" y="4327333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74653C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7269435">
            <a:off x="2922443" y="5329777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74653C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5423637" flipV="1">
            <a:off x="4552304" y="5327465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74653C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7269435">
            <a:off x="3208195" y="6465091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74653C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5423637" flipV="1">
            <a:off x="4195115" y="6506179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74653C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4275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rehilete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785794"/>
            <a:ext cx="5556846" cy="5186389"/>
          </a:xfrm>
          <a:prstGeom prst="rect">
            <a:avLst/>
          </a:prstGeom>
        </p:spPr>
      </p:pic>
      <p:pic>
        <p:nvPicPr>
          <p:cNvPr id="6" name="5 Imagen" descr="rehilete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51397">
            <a:off x="1921097" y="850261"/>
            <a:ext cx="5556846" cy="518638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7233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429124" cy="6858000"/>
          </a:xfrm>
          <a:prstGeom prst="moon">
            <a:avLst>
              <a:gd name="adj" fmla="val 13871"/>
            </a:avLst>
          </a:prstGeom>
          <a:solidFill>
            <a:srgbClr val="FFE39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81524" y="0"/>
            <a:ext cx="4562476" cy="6858000"/>
          </a:xfrm>
          <a:prstGeom prst="moon">
            <a:avLst>
              <a:gd name="adj" fmla="val 13871"/>
            </a:avLst>
          </a:prstGeom>
          <a:solidFill>
            <a:srgbClr val="FFE39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8" y="714356"/>
            <a:ext cx="3929090" cy="6143644"/>
          </a:xfrm>
          <a:prstGeom prst="moon">
            <a:avLst>
              <a:gd name="adj" fmla="val 13871"/>
            </a:avLst>
          </a:prstGeom>
          <a:solidFill>
            <a:srgbClr val="FFCE4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72000" y="714356"/>
            <a:ext cx="3857652" cy="6143644"/>
          </a:xfrm>
          <a:prstGeom prst="moon">
            <a:avLst>
              <a:gd name="adj" fmla="val 13871"/>
            </a:avLst>
          </a:prstGeom>
          <a:solidFill>
            <a:srgbClr val="FFCE4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285852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B56E3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86248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B56E3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714480" y="1928802"/>
            <a:ext cx="2928958" cy="4929198"/>
          </a:xfrm>
          <a:prstGeom prst="moon">
            <a:avLst>
              <a:gd name="adj" fmla="val 16473"/>
            </a:avLst>
          </a:prstGeom>
          <a:solidFill>
            <a:srgbClr val="FF8D3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214810" y="1928802"/>
            <a:ext cx="3143272" cy="4929198"/>
          </a:xfrm>
          <a:prstGeom prst="moon">
            <a:avLst>
              <a:gd name="adj" fmla="val 13871"/>
            </a:avLst>
          </a:prstGeom>
          <a:solidFill>
            <a:srgbClr val="FF8D3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4827-sep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200024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429652" y="2000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85720" y="235740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072462" y="242884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571472" y="2643182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786710" y="278603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000132" y="307181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284762">
            <a:off x="1285852" y="342897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1643042" y="378616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429520" y="321466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768" y="357185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858016" y="3857604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702" y="421481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357422" y="457198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2714612" y="492917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3071834" y="528638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399508">
            <a:off x="3428992" y="571501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3857620" y="6143644"/>
            <a:ext cx="642942" cy="7143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6500826" y="4214818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6143636" y="464342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5857884" y="500061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5500694" y="5429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5214942" y="578643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4929190" y="6072182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1193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50003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100013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150016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200026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250029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300039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350043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400052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450056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500066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>
            <a:off x="550069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dondear rectángulo de esquina diagonal"/>
          <p:cNvSpPr/>
          <p:nvPr/>
        </p:nvSpPr>
        <p:spPr>
          <a:xfrm>
            <a:off x="600079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dondear rectángulo de esquina diagonal"/>
          <p:cNvSpPr/>
          <p:nvPr/>
        </p:nvSpPr>
        <p:spPr>
          <a:xfrm>
            <a:off x="650082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dondear rectángulo de esquina diagonal"/>
          <p:cNvSpPr/>
          <p:nvPr/>
        </p:nvSpPr>
        <p:spPr>
          <a:xfrm>
            <a:off x="70009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dondear rectángulo de esquina diagonal"/>
          <p:cNvSpPr/>
          <p:nvPr/>
        </p:nvSpPr>
        <p:spPr>
          <a:xfrm>
            <a:off x="750095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dondear rectángulo de esquina diagonal"/>
          <p:cNvSpPr/>
          <p:nvPr/>
        </p:nvSpPr>
        <p:spPr>
          <a:xfrm>
            <a:off x="8893967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dondear rectángulo de esquina diagonal"/>
          <p:cNvSpPr/>
          <p:nvPr/>
        </p:nvSpPr>
        <p:spPr>
          <a:xfrm>
            <a:off x="80010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dondear rectángulo de esquina diagonal"/>
          <p:cNvSpPr/>
          <p:nvPr/>
        </p:nvSpPr>
        <p:spPr>
          <a:xfrm>
            <a:off x="842965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E393">
                  <a:shade val="30000"/>
                  <a:satMod val="115000"/>
                </a:srgbClr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4390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714481" y="500042"/>
            <a:ext cx="5786478" cy="5643578"/>
          </a:xfrm>
          <a:prstGeom prst="sun">
            <a:avLst/>
          </a:prstGeom>
          <a:gradFill flip="none" rotWithShape="1">
            <a:gsLst>
              <a:gs pos="0">
                <a:srgbClr val="B56E39">
                  <a:shade val="30000"/>
                  <a:satMod val="115000"/>
                </a:srgbClr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06891">
            <a:off x="1972129" y="702898"/>
            <a:ext cx="5286230" cy="5195856"/>
          </a:xfrm>
          <a:prstGeom prst="sun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4915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64383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50003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92869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42872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85738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35742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78608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721520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685801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42938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607219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64357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28638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485775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2613-sep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3500414" y="500058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35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 flipH="1">
            <a:off x="3500430" y="2143116"/>
            <a:ext cx="2143140" cy="4286280"/>
          </a:xfrm>
          <a:prstGeom prst="moon">
            <a:avLst>
              <a:gd name="adj" fmla="val 12727"/>
            </a:avLst>
          </a:prstGeom>
          <a:gradFill flip="none" rotWithShape="1">
            <a:gsLst>
              <a:gs pos="35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3500430" y="2500306"/>
            <a:ext cx="2143140" cy="4286280"/>
          </a:xfrm>
          <a:prstGeom prst="moon">
            <a:avLst>
              <a:gd name="adj" fmla="val 12727"/>
            </a:avLst>
          </a:prstGeom>
          <a:gradFill flip="none" rotWithShape="1">
            <a:gsLst>
              <a:gs pos="35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500414" y="71430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35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3500430" y="2928934"/>
            <a:ext cx="2143140" cy="4286280"/>
          </a:xfrm>
          <a:prstGeom prst="moon">
            <a:avLst>
              <a:gd name="adj" fmla="val 14505"/>
            </a:avLst>
          </a:prstGeom>
          <a:gradFill flip="none" rotWithShape="1">
            <a:gsLst>
              <a:gs pos="35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500414" y="-357198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35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 flipH="1">
            <a:off x="3500430" y="3357562"/>
            <a:ext cx="2143140" cy="4286280"/>
          </a:xfrm>
          <a:prstGeom prst="moon">
            <a:avLst>
              <a:gd name="adj" fmla="val 11839"/>
            </a:avLst>
          </a:prstGeom>
          <a:gradFill flip="none" rotWithShape="1">
            <a:gsLst>
              <a:gs pos="35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500414" y="-785826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35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2650-sep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4071933" y="785794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5222344">
            <a:off x="5960211" y="2602481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10800000">
            <a:off x="4071933" y="4500570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5928423">
            <a:off x="2046723" y="2546646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8201015">
            <a:off x="2521839" y="1378739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8318188">
            <a:off x="5538317" y="3895179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13815527">
            <a:off x="2678903" y="3821832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1949982">
            <a:off x="5376647" y="1161760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600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5423637" flipV="1">
            <a:off x="5552437" y="54114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7269435">
            <a:off x="1707996" y="54345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7269435">
            <a:off x="1993748" y="1686440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5423637" flipV="1">
            <a:off x="5409562" y="182700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7269435">
            <a:off x="2279500" y="290088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7269435">
            <a:off x="2636690" y="4186769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5423637" flipV="1">
            <a:off x="5123809" y="3112887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5423637" flipV="1">
            <a:off x="4838057" y="4327333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7269435">
            <a:off x="2922443" y="5329777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5423637" flipV="1">
            <a:off x="4552304" y="5327465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7269435">
            <a:off x="3208195" y="6465091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5423637" flipV="1">
            <a:off x="4195115" y="6506179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E393">
                  <a:shade val="67500"/>
                  <a:satMod val="115000"/>
                </a:srgbClr>
              </a:gs>
              <a:gs pos="100000">
                <a:srgbClr val="FFE3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3114-sep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7" name="6 Imagen" descr="espiral_de_rayas_2_by_stuffbydelf-d48fcc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36746" y="1222309"/>
            <a:ext cx="4357708" cy="4357708"/>
          </a:xfrm>
          <a:prstGeom prst="ellipse">
            <a:avLst/>
          </a:prstGeom>
        </p:spPr>
      </p:pic>
      <p:pic>
        <p:nvPicPr>
          <p:cNvPr id="8" name="7 Imagen" descr="espiral_de_rayas_2_by_stuffbydelf-d48fcc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941185">
            <a:off x="2362662" y="1241517"/>
            <a:ext cx="4499798" cy="4357708"/>
          </a:xfrm>
          <a:prstGeom prst="ellipse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odegones (0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4429124" cy="6858000"/>
          </a:xfrm>
          <a:prstGeom prst="moon">
            <a:avLst>
              <a:gd name="adj" fmla="val 13871"/>
            </a:avLst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81524" y="0"/>
            <a:ext cx="4562476" cy="6858000"/>
          </a:xfrm>
          <a:prstGeom prst="moon">
            <a:avLst>
              <a:gd name="adj" fmla="val 13871"/>
            </a:avLst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8" y="714356"/>
            <a:ext cx="3929090" cy="6143644"/>
          </a:xfrm>
          <a:prstGeom prst="moon">
            <a:avLst>
              <a:gd name="adj" fmla="val 13871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72000" y="714356"/>
            <a:ext cx="3857652" cy="6143644"/>
          </a:xfrm>
          <a:prstGeom prst="moon">
            <a:avLst>
              <a:gd name="adj" fmla="val 13871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285852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0066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86248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0066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714480" y="1928802"/>
            <a:ext cx="2928958" cy="4929198"/>
          </a:xfrm>
          <a:prstGeom prst="moon">
            <a:avLst>
              <a:gd name="adj" fmla="val 16473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214810" y="1928802"/>
            <a:ext cx="3143272" cy="4929198"/>
          </a:xfrm>
          <a:prstGeom prst="moon">
            <a:avLst>
              <a:gd name="adj" fmla="val 13871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3286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200024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429652" y="2000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85720" y="235740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072462" y="242884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571472" y="2643182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786710" y="278603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000132" y="307181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284762">
            <a:off x="1285852" y="342897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1643042" y="378616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429520" y="321466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768" y="357185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858016" y="3857604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702" y="421481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357422" y="457198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2714612" y="492917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3071834" y="528638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399508">
            <a:off x="3428992" y="571501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3857620" y="6143644"/>
            <a:ext cx="642942" cy="7143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6500826" y="4214818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6143636" y="464342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5857884" y="500061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5500694" y="5429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5214942" y="578643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4929190" y="6072182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6263-adm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50003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100013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150016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200026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250029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300039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350043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400052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450056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500066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>
            <a:off x="550069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dondear rectángulo de esquina diagonal"/>
          <p:cNvSpPr/>
          <p:nvPr/>
        </p:nvSpPr>
        <p:spPr>
          <a:xfrm>
            <a:off x="600079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dondear rectángulo de esquina diagonal"/>
          <p:cNvSpPr/>
          <p:nvPr/>
        </p:nvSpPr>
        <p:spPr>
          <a:xfrm>
            <a:off x="650082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dondear rectángulo de esquina diagonal"/>
          <p:cNvSpPr/>
          <p:nvPr/>
        </p:nvSpPr>
        <p:spPr>
          <a:xfrm>
            <a:off x="70009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dondear rectángulo de esquina diagonal"/>
          <p:cNvSpPr/>
          <p:nvPr/>
        </p:nvSpPr>
        <p:spPr>
          <a:xfrm>
            <a:off x="750095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dondear rectángulo de esquina diagonal"/>
          <p:cNvSpPr/>
          <p:nvPr/>
        </p:nvSpPr>
        <p:spPr>
          <a:xfrm>
            <a:off x="8893967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dondear rectángulo de esquina diagonal"/>
          <p:cNvSpPr/>
          <p:nvPr/>
        </p:nvSpPr>
        <p:spPr>
          <a:xfrm>
            <a:off x="80010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dondear rectángulo de esquina diagonal"/>
          <p:cNvSpPr/>
          <p:nvPr/>
        </p:nvSpPr>
        <p:spPr>
          <a:xfrm>
            <a:off x="842965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5046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714481" y="500042"/>
            <a:ext cx="5786478" cy="5643578"/>
          </a:xfrm>
          <a:prstGeom prst="sun">
            <a:avLst/>
          </a:prstGeom>
          <a:gradFill flip="none" rotWithShape="1">
            <a:gsLst>
              <a:gs pos="0">
                <a:srgbClr val="B56E39">
                  <a:shade val="30000"/>
                  <a:satMod val="115000"/>
                </a:srgbClr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06891">
            <a:off x="1972129" y="702898"/>
            <a:ext cx="5286230" cy="5195856"/>
          </a:xfrm>
          <a:prstGeom prst="sun">
            <a:avLst/>
          </a:prstGeom>
          <a:gradFill flip="none" rotWithShape="1">
            <a:gsLst>
              <a:gs pos="0">
                <a:srgbClr val="FFE39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8087-blackang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64383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50003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92869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42872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85738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35742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78608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721520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685801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42938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607219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64357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28638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485775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odegones (0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5400000">
            <a:off x="3500414" y="500058"/>
            <a:ext cx="2143140" cy="4286248"/>
          </a:xfrm>
          <a:prstGeom prst="moon">
            <a:avLst>
              <a:gd name="adj" fmla="val 14690"/>
            </a:avLst>
          </a:prstGeom>
          <a:solidFill>
            <a:srgbClr val="4016B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3500430" y="2143116"/>
            <a:ext cx="2143140" cy="4286280"/>
          </a:xfrm>
          <a:prstGeom prst="moon">
            <a:avLst>
              <a:gd name="adj" fmla="val 12727"/>
            </a:avLst>
          </a:prstGeom>
          <a:solidFill>
            <a:srgbClr val="4016B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 flipH="1">
            <a:off x="3500430" y="2500306"/>
            <a:ext cx="2143140" cy="4286280"/>
          </a:xfrm>
          <a:prstGeom prst="moon">
            <a:avLst>
              <a:gd name="adj" fmla="val 12727"/>
            </a:avLst>
          </a:prstGeom>
          <a:solidFill>
            <a:srgbClr val="4016B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500414" y="71430"/>
            <a:ext cx="2143140" cy="4286248"/>
          </a:xfrm>
          <a:prstGeom prst="moon">
            <a:avLst>
              <a:gd name="adj" fmla="val 14690"/>
            </a:avLst>
          </a:prstGeom>
          <a:solidFill>
            <a:srgbClr val="4016B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 flipH="1">
            <a:off x="3500430" y="2928934"/>
            <a:ext cx="2143140" cy="4286280"/>
          </a:xfrm>
          <a:prstGeom prst="moon">
            <a:avLst>
              <a:gd name="adj" fmla="val 14505"/>
            </a:avLst>
          </a:prstGeom>
          <a:solidFill>
            <a:srgbClr val="4016B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500414" y="-357198"/>
            <a:ext cx="2143140" cy="4286248"/>
          </a:xfrm>
          <a:prstGeom prst="moon">
            <a:avLst>
              <a:gd name="adj" fmla="val 14690"/>
            </a:avLst>
          </a:prstGeom>
          <a:solidFill>
            <a:srgbClr val="4016B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 flipH="1">
            <a:off x="3500430" y="3357562"/>
            <a:ext cx="2143140" cy="4286280"/>
          </a:xfrm>
          <a:prstGeom prst="moon">
            <a:avLst>
              <a:gd name="adj" fmla="val 11839"/>
            </a:avLst>
          </a:prstGeom>
          <a:solidFill>
            <a:srgbClr val="4016B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3500414" y="-785826"/>
            <a:ext cx="2143140" cy="4286248"/>
          </a:xfrm>
          <a:prstGeom prst="moon">
            <a:avLst>
              <a:gd name="adj" fmla="val 14690"/>
            </a:avLst>
          </a:prstGeom>
          <a:solidFill>
            <a:srgbClr val="4016B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odegones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orazón"/>
          <p:cNvSpPr/>
          <p:nvPr/>
        </p:nvSpPr>
        <p:spPr>
          <a:xfrm>
            <a:off x="4071933" y="785794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5222344">
            <a:off x="5960211" y="2602481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0800000">
            <a:off x="4071933" y="4500570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5928423">
            <a:off x="2046723" y="2546646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8201015">
            <a:off x="2521839" y="1378739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8318188">
            <a:off x="5538317" y="3895179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13815527">
            <a:off x="2678903" y="3821832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1949982">
            <a:off x="5376647" y="1161760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egones-musica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4572000" y="0"/>
            <a:ext cx="4143372" cy="6858000"/>
          </a:xfrm>
          <a:prstGeom prst="moon">
            <a:avLst>
              <a:gd name="adj" fmla="val 8818"/>
            </a:avLst>
          </a:prstGeom>
          <a:gradFill flip="none" rotWithShape="1">
            <a:gsLst>
              <a:gs pos="0">
                <a:srgbClr val="B56E39">
                  <a:shade val="30000"/>
                  <a:satMod val="115000"/>
                </a:srgbClr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000596" y="714356"/>
            <a:ext cx="3929090" cy="6143644"/>
          </a:xfrm>
          <a:prstGeom prst="moon">
            <a:avLst>
              <a:gd name="adj" fmla="val 10809"/>
            </a:avLst>
          </a:prstGeom>
          <a:solidFill>
            <a:srgbClr val="FFE3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572100" y="1214422"/>
            <a:ext cx="3571900" cy="5643578"/>
          </a:xfrm>
          <a:prstGeom prst="moon">
            <a:avLst>
              <a:gd name="adj" fmla="val 1387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000728" y="1928802"/>
            <a:ext cx="2928958" cy="4929198"/>
          </a:xfrm>
          <a:prstGeom prst="moon">
            <a:avLst>
              <a:gd name="adj" fmla="val 16473"/>
            </a:avLst>
          </a:prstGeom>
          <a:solidFill>
            <a:srgbClr val="BB750D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366714" y="0"/>
            <a:ext cx="4276724" cy="6858000"/>
          </a:xfrm>
          <a:prstGeom prst="moon">
            <a:avLst>
              <a:gd name="adj" fmla="val 9652"/>
            </a:avLst>
          </a:prstGeom>
          <a:gradFill flip="none" rotWithShape="1">
            <a:gsLst>
              <a:gs pos="0">
                <a:srgbClr val="B56E39">
                  <a:shade val="30000"/>
                  <a:satMod val="115000"/>
                </a:srgbClr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357158" y="714356"/>
            <a:ext cx="3786182" cy="6143644"/>
          </a:xfrm>
          <a:prstGeom prst="moon">
            <a:avLst>
              <a:gd name="adj" fmla="val 10693"/>
            </a:avLst>
          </a:prstGeom>
          <a:solidFill>
            <a:srgbClr val="FFE3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8" y="1214422"/>
            <a:ext cx="3571900" cy="5643578"/>
          </a:xfrm>
          <a:prstGeom prst="moon">
            <a:avLst>
              <a:gd name="adj" fmla="val 1387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0" y="1928802"/>
            <a:ext cx="3143272" cy="4929198"/>
          </a:xfrm>
          <a:prstGeom prst="moon">
            <a:avLst>
              <a:gd name="adj" fmla="val 13871"/>
            </a:avLst>
          </a:prstGeom>
          <a:solidFill>
            <a:srgbClr val="BB750D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egones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5423637" flipV="1">
            <a:off x="5552437" y="54114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7269435">
            <a:off x="1707996" y="54345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7269435">
            <a:off x="1993748" y="1686440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5423637" flipV="1">
            <a:off x="5409562" y="182700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7269435">
            <a:off x="2279500" y="290088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7269435">
            <a:off x="2636690" y="4186769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5423637" flipV="1">
            <a:off x="5123809" y="3112887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5423637" flipV="1">
            <a:off x="4838057" y="4327333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7269435">
            <a:off x="2922443" y="5329777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5423637" flipV="1">
            <a:off x="4552304" y="5327465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7269435">
            <a:off x="3208195" y="6465091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5423637" flipV="1">
            <a:off x="4195115" y="6506179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egones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de_rayas_2_by_stuffbydelf-d48fcc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36746" y="1222309"/>
            <a:ext cx="4357708" cy="4357708"/>
          </a:xfrm>
          <a:prstGeom prst="ellipse">
            <a:avLst/>
          </a:prstGeom>
        </p:spPr>
      </p:pic>
      <p:pic>
        <p:nvPicPr>
          <p:cNvPr id="6" name="5 Imagen" descr="espiral_de_rayas_2_by_stuffbydelf-d48fcc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941185">
            <a:off x="2362662" y="1241517"/>
            <a:ext cx="4499798" cy="4357708"/>
          </a:xfrm>
          <a:prstGeom prst="ellipse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egones 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429124" cy="6858000"/>
          </a:xfrm>
          <a:prstGeom prst="moon">
            <a:avLst>
              <a:gd name="adj" fmla="val 13871"/>
            </a:avLst>
          </a:prstGeom>
          <a:solidFill>
            <a:srgbClr val="732B7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81524" y="0"/>
            <a:ext cx="4562476" cy="6858000"/>
          </a:xfrm>
          <a:prstGeom prst="moon">
            <a:avLst>
              <a:gd name="adj" fmla="val 13871"/>
            </a:avLst>
          </a:prstGeom>
          <a:solidFill>
            <a:srgbClr val="732B7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8" y="714356"/>
            <a:ext cx="3929090" cy="6143644"/>
          </a:xfrm>
          <a:prstGeom prst="moon">
            <a:avLst>
              <a:gd name="adj" fmla="val 13871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72000" y="714356"/>
            <a:ext cx="3857652" cy="6143644"/>
          </a:xfrm>
          <a:prstGeom prst="moon">
            <a:avLst>
              <a:gd name="adj" fmla="val 13871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285852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86248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714480" y="1928802"/>
            <a:ext cx="2928958" cy="4929198"/>
          </a:xfrm>
          <a:prstGeom prst="moon">
            <a:avLst>
              <a:gd name="adj" fmla="val 16473"/>
            </a:avLst>
          </a:prstGeom>
          <a:solidFill>
            <a:srgbClr val="BD92DE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214810" y="1928802"/>
            <a:ext cx="3143272" cy="4929198"/>
          </a:xfrm>
          <a:prstGeom prst="moon">
            <a:avLst>
              <a:gd name="adj" fmla="val 13871"/>
            </a:avLst>
          </a:prstGeom>
          <a:solidFill>
            <a:srgbClr val="BD92DE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egones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200024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429652" y="2000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85720" y="235740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072462" y="242884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571472" y="2643182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786710" y="278603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000132" y="307181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284762">
            <a:off x="1285852" y="342897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1643042" y="378616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429520" y="321466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768" y="357185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858016" y="3857604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702" y="421481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357422" y="457198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2714612" y="492917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3071834" y="528638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399508">
            <a:off x="3428992" y="571501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3857620" y="6143644"/>
            <a:ext cx="642942" cy="7143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6500826" y="4214818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6143636" y="464342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5857884" y="500061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5500694" y="5429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5214942" y="578643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4929190" y="6072182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50003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100013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150016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200026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250029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300039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350043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400052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450056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500066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>
            <a:off x="550069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dondear rectángulo de esquina diagonal"/>
          <p:cNvSpPr/>
          <p:nvPr/>
        </p:nvSpPr>
        <p:spPr>
          <a:xfrm>
            <a:off x="600079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dondear rectángulo de esquina diagonal"/>
          <p:cNvSpPr/>
          <p:nvPr/>
        </p:nvSpPr>
        <p:spPr>
          <a:xfrm>
            <a:off x="650082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dondear rectángulo de esquina diagonal"/>
          <p:cNvSpPr/>
          <p:nvPr/>
        </p:nvSpPr>
        <p:spPr>
          <a:xfrm>
            <a:off x="70009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dondear rectángulo de esquina diagonal"/>
          <p:cNvSpPr/>
          <p:nvPr/>
        </p:nvSpPr>
        <p:spPr>
          <a:xfrm>
            <a:off x="750095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dondear rectángulo de esquina diagonal"/>
          <p:cNvSpPr/>
          <p:nvPr/>
        </p:nvSpPr>
        <p:spPr>
          <a:xfrm>
            <a:off x="8893967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dondear rectángulo de esquina diagonal"/>
          <p:cNvSpPr/>
          <p:nvPr/>
        </p:nvSpPr>
        <p:spPr>
          <a:xfrm>
            <a:off x="80010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dondear rectángulo de esquina diagonal"/>
          <p:cNvSpPr/>
          <p:nvPr/>
        </p:nvSpPr>
        <p:spPr>
          <a:xfrm>
            <a:off x="842965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481F67">
                  <a:shade val="67500"/>
                  <a:satMod val="115000"/>
                </a:srgbClr>
              </a:gs>
              <a:gs pos="100000">
                <a:srgbClr val="481F6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egon-flores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714481" y="500042"/>
            <a:ext cx="5786478" cy="5643578"/>
          </a:xfrm>
          <a:prstGeom prst="sun">
            <a:avLst/>
          </a:prstGeom>
          <a:gradFill flip="none" rotWithShape="1">
            <a:gsLst>
              <a:gs pos="0">
                <a:schemeClr val="tx1">
                  <a:lumMod val="7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06891">
            <a:off x="1972130" y="702898"/>
            <a:ext cx="5286230" cy="5195856"/>
          </a:xfrm>
          <a:prstGeom prst="sun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64383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50003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92869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42872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85738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35742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78608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721520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685801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42938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607219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64357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28638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485775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3500414" y="500058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25000">
                <a:srgbClr val="FFC000"/>
              </a:gs>
              <a:gs pos="50000">
                <a:srgbClr val="C0BC00">
                  <a:shade val="67500"/>
                  <a:satMod val="115000"/>
                </a:srgbClr>
              </a:gs>
              <a:gs pos="100000">
                <a:srgbClr val="C0B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 flipH="1">
            <a:off x="3500430" y="2143116"/>
            <a:ext cx="2143140" cy="4286280"/>
          </a:xfrm>
          <a:prstGeom prst="moon">
            <a:avLst>
              <a:gd name="adj" fmla="val 12727"/>
            </a:avLst>
          </a:prstGeom>
          <a:gradFill flip="none" rotWithShape="1">
            <a:gsLst>
              <a:gs pos="25000">
                <a:srgbClr val="FFC000"/>
              </a:gs>
              <a:gs pos="50000">
                <a:srgbClr val="C0BC00">
                  <a:shade val="67500"/>
                  <a:satMod val="115000"/>
                </a:srgbClr>
              </a:gs>
              <a:gs pos="100000">
                <a:srgbClr val="C0B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3500430" y="2500306"/>
            <a:ext cx="2143140" cy="4286280"/>
          </a:xfrm>
          <a:prstGeom prst="moon">
            <a:avLst>
              <a:gd name="adj" fmla="val 12727"/>
            </a:avLst>
          </a:prstGeom>
          <a:gradFill flip="none" rotWithShape="1">
            <a:gsLst>
              <a:gs pos="25000">
                <a:srgbClr val="FFC000"/>
              </a:gs>
              <a:gs pos="50000">
                <a:srgbClr val="C0BC00">
                  <a:shade val="67500"/>
                  <a:satMod val="115000"/>
                </a:srgbClr>
              </a:gs>
              <a:gs pos="100000">
                <a:srgbClr val="C0B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500414" y="71430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25000">
                <a:srgbClr val="FFC000"/>
              </a:gs>
              <a:gs pos="50000">
                <a:srgbClr val="C0BC00">
                  <a:shade val="67500"/>
                  <a:satMod val="115000"/>
                </a:srgbClr>
              </a:gs>
              <a:gs pos="100000">
                <a:srgbClr val="C0B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3500430" y="2928934"/>
            <a:ext cx="2143140" cy="4286280"/>
          </a:xfrm>
          <a:prstGeom prst="moon">
            <a:avLst>
              <a:gd name="adj" fmla="val 14505"/>
            </a:avLst>
          </a:prstGeom>
          <a:gradFill flip="none" rotWithShape="1">
            <a:gsLst>
              <a:gs pos="25000">
                <a:srgbClr val="FFC000"/>
              </a:gs>
              <a:gs pos="50000">
                <a:srgbClr val="C0BC00">
                  <a:shade val="67500"/>
                  <a:satMod val="115000"/>
                </a:srgbClr>
              </a:gs>
              <a:gs pos="100000">
                <a:srgbClr val="C0B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500414" y="-357198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25000">
                <a:srgbClr val="FFC000"/>
              </a:gs>
              <a:gs pos="50000">
                <a:srgbClr val="C0BC00">
                  <a:shade val="67500"/>
                  <a:satMod val="115000"/>
                </a:srgbClr>
              </a:gs>
              <a:gs pos="100000">
                <a:srgbClr val="C0B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 flipH="1">
            <a:off x="3500430" y="3357562"/>
            <a:ext cx="2143140" cy="4286280"/>
          </a:xfrm>
          <a:prstGeom prst="moon">
            <a:avLst>
              <a:gd name="adj" fmla="val 11839"/>
            </a:avLst>
          </a:prstGeom>
          <a:gradFill flip="none" rotWithShape="1">
            <a:gsLst>
              <a:gs pos="25000">
                <a:srgbClr val="FFC000"/>
              </a:gs>
              <a:gs pos="50000">
                <a:srgbClr val="C0BC00">
                  <a:shade val="67500"/>
                  <a:satMod val="115000"/>
                </a:srgbClr>
              </a:gs>
              <a:gs pos="100000">
                <a:srgbClr val="C0B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500414" y="-785826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25000">
                <a:srgbClr val="FFC000"/>
              </a:gs>
              <a:gs pos="50000">
                <a:srgbClr val="C0BC00">
                  <a:shade val="67500"/>
                  <a:satMod val="115000"/>
                </a:srgbClr>
              </a:gs>
              <a:gs pos="100000">
                <a:srgbClr val="C0B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4071933" y="785794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5222344">
            <a:off x="5960211" y="2602481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10800000">
            <a:off x="4071933" y="4500570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5928423">
            <a:off x="2046723" y="2546646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8201015">
            <a:off x="2521839" y="1378739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8318188">
            <a:off x="5538317" y="3895179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13815527">
            <a:off x="2678903" y="3821832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1949982">
            <a:off x="5376647" y="1161760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572000" y="0"/>
            <a:ext cx="4143372" cy="6858000"/>
          </a:xfrm>
          <a:prstGeom prst="moon">
            <a:avLst>
              <a:gd name="adj" fmla="val 8818"/>
            </a:avLst>
          </a:prstGeom>
          <a:gradFill flip="none" rotWithShape="1">
            <a:gsLst>
              <a:gs pos="0">
                <a:srgbClr val="B56E39">
                  <a:shade val="30000"/>
                  <a:satMod val="115000"/>
                </a:srgbClr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000596" y="714356"/>
            <a:ext cx="3929090" cy="6143644"/>
          </a:xfrm>
          <a:prstGeom prst="moon">
            <a:avLst>
              <a:gd name="adj" fmla="val 10809"/>
            </a:avLst>
          </a:prstGeom>
          <a:solidFill>
            <a:srgbClr val="FFE3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572100" y="1214422"/>
            <a:ext cx="3071866" cy="5643578"/>
          </a:xfrm>
          <a:prstGeom prst="moon">
            <a:avLst>
              <a:gd name="adj" fmla="val 1387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072198" y="1928802"/>
            <a:ext cx="2286016" cy="4929198"/>
          </a:xfrm>
          <a:prstGeom prst="moon">
            <a:avLst>
              <a:gd name="adj" fmla="val 16473"/>
            </a:avLst>
          </a:prstGeom>
          <a:solidFill>
            <a:srgbClr val="BB750D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366714" y="0"/>
            <a:ext cx="4276724" cy="6858000"/>
          </a:xfrm>
          <a:prstGeom prst="moon">
            <a:avLst>
              <a:gd name="adj" fmla="val 9652"/>
            </a:avLst>
          </a:prstGeom>
          <a:gradFill flip="none" rotWithShape="1">
            <a:gsLst>
              <a:gs pos="0">
                <a:srgbClr val="B56E39">
                  <a:shade val="30000"/>
                  <a:satMod val="115000"/>
                </a:srgbClr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57158" y="714356"/>
            <a:ext cx="3786182" cy="6143644"/>
          </a:xfrm>
          <a:prstGeom prst="moon">
            <a:avLst>
              <a:gd name="adj" fmla="val 10693"/>
            </a:avLst>
          </a:prstGeom>
          <a:solidFill>
            <a:srgbClr val="FFE3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714348" y="1214422"/>
            <a:ext cx="2928990" cy="5643578"/>
          </a:xfrm>
          <a:prstGeom prst="moon">
            <a:avLst>
              <a:gd name="adj" fmla="val 1387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1000100" y="1928802"/>
            <a:ext cx="2143172" cy="4929198"/>
          </a:xfrm>
          <a:prstGeom prst="moon">
            <a:avLst>
              <a:gd name="adj" fmla="val 13871"/>
            </a:avLst>
          </a:prstGeom>
          <a:solidFill>
            <a:srgbClr val="BB750D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5423637" flipV="1">
            <a:off x="5552437" y="54114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7269435">
            <a:off x="1707996" y="54345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7269435">
            <a:off x="1993748" y="1686440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5423637" flipV="1">
            <a:off x="5409562" y="182700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7269435">
            <a:off x="2279500" y="290088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7269435">
            <a:off x="2636690" y="4186769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5423637" flipV="1">
            <a:off x="5123809" y="3112887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5423637" flipV="1">
            <a:off x="4838057" y="4327333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7269435">
            <a:off x="2922443" y="5329777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5423637" flipV="1">
            <a:off x="4552304" y="5327465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7269435">
            <a:off x="3208195" y="6465091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5423637" flipV="1">
            <a:off x="4195115" y="6506179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de_rayas_2_by_stuffbydelf-d48fcc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436746" y="1222309"/>
            <a:ext cx="4357708" cy="4357708"/>
          </a:xfrm>
          <a:prstGeom prst="ellipse">
            <a:avLst/>
          </a:prstGeom>
        </p:spPr>
      </p:pic>
      <p:pic>
        <p:nvPicPr>
          <p:cNvPr id="6" name="5 Imagen" descr="espiral_de_rayas_2_by_stuffbydelf-d48fcc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41185">
            <a:off x="2362661" y="1241517"/>
            <a:ext cx="4499798" cy="4357708"/>
          </a:xfrm>
          <a:prstGeom prst="ellipse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429124" cy="6858000"/>
          </a:xfrm>
          <a:prstGeom prst="moon">
            <a:avLst>
              <a:gd name="adj" fmla="val 13871"/>
            </a:avLst>
          </a:prstGeom>
          <a:solidFill>
            <a:srgbClr val="613D0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81524" y="0"/>
            <a:ext cx="4562476" cy="6858000"/>
          </a:xfrm>
          <a:prstGeom prst="moon">
            <a:avLst>
              <a:gd name="adj" fmla="val 13871"/>
            </a:avLst>
          </a:prstGeom>
          <a:solidFill>
            <a:srgbClr val="613D0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8" y="714356"/>
            <a:ext cx="3929090" cy="6143644"/>
          </a:xfrm>
          <a:prstGeom prst="moon">
            <a:avLst>
              <a:gd name="adj" fmla="val 13871"/>
            </a:avLst>
          </a:prstGeom>
          <a:solidFill>
            <a:srgbClr val="905A0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72000" y="714356"/>
            <a:ext cx="3857652" cy="6143644"/>
          </a:xfrm>
          <a:prstGeom prst="moon">
            <a:avLst>
              <a:gd name="adj" fmla="val 13871"/>
            </a:avLst>
          </a:prstGeom>
          <a:solidFill>
            <a:srgbClr val="905A0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285852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B56E3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86248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B56E3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714480" y="1928802"/>
            <a:ext cx="2928958" cy="4929198"/>
          </a:xfrm>
          <a:prstGeom prst="moon">
            <a:avLst>
              <a:gd name="adj" fmla="val 1647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214810" y="1928802"/>
            <a:ext cx="3143272" cy="4929198"/>
          </a:xfrm>
          <a:prstGeom prst="moon">
            <a:avLst>
              <a:gd name="adj" fmla="val 13871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200024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429652" y="2000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85720" y="235740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072462" y="242884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571472" y="2643182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786710" y="278603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000132" y="307181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284762">
            <a:off x="1285852" y="342897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1643042" y="378616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429520" y="321466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768" y="357185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858016" y="3857604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702" y="421481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357422" y="457198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2714612" y="492917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3071834" y="528638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399508">
            <a:off x="3428992" y="571501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3857620" y="6143644"/>
            <a:ext cx="642942" cy="7143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6500826" y="4214818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6143636" y="464342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5857884" y="500061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5500694" y="5429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5214942" y="578643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4929190" y="6072182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50003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100013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150016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200026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250029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300039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350043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400052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450056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500066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>
            <a:off x="550069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dondear rectángulo de esquina diagonal"/>
          <p:cNvSpPr/>
          <p:nvPr/>
        </p:nvSpPr>
        <p:spPr>
          <a:xfrm>
            <a:off x="600079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dondear rectángulo de esquina diagonal"/>
          <p:cNvSpPr/>
          <p:nvPr/>
        </p:nvSpPr>
        <p:spPr>
          <a:xfrm>
            <a:off x="650082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dondear rectángulo de esquina diagonal"/>
          <p:cNvSpPr/>
          <p:nvPr/>
        </p:nvSpPr>
        <p:spPr>
          <a:xfrm>
            <a:off x="70009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dondear rectángulo de esquina diagonal"/>
          <p:cNvSpPr/>
          <p:nvPr/>
        </p:nvSpPr>
        <p:spPr>
          <a:xfrm>
            <a:off x="750095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dondear rectángulo de esquina diagonal"/>
          <p:cNvSpPr/>
          <p:nvPr/>
        </p:nvSpPr>
        <p:spPr>
          <a:xfrm>
            <a:off x="8893967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dondear rectángulo de esquina diagonal"/>
          <p:cNvSpPr/>
          <p:nvPr/>
        </p:nvSpPr>
        <p:spPr>
          <a:xfrm>
            <a:off x="80010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dondear rectángulo de esquina diagonal"/>
          <p:cNvSpPr/>
          <p:nvPr/>
        </p:nvSpPr>
        <p:spPr>
          <a:xfrm>
            <a:off x="842965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714481" y="500042"/>
            <a:ext cx="5786478" cy="5643578"/>
          </a:xfrm>
          <a:prstGeom prst="sun">
            <a:avLst/>
          </a:prstGeom>
          <a:solidFill>
            <a:srgbClr val="66003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06891">
            <a:off x="1972130" y="702898"/>
            <a:ext cx="5286230" cy="5195856"/>
          </a:xfrm>
          <a:prstGeom prst="sun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7643834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500034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928694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428728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857388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357422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2786082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7215206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858016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6429388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6072198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643570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286380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4857752" y="2071678"/>
            <a:ext cx="1500166" cy="3000396"/>
          </a:xfrm>
          <a:prstGeom prst="chevron">
            <a:avLst>
              <a:gd name="adj" fmla="val 8377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3500414" y="500058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3000">
                <a:schemeClr val="bg1">
                  <a:lumMod val="50000"/>
                  <a:lumOff val="50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 flipH="1">
            <a:off x="3500430" y="2143116"/>
            <a:ext cx="2143140" cy="4286280"/>
          </a:xfrm>
          <a:prstGeom prst="moon">
            <a:avLst>
              <a:gd name="adj" fmla="val 12727"/>
            </a:avLst>
          </a:prstGeom>
          <a:gradFill flip="none" rotWithShape="1">
            <a:gsLst>
              <a:gs pos="3000">
                <a:schemeClr val="bg1">
                  <a:lumMod val="50000"/>
                  <a:lumOff val="50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3500430" y="2500306"/>
            <a:ext cx="2143140" cy="4286280"/>
          </a:xfrm>
          <a:prstGeom prst="moon">
            <a:avLst>
              <a:gd name="adj" fmla="val 12727"/>
            </a:avLst>
          </a:prstGeom>
          <a:gradFill flip="none" rotWithShape="1">
            <a:gsLst>
              <a:gs pos="3000">
                <a:schemeClr val="bg1">
                  <a:lumMod val="50000"/>
                  <a:lumOff val="50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500414" y="71430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3000">
                <a:schemeClr val="bg1">
                  <a:lumMod val="50000"/>
                  <a:lumOff val="50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3500430" y="2928934"/>
            <a:ext cx="2143140" cy="4286280"/>
          </a:xfrm>
          <a:prstGeom prst="moon">
            <a:avLst>
              <a:gd name="adj" fmla="val 14505"/>
            </a:avLst>
          </a:prstGeom>
          <a:gradFill flip="none" rotWithShape="1">
            <a:gsLst>
              <a:gs pos="3000">
                <a:schemeClr val="bg1">
                  <a:lumMod val="50000"/>
                  <a:lumOff val="50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500414" y="-357198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3000">
                <a:schemeClr val="bg1">
                  <a:lumMod val="50000"/>
                  <a:lumOff val="50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 flipH="1">
            <a:off x="3500430" y="3357562"/>
            <a:ext cx="2143140" cy="4286280"/>
          </a:xfrm>
          <a:prstGeom prst="moon">
            <a:avLst>
              <a:gd name="adj" fmla="val 11839"/>
            </a:avLst>
          </a:prstGeom>
          <a:gradFill flip="none" rotWithShape="1">
            <a:gsLst>
              <a:gs pos="3000">
                <a:schemeClr val="bg1">
                  <a:lumMod val="50000"/>
                  <a:lumOff val="50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500414" y="-785826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3000">
                <a:schemeClr val="bg1">
                  <a:lumMod val="50000"/>
                  <a:lumOff val="50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4071933" y="785794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CC0000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5222344">
            <a:off x="5960211" y="2602481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CC0000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10800000">
            <a:off x="4071933" y="4500570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CC0000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5928423">
            <a:off x="2046723" y="2546646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CC0000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8201015">
            <a:off x="2521839" y="1378739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CC0000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8318188">
            <a:off x="5538317" y="3895179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CC0000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13815527">
            <a:off x="2678903" y="3821832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CC0000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1949982">
            <a:off x="5376647" y="1161760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CC0000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572000" y="0"/>
            <a:ext cx="4143372" cy="6858000"/>
          </a:xfrm>
          <a:prstGeom prst="moon">
            <a:avLst>
              <a:gd name="adj" fmla="val 8818"/>
            </a:avLst>
          </a:prstGeom>
          <a:gradFill flip="none" rotWithShape="1">
            <a:gsLst>
              <a:gs pos="0">
                <a:srgbClr val="B56E39">
                  <a:shade val="30000"/>
                  <a:satMod val="115000"/>
                </a:srgbClr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000596" y="714356"/>
            <a:ext cx="3929090" cy="6143644"/>
          </a:xfrm>
          <a:prstGeom prst="moon">
            <a:avLst>
              <a:gd name="adj" fmla="val 10809"/>
            </a:avLst>
          </a:prstGeom>
          <a:solidFill>
            <a:srgbClr val="FFE3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572100" y="1214422"/>
            <a:ext cx="3071866" cy="5643578"/>
          </a:xfrm>
          <a:prstGeom prst="moon">
            <a:avLst>
              <a:gd name="adj" fmla="val 1387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072198" y="1928802"/>
            <a:ext cx="2286016" cy="4929198"/>
          </a:xfrm>
          <a:prstGeom prst="moon">
            <a:avLst>
              <a:gd name="adj" fmla="val 16473"/>
            </a:avLst>
          </a:prstGeom>
          <a:solidFill>
            <a:srgbClr val="BB750D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366714" y="0"/>
            <a:ext cx="4276724" cy="6858000"/>
          </a:xfrm>
          <a:prstGeom prst="moon">
            <a:avLst>
              <a:gd name="adj" fmla="val 9652"/>
            </a:avLst>
          </a:prstGeom>
          <a:gradFill flip="none" rotWithShape="1">
            <a:gsLst>
              <a:gs pos="0">
                <a:srgbClr val="B56E39">
                  <a:shade val="30000"/>
                  <a:satMod val="115000"/>
                </a:srgbClr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57158" y="714356"/>
            <a:ext cx="3786182" cy="6143644"/>
          </a:xfrm>
          <a:prstGeom prst="moon">
            <a:avLst>
              <a:gd name="adj" fmla="val 10693"/>
            </a:avLst>
          </a:prstGeom>
          <a:solidFill>
            <a:srgbClr val="FFE3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714348" y="1214422"/>
            <a:ext cx="2928990" cy="5643578"/>
          </a:xfrm>
          <a:prstGeom prst="moon">
            <a:avLst>
              <a:gd name="adj" fmla="val 1387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1000100" y="1928802"/>
            <a:ext cx="2143172" cy="4929198"/>
          </a:xfrm>
          <a:prstGeom prst="moon">
            <a:avLst>
              <a:gd name="adj" fmla="val 13871"/>
            </a:avLst>
          </a:prstGeom>
          <a:solidFill>
            <a:srgbClr val="BB750D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5423637" flipV="1">
            <a:off x="5552437" y="54114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7269435">
            <a:off x="1707996" y="54345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7269435">
            <a:off x="1993748" y="1686440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5423637" flipV="1">
            <a:off x="5409562" y="182700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7269435">
            <a:off x="2279500" y="290088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7269435">
            <a:off x="2636690" y="4186769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5423637" flipV="1">
            <a:off x="5123809" y="3112887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5423637" flipV="1">
            <a:off x="4838057" y="4327333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7269435">
            <a:off x="2922443" y="5329777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5423637" flipV="1">
            <a:off x="4552304" y="5327465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7269435">
            <a:off x="3208195" y="6465091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5423637" flipV="1">
            <a:off x="4195115" y="6506179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05A0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espiral_de_rayas_2_by_stuffbydelf-d48fccf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2365307" y="1159639"/>
            <a:ext cx="4357708" cy="4357708"/>
          </a:xfrm>
          <a:prstGeom prst="ellipse">
            <a:avLst/>
          </a:prstGeom>
        </p:spPr>
      </p:pic>
      <p:pic>
        <p:nvPicPr>
          <p:cNvPr id="6" name="5 Imagen" descr="espiral_de_rayas_2_by_stuffbydelf-d48fcc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41185">
            <a:off x="2292280" y="1171181"/>
            <a:ext cx="4509202" cy="4366815"/>
          </a:xfrm>
          <a:prstGeom prst="ellipse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429124" cy="6858000"/>
          </a:xfrm>
          <a:prstGeom prst="moon">
            <a:avLst>
              <a:gd name="adj" fmla="val 13871"/>
            </a:avLst>
          </a:prstGeom>
          <a:solidFill>
            <a:srgbClr val="613D0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81524" y="0"/>
            <a:ext cx="4562476" cy="6858000"/>
          </a:xfrm>
          <a:prstGeom prst="moon">
            <a:avLst>
              <a:gd name="adj" fmla="val 13871"/>
            </a:avLst>
          </a:prstGeom>
          <a:solidFill>
            <a:srgbClr val="613D0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8" y="714356"/>
            <a:ext cx="3929090" cy="6143644"/>
          </a:xfrm>
          <a:prstGeom prst="moon">
            <a:avLst>
              <a:gd name="adj" fmla="val 13871"/>
            </a:avLst>
          </a:prstGeom>
          <a:solidFill>
            <a:srgbClr val="905A0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72000" y="714356"/>
            <a:ext cx="3857652" cy="6143644"/>
          </a:xfrm>
          <a:prstGeom prst="moon">
            <a:avLst>
              <a:gd name="adj" fmla="val 13871"/>
            </a:avLst>
          </a:prstGeom>
          <a:solidFill>
            <a:srgbClr val="905A0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285852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B56E3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86248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B56E3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714480" y="1928802"/>
            <a:ext cx="2928958" cy="4929198"/>
          </a:xfrm>
          <a:prstGeom prst="moon">
            <a:avLst>
              <a:gd name="adj" fmla="val 16473"/>
            </a:avLst>
          </a:prstGeom>
          <a:solidFill>
            <a:srgbClr val="DEBC9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214810" y="1928802"/>
            <a:ext cx="3143272" cy="4929198"/>
          </a:xfrm>
          <a:prstGeom prst="moon">
            <a:avLst>
              <a:gd name="adj" fmla="val 13871"/>
            </a:avLst>
          </a:prstGeom>
          <a:solidFill>
            <a:srgbClr val="DEBC9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200024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429652" y="2000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85720" y="235740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072462" y="242884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571472" y="2643182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786710" y="278603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000132" y="307181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284762">
            <a:off x="1285852" y="342897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1643042" y="378616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429520" y="321466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768" y="357185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858016" y="3857604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702" y="421481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357422" y="457198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2714612" y="492917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3071834" y="528638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399508">
            <a:off x="3428992" y="571501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3857620" y="6143644"/>
            <a:ext cx="642942" cy="7143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6500826" y="4214818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6143636" y="464342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5857884" y="500061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5500694" y="5429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5214942" y="578643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4929190" y="6072182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714481" y="500042"/>
            <a:ext cx="5786478" cy="5643578"/>
          </a:xfrm>
          <a:prstGeom prst="sun">
            <a:avLst/>
          </a:prstGeom>
          <a:solidFill>
            <a:srgbClr val="2E0017"/>
          </a:solidFill>
          <a:ln w="3175">
            <a:solidFill>
              <a:srgbClr val="CC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06891">
            <a:off x="1972130" y="702898"/>
            <a:ext cx="5286230" cy="5195856"/>
          </a:xfrm>
          <a:prstGeom prst="sun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64383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50003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92869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42872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85738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35742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78608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721520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685801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42938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607219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64357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28638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485775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3500414" y="500058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 flipH="1">
            <a:off x="3500430" y="2143116"/>
            <a:ext cx="2143140" cy="4286280"/>
          </a:xfrm>
          <a:prstGeom prst="moon">
            <a:avLst>
              <a:gd name="adj" fmla="val 12727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3500430" y="2500306"/>
            <a:ext cx="2143140" cy="4286280"/>
          </a:xfrm>
          <a:prstGeom prst="moon">
            <a:avLst>
              <a:gd name="adj" fmla="val 12727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500414" y="71430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3500430" y="2928934"/>
            <a:ext cx="2143140" cy="4286280"/>
          </a:xfrm>
          <a:prstGeom prst="moon">
            <a:avLst>
              <a:gd name="adj" fmla="val 1450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500414" y="-357198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 flipH="1">
            <a:off x="3500430" y="3357562"/>
            <a:ext cx="2143140" cy="4286280"/>
          </a:xfrm>
          <a:prstGeom prst="moon">
            <a:avLst>
              <a:gd name="adj" fmla="val 11839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500414" y="-785826"/>
            <a:ext cx="2143140" cy="4286248"/>
          </a:xfrm>
          <a:prstGeom prst="moon">
            <a:avLst>
              <a:gd name="adj" fmla="val 1469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nw7tKLxAm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4071933" y="785794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DEBC9A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5222344">
            <a:off x="5960211" y="2602481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DEBC9A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10800000">
            <a:off x="4071933" y="4500570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DEBC9A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5928423">
            <a:off x="2046723" y="2546646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DEBC9A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8201015">
            <a:off x="2521839" y="1378739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DEBC9A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8318188">
            <a:off x="5538317" y="3895179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DEBC9A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13815527">
            <a:off x="2678903" y="3821832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DEBC9A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1949982">
            <a:off x="5376647" y="1161760"/>
            <a:ext cx="1224630" cy="1224788"/>
          </a:xfrm>
          <a:prstGeom prst="heart">
            <a:avLst/>
          </a:prstGeom>
          <a:gradFill flip="none" rotWithShape="1">
            <a:gsLst>
              <a:gs pos="0">
                <a:srgbClr val="DEBC9A"/>
              </a:gs>
              <a:gs pos="50000">
                <a:srgbClr val="B56E39">
                  <a:shade val="67500"/>
                  <a:satMod val="115000"/>
                </a:srgbClr>
              </a:gs>
              <a:gs pos="100000">
                <a:srgbClr val="B56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ok.com.ua-455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572000" y="0"/>
            <a:ext cx="4143372" cy="6858000"/>
          </a:xfrm>
          <a:prstGeom prst="moon">
            <a:avLst>
              <a:gd name="adj" fmla="val 8818"/>
            </a:avLst>
          </a:prstGeom>
          <a:solidFill>
            <a:srgbClr val="CC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000596" y="714356"/>
            <a:ext cx="3929090" cy="6143644"/>
          </a:xfrm>
          <a:prstGeom prst="moon">
            <a:avLst>
              <a:gd name="adj" fmla="val 10809"/>
            </a:avLst>
          </a:prstGeom>
          <a:solidFill>
            <a:srgbClr val="CC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572100" y="1214422"/>
            <a:ext cx="3071866" cy="5643578"/>
          </a:xfrm>
          <a:prstGeom prst="moon">
            <a:avLst>
              <a:gd name="adj" fmla="val 13871"/>
            </a:avLst>
          </a:prstGeom>
          <a:solidFill>
            <a:srgbClr val="CC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072198" y="1928802"/>
            <a:ext cx="2286016" cy="4929198"/>
          </a:xfrm>
          <a:prstGeom prst="moon">
            <a:avLst>
              <a:gd name="adj" fmla="val 16473"/>
            </a:avLst>
          </a:prstGeom>
          <a:solidFill>
            <a:srgbClr val="CC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366714" y="0"/>
            <a:ext cx="4276724" cy="6858000"/>
          </a:xfrm>
          <a:prstGeom prst="moon">
            <a:avLst>
              <a:gd name="adj" fmla="val 9652"/>
            </a:avLst>
          </a:prstGeom>
          <a:solidFill>
            <a:srgbClr val="CC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57158" y="714356"/>
            <a:ext cx="3786182" cy="6143644"/>
          </a:xfrm>
          <a:prstGeom prst="moon">
            <a:avLst>
              <a:gd name="adj" fmla="val 10693"/>
            </a:avLst>
          </a:prstGeom>
          <a:solidFill>
            <a:srgbClr val="CC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714348" y="1214422"/>
            <a:ext cx="2928990" cy="5643578"/>
          </a:xfrm>
          <a:prstGeom prst="moon">
            <a:avLst>
              <a:gd name="adj" fmla="val 13871"/>
            </a:avLst>
          </a:prstGeom>
          <a:solidFill>
            <a:srgbClr val="CC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1000100" y="1928802"/>
            <a:ext cx="2143172" cy="4929198"/>
          </a:xfrm>
          <a:prstGeom prst="moon">
            <a:avLst>
              <a:gd name="adj" fmla="val 13871"/>
            </a:avLst>
          </a:prstGeom>
          <a:solidFill>
            <a:srgbClr val="CC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25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5423637" flipV="1">
            <a:off x="5552437" y="54114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2E0017"/>
              </a:gs>
              <a:gs pos="50000">
                <a:srgbClr val="BB750D">
                  <a:shade val="67500"/>
                  <a:satMod val="115000"/>
                </a:srgbClr>
              </a:gs>
              <a:gs pos="100000">
                <a:srgbClr val="BB750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7269435">
            <a:off x="1707996" y="54345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2E0017"/>
              </a:gs>
              <a:gs pos="50000">
                <a:srgbClr val="BB750D">
                  <a:shade val="67500"/>
                  <a:satMod val="115000"/>
                </a:srgbClr>
              </a:gs>
              <a:gs pos="100000">
                <a:srgbClr val="BB750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7269435">
            <a:off x="1993748" y="1686440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2E0017"/>
              </a:gs>
              <a:gs pos="50000">
                <a:srgbClr val="BB750D">
                  <a:shade val="67500"/>
                  <a:satMod val="115000"/>
                </a:srgbClr>
              </a:gs>
              <a:gs pos="100000">
                <a:srgbClr val="BB750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5423637" flipV="1">
            <a:off x="5409562" y="1827002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2E0017"/>
              </a:gs>
              <a:gs pos="50000">
                <a:srgbClr val="BB750D">
                  <a:shade val="67500"/>
                  <a:satMod val="115000"/>
                </a:srgbClr>
              </a:gs>
              <a:gs pos="100000">
                <a:srgbClr val="BB750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7269435">
            <a:off x="2279500" y="2900885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2E0017"/>
              </a:gs>
              <a:gs pos="50000">
                <a:srgbClr val="BB750D">
                  <a:shade val="67500"/>
                  <a:satMod val="115000"/>
                </a:srgbClr>
              </a:gs>
              <a:gs pos="100000">
                <a:srgbClr val="BB750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7269435">
            <a:off x="2636690" y="4186769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2E0017"/>
              </a:gs>
              <a:gs pos="50000">
                <a:srgbClr val="BB750D">
                  <a:shade val="67500"/>
                  <a:satMod val="115000"/>
                </a:srgbClr>
              </a:gs>
              <a:gs pos="100000">
                <a:srgbClr val="BB750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5423637" flipV="1">
            <a:off x="5123809" y="3112887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2E0017"/>
              </a:gs>
              <a:gs pos="50000">
                <a:srgbClr val="BB750D">
                  <a:shade val="67500"/>
                  <a:satMod val="115000"/>
                </a:srgbClr>
              </a:gs>
              <a:gs pos="100000">
                <a:srgbClr val="BB750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5423637" flipV="1">
            <a:off x="4838057" y="4327333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2E0017"/>
              </a:gs>
              <a:gs pos="50000">
                <a:srgbClr val="BB750D">
                  <a:shade val="67500"/>
                  <a:satMod val="115000"/>
                </a:srgbClr>
              </a:gs>
              <a:gs pos="100000">
                <a:srgbClr val="BB750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7269435">
            <a:off x="2922443" y="5329777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2E0017"/>
              </a:gs>
              <a:gs pos="50000">
                <a:srgbClr val="BB750D">
                  <a:shade val="67500"/>
                  <a:satMod val="115000"/>
                </a:srgbClr>
              </a:gs>
              <a:gs pos="100000">
                <a:srgbClr val="BB750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5423637" flipV="1">
            <a:off x="4552304" y="5327465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2E0017"/>
              </a:gs>
              <a:gs pos="50000">
                <a:srgbClr val="BB750D">
                  <a:shade val="67500"/>
                  <a:satMod val="115000"/>
                </a:srgbClr>
              </a:gs>
              <a:gs pos="100000">
                <a:srgbClr val="BB750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7269435">
            <a:off x="3208195" y="6465091"/>
            <a:ext cx="1714488" cy="785818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2E0017"/>
              </a:gs>
              <a:gs pos="50000">
                <a:srgbClr val="BB750D">
                  <a:shade val="67500"/>
                  <a:satMod val="115000"/>
                </a:srgbClr>
              </a:gs>
              <a:gs pos="100000">
                <a:srgbClr val="BB750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5423637" flipV="1">
            <a:off x="4195115" y="6506179"/>
            <a:ext cx="1670793" cy="703642"/>
          </a:xfrm>
          <a:prstGeom prst="wave">
            <a:avLst>
              <a:gd name="adj1" fmla="val 16970"/>
              <a:gd name="adj2" fmla="val -10000"/>
            </a:avLst>
          </a:prstGeom>
          <a:gradFill flip="none" rotWithShape="1">
            <a:gsLst>
              <a:gs pos="0">
                <a:srgbClr val="2E0017"/>
              </a:gs>
              <a:gs pos="50000">
                <a:srgbClr val="BB750D">
                  <a:shade val="67500"/>
                  <a:satMod val="115000"/>
                </a:srgbClr>
              </a:gs>
              <a:gs pos="100000">
                <a:srgbClr val="BB750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ta-un-po-con-M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espiral_de_rayas_2_by_stuffbydelf-d48fccf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2365307" y="1159639"/>
            <a:ext cx="4357708" cy="4357708"/>
          </a:xfrm>
          <a:prstGeom prst="ellipse">
            <a:avLst/>
          </a:prstGeom>
        </p:spPr>
      </p:pic>
      <p:pic>
        <p:nvPicPr>
          <p:cNvPr id="6" name="5 Imagen" descr="espiral_de_rayas_2_by_stuffbydelf-d48fcc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941185">
            <a:off x="2292279" y="1171181"/>
            <a:ext cx="4509202" cy="4366815"/>
          </a:xfrm>
          <a:prstGeom prst="ellipse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-cerveza-que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429124" cy="6858000"/>
          </a:xfrm>
          <a:prstGeom prst="moon">
            <a:avLst>
              <a:gd name="adj" fmla="val 13871"/>
            </a:avLst>
          </a:prstGeom>
          <a:solidFill>
            <a:srgbClr val="613D0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81524" y="0"/>
            <a:ext cx="4562476" cy="6858000"/>
          </a:xfrm>
          <a:prstGeom prst="moon">
            <a:avLst>
              <a:gd name="adj" fmla="val 13871"/>
            </a:avLst>
          </a:prstGeom>
          <a:solidFill>
            <a:srgbClr val="613D0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8" y="714356"/>
            <a:ext cx="3929090" cy="6143644"/>
          </a:xfrm>
          <a:prstGeom prst="moon">
            <a:avLst>
              <a:gd name="adj" fmla="val 13871"/>
            </a:avLst>
          </a:prstGeom>
          <a:solidFill>
            <a:srgbClr val="905A0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72000" y="714356"/>
            <a:ext cx="3857652" cy="6143644"/>
          </a:xfrm>
          <a:prstGeom prst="moon">
            <a:avLst>
              <a:gd name="adj" fmla="val 13871"/>
            </a:avLst>
          </a:prstGeom>
          <a:solidFill>
            <a:srgbClr val="905A0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285852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B56E3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86248" y="1214422"/>
            <a:ext cx="3571900" cy="5643578"/>
          </a:xfrm>
          <a:prstGeom prst="moon">
            <a:avLst>
              <a:gd name="adj" fmla="val 13871"/>
            </a:avLst>
          </a:prstGeom>
          <a:solidFill>
            <a:srgbClr val="B56E3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714480" y="1928802"/>
            <a:ext cx="2928958" cy="4929198"/>
          </a:xfrm>
          <a:prstGeom prst="moon">
            <a:avLst>
              <a:gd name="adj" fmla="val 16473"/>
            </a:avLst>
          </a:prstGeom>
          <a:solidFill>
            <a:srgbClr val="DEBC9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214810" y="1928802"/>
            <a:ext cx="3143272" cy="4929198"/>
          </a:xfrm>
          <a:prstGeom prst="moon">
            <a:avLst>
              <a:gd name="adj" fmla="val 13871"/>
            </a:avLst>
          </a:prstGeom>
          <a:solidFill>
            <a:srgbClr val="DEBC9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7A08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200024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429652" y="2000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85720" y="235740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072462" y="242884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571472" y="2643182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786710" y="2786034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000132" y="3071810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284762">
            <a:off x="1285852" y="342897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1643042" y="378616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429520" y="321466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768" y="357185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858016" y="3857604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702" y="421481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357422" y="457198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2714612" y="4929174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3071834" y="5286388"/>
            <a:ext cx="714348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399508">
            <a:off x="3428992" y="5715016"/>
            <a:ext cx="785850" cy="785794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3857620" y="6143644"/>
            <a:ext cx="642942" cy="7143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6500826" y="4214818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6143636" y="464342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5857884" y="5000612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5500694" y="542924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5214942" y="5786430"/>
            <a:ext cx="714348" cy="857256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4929190" y="6072182"/>
            <a:ext cx="714348" cy="785818"/>
          </a:xfrm>
          <a:prstGeom prst="rtTriangle">
            <a:avLst/>
          </a:prstGeom>
          <a:gradFill flip="none" rotWithShape="1">
            <a:gsLst>
              <a:gs pos="0">
                <a:srgbClr val="BB750D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ntage-still-life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50003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100013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150016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200026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250029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300039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350043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400052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450056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500066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>
            <a:off x="550069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dondear rectángulo de esquina diagonal"/>
          <p:cNvSpPr/>
          <p:nvPr/>
        </p:nvSpPr>
        <p:spPr>
          <a:xfrm>
            <a:off x="600079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dondear rectángulo de esquina diagonal"/>
          <p:cNvSpPr/>
          <p:nvPr/>
        </p:nvSpPr>
        <p:spPr>
          <a:xfrm>
            <a:off x="650082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dondear rectángulo de esquina diagonal"/>
          <p:cNvSpPr/>
          <p:nvPr/>
        </p:nvSpPr>
        <p:spPr>
          <a:xfrm>
            <a:off x="70009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dondear rectángulo de esquina diagonal"/>
          <p:cNvSpPr/>
          <p:nvPr/>
        </p:nvSpPr>
        <p:spPr>
          <a:xfrm>
            <a:off x="750095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dondear rectángulo de esquina diagonal"/>
          <p:cNvSpPr/>
          <p:nvPr/>
        </p:nvSpPr>
        <p:spPr>
          <a:xfrm>
            <a:off x="8893967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dondear rectángulo de esquina diagonal"/>
          <p:cNvSpPr/>
          <p:nvPr/>
        </p:nvSpPr>
        <p:spPr>
          <a:xfrm>
            <a:off x="80010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dondear rectángulo de esquina diagonal"/>
          <p:cNvSpPr/>
          <p:nvPr/>
        </p:nvSpPr>
        <p:spPr>
          <a:xfrm>
            <a:off x="842965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lips-still-li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714481" y="500042"/>
            <a:ext cx="5786478" cy="5643578"/>
          </a:xfrm>
          <a:prstGeom prst="sun">
            <a:avLst/>
          </a:prstGeom>
          <a:solidFill>
            <a:srgbClr val="7E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106891">
            <a:off x="1972130" y="702900"/>
            <a:ext cx="5286230" cy="5195856"/>
          </a:xfrm>
          <a:prstGeom prst="sun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64383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50003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928694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42872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85738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35742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78608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721520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6858016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642938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6072198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64357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286380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4857752" y="2071678"/>
            <a:ext cx="1500166" cy="3000396"/>
          </a:xfrm>
          <a:prstGeom prst="chevron">
            <a:avLst>
              <a:gd name="adj" fmla="val 83770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50003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100013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150016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200026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250029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300039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350043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400052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450056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5000660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>
            <a:off x="550069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dondear rectángulo de esquina diagonal"/>
          <p:cNvSpPr/>
          <p:nvPr/>
        </p:nvSpPr>
        <p:spPr>
          <a:xfrm>
            <a:off x="600079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dondear rectángulo de esquina diagonal"/>
          <p:cNvSpPr/>
          <p:nvPr/>
        </p:nvSpPr>
        <p:spPr>
          <a:xfrm>
            <a:off x="6500826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dondear rectángulo de esquina diagonal"/>
          <p:cNvSpPr/>
          <p:nvPr/>
        </p:nvSpPr>
        <p:spPr>
          <a:xfrm>
            <a:off x="70009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dondear rectángulo de esquina diagonal"/>
          <p:cNvSpPr/>
          <p:nvPr/>
        </p:nvSpPr>
        <p:spPr>
          <a:xfrm>
            <a:off x="7500958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dondear rectángulo de esquina diagonal"/>
          <p:cNvSpPr/>
          <p:nvPr/>
        </p:nvSpPr>
        <p:spPr>
          <a:xfrm>
            <a:off x="8893967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dondear rectángulo de esquina diagonal"/>
          <p:cNvSpPr/>
          <p:nvPr/>
        </p:nvSpPr>
        <p:spPr>
          <a:xfrm>
            <a:off x="8001024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dondear rectángulo de esquina diagonal"/>
          <p:cNvSpPr/>
          <p:nvPr/>
        </p:nvSpPr>
        <p:spPr>
          <a:xfrm>
            <a:off x="8429652" y="1500174"/>
            <a:ext cx="500066" cy="3714776"/>
          </a:xfrm>
          <a:prstGeom prst="round2DiagRect">
            <a:avLst>
              <a:gd name="adj1" fmla="val 50000"/>
              <a:gd name="adj2" fmla="val 5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13D07">
                  <a:shade val="67500"/>
                  <a:satMod val="115000"/>
                </a:srgbClr>
              </a:gs>
              <a:gs pos="100000">
                <a:srgbClr val="613D0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19824667">
            <a:off x="7038437" y="3539555"/>
            <a:ext cx="1928826" cy="12252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3000"/>
                            </p:stCondLst>
                            <p:childTnLst>
                              <p:par>
                                <p:cTn id="28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236</Words>
  <Application>Microsoft Office PowerPoint</Application>
  <PresentationFormat>Presentación en pantalla (4:3)</PresentationFormat>
  <Paragraphs>28</Paragraphs>
  <Slides>67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81</cp:revision>
  <dcterms:created xsi:type="dcterms:W3CDTF">2014-06-21T17:03:40Z</dcterms:created>
  <dcterms:modified xsi:type="dcterms:W3CDTF">2014-06-22T15:18:42Z</dcterms:modified>
</cp:coreProperties>
</file>