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0" r:id="rId3"/>
    <p:sldId id="314" r:id="rId4"/>
    <p:sldId id="312" r:id="rId5"/>
    <p:sldId id="283" r:id="rId6"/>
    <p:sldId id="279" r:id="rId7"/>
    <p:sldId id="285" r:id="rId8"/>
    <p:sldId id="284" r:id="rId9"/>
    <p:sldId id="281" r:id="rId10"/>
    <p:sldId id="278" r:id="rId11"/>
    <p:sldId id="275" r:id="rId12"/>
    <p:sldId id="276" r:id="rId13"/>
    <p:sldId id="274" r:id="rId14"/>
    <p:sldId id="273" r:id="rId15"/>
    <p:sldId id="270" r:id="rId16"/>
    <p:sldId id="272" r:id="rId17"/>
    <p:sldId id="271" r:id="rId18"/>
    <p:sldId id="269" r:id="rId19"/>
    <p:sldId id="268" r:id="rId20"/>
    <p:sldId id="286" r:id="rId21"/>
    <p:sldId id="267" r:id="rId22"/>
    <p:sldId id="266" r:id="rId23"/>
    <p:sldId id="265" r:id="rId24"/>
    <p:sldId id="264" r:id="rId25"/>
    <p:sldId id="262" r:id="rId26"/>
    <p:sldId id="260" r:id="rId27"/>
    <p:sldId id="263" r:id="rId28"/>
    <p:sldId id="259" r:id="rId29"/>
    <p:sldId id="261" r:id="rId30"/>
    <p:sldId id="302" r:id="rId31"/>
    <p:sldId id="303" r:id="rId32"/>
    <p:sldId id="301" r:id="rId33"/>
    <p:sldId id="300" r:id="rId34"/>
    <p:sldId id="299" r:id="rId35"/>
    <p:sldId id="295" r:id="rId36"/>
    <p:sldId id="297" r:id="rId37"/>
    <p:sldId id="298" r:id="rId38"/>
    <p:sldId id="258" r:id="rId39"/>
    <p:sldId id="307" r:id="rId40"/>
    <p:sldId id="292" r:id="rId41"/>
    <p:sldId id="306" r:id="rId42"/>
    <p:sldId id="309" r:id="rId43"/>
    <p:sldId id="305" r:id="rId44"/>
    <p:sldId id="304" r:id="rId45"/>
    <p:sldId id="291" r:id="rId46"/>
    <p:sldId id="277" r:id="rId47"/>
    <p:sldId id="315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xYc4AUQdetrk9UZXicZAA" hashData="UNsskduWirrxTb3t9qoy/VDz1t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570" autoAdjust="0"/>
    <p:restoredTop sz="94660"/>
  </p:normalViewPr>
  <p:slideViewPr>
    <p:cSldViewPr>
      <p:cViewPr>
        <p:scale>
          <a:sx n="50" d="100"/>
          <a:sy n="50" d="100"/>
        </p:scale>
        <p:origin x="-594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AA9A-1FFD-4E89-A5DF-2EA06945DD36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712A2-FE48-4B2D-8DFE-19E37BA01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AA9A-1FFD-4E89-A5DF-2EA06945DD36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712A2-FE48-4B2D-8DFE-19E37BA01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AA9A-1FFD-4E89-A5DF-2EA06945DD36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712A2-FE48-4B2D-8DFE-19E37BA01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AA9A-1FFD-4E89-A5DF-2EA06945DD36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712A2-FE48-4B2D-8DFE-19E37BA01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AA9A-1FFD-4E89-A5DF-2EA06945DD36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712A2-FE48-4B2D-8DFE-19E37BA01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AA9A-1FFD-4E89-A5DF-2EA06945DD36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712A2-FE48-4B2D-8DFE-19E37BA01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AA9A-1FFD-4E89-A5DF-2EA06945DD36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712A2-FE48-4B2D-8DFE-19E37BA01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AA9A-1FFD-4E89-A5DF-2EA06945DD36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712A2-FE48-4B2D-8DFE-19E37BA01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AA9A-1FFD-4E89-A5DF-2EA06945DD36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712A2-FE48-4B2D-8DFE-19E37BA01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AA9A-1FFD-4E89-A5DF-2EA06945DD36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712A2-FE48-4B2D-8DFE-19E37BA01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AA9A-1FFD-4E89-A5DF-2EA06945DD36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712A2-FE48-4B2D-8DFE-19E37BA01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5B7D5E-28CF-4C39-BD3C-603C3C6657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CAA9A-1FFD-4E89-A5DF-2EA06945DD36}" type="datetimeFigureOut">
              <a:rPr lang="es-ES" smtClean="0"/>
              <a:pPr/>
              <a:t>17/11/2012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D712A2-FE48-4B2D-8DFE-19E37BA01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A97B4E3-D22B-4047-9065-9B1A9716424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1.png"/><Relationship Id="rId7" Type="http://schemas.openxmlformats.org/officeDocument/2006/relationships/image" Target="../media/image5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6166_cvety_tyulpany_belye_kruzhevo_busy_zhemchug_buket_1920x120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Lágrima"/>
          <p:cNvSpPr/>
          <p:nvPr/>
        </p:nvSpPr>
        <p:spPr>
          <a:xfrm rot="201713">
            <a:off x="1000100" y="3286124"/>
            <a:ext cx="3643306" cy="3571876"/>
          </a:xfrm>
          <a:prstGeom prst="teardrop">
            <a:avLst/>
          </a:prstGeom>
          <a:solidFill>
            <a:schemeClr val="tx1"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020781">
            <a:off x="4679161" y="3250409"/>
            <a:ext cx="3643306" cy="3571876"/>
          </a:xfrm>
          <a:prstGeom prst="teardrop">
            <a:avLst/>
          </a:prstGeom>
          <a:solidFill>
            <a:schemeClr val="tx1"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749517">
            <a:off x="1060831" y="53344"/>
            <a:ext cx="3643306" cy="3571876"/>
          </a:xfrm>
          <a:prstGeom prst="teardrop">
            <a:avLst/>
          </a:prstGeom>
          <a:solidFill>
            <a:schemeClr val="tx1"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176560">
            <a:off x="4781399" y="-69679"/>
            <a:ext cx="3643306" cy="3571876"/>
          </a:xfrm>
          <a:prstGeom prst="teardrop">
            <a:avLst/>
          </a:prstGeom>
          <a:solidFill>
            <a:schemeClr val="tx1"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9154" name="Picture 2" descr="http://static1.glowtxt.com/data1/d/6/2/d6257931d059dbc618bf365488ad054e6cfaa215da39a3ee5e6b4b0d3255bfef95601890afd80709da39a3ee5e6b4b0d3255bfef95601890afd8070959ac449965448ede528c5bdf4884518b.png"/>
          <p:cNvPicPr>
            <a:picLocks noChangeAspect="1" noChangeArrowheads="1"/>
          </p:cNvPicPr>
          <p:nvPr/>
        </p:nvPicPr>
        <p:blipFill>
          <a:blip r:embed="rId4">
            <a:grayscl/>
            <a:lum bright="20000" contrast="40000"/>
          </a:blip>
          <a:srcRect/>
          <a:stretch>
            <a:fillRect/>
          </a:stretch>
        </p:blipFill>
        <p:spPr bwMode="auto">
          <a:xfrm>
            <a:off x="5143504" y="6000768"/>
            <a:ext cx="3500462" cy="485775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85720" y="428604"/>
            <a:ext cx="4145815" cy="280076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177800" h="101600" prst="softRound"/>
            </a:sp3d>
          </a:bodyPr>
          <a:lstStyle/>
          <a:p>
            <a:r>
              <a:rPr lang="es-ES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orte" pitchFamily="66" charset="0"/>
              </a:rPr>
              <a:t>Blanco </a:t>
            </a:r>
          </a:p>
          <a:p>
            <a:r>
              <a:rPr lang="es-ES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orte" pitchFamily="66" charset="0"/>
              </a:rPr>
              <a:t>   Puro</a:t>
            </a:r>
            <a:endParaRPr lang="es-ES" sz="8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7000">
    <p:sndAc>
      <p:stSnd loop="1">
        <p:snd r:embed="rId2" name="flashd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1500"/>
                            </p:stCondLst>
                            <p:childTnLst>
                              <p:par>
                                <p:cTn id="5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grayscl/>
              <a:lum contrast="10000"/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1223222293_gifs_animaux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5142" y="1142984"/>
            <a:ext cx="2797386" cy="342902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0_8992d_c56da4c6_L-jpg.pn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 rot="21008212">
            <a:off x="248923" y="12562"/>
            <a:ext cx="5674641" cy="606284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 rot="20850608">
            <a:off x="1265286" y="803588"/>
            <a:ext cx="327528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  <a:latin typeface="Script MT Bold" pitchFamily="66" charset="0"/>
              </a:rPr>
              <a:t>El  color blanco es el más puro de todos, así es que representa a la pureza.</a:t>
            </a:r>
          </a:p>
          <a:p>
            <a:r>
              <a:rPr lang="es-ES" sz="1600" dirty="0" smtClean="0">
                <a:solidFill>
                  <a:schemeClr val="bg1"/>
                </a:solidFill>
                <a:latin typeface="Script MT Bold" pitchFamily="66" charset="0"/>
              </a:rPr>
              <a:t>Es el color más protector de todos, aporta paz y confort, alivia la sensación de desespero y de shock emocional, ayuda a limpiar y aclarar las emociones, los pensamientos y el espíritu.</a:t>
            </a:r>
          </a:p>
          <a:p>
            <a:r>
              <a:rPr lang="es-ES" sz="1600" dirty="0" smtClean="0">
                <a:solidFill>
                  <a:schemeClr val="bg1"/>
                </a:solidFill>
                <a:latin typeface="Script MT Bold" pitchFamily="66" charset="0"/>
              </a:rPr>
              <a:t>Si necesita tiempo y espacio en su vida porque se siente agobiado, el blanco es el color que puede hacer sentir libre y olvidarse de las opresiones.</a:t>
            </a:r>
          </a:p>
          <a:p>
            <a:r>
              <a:rPr lang="es-ES" sz="1600" dirty="0" smtClean="0">
                <a:solidFill>
                  <a:schemeClr val="bg1"/>
                </a:solidFill>
                <a:latin typeface="Script MT Bold" pitchFamily="66" charset="0"/>
              </a:rPr>
              <a:t>Palabras claves del color blanco: luz, bondad, inocencia, pureza, virginidad, optimismo</a:t>
            </a:r>
            <a:r>
              <a:rPr lang="es-ES" sz="1600" smtClean="0">
                <a:solidFill>
                  <a:schemeClr val="bg1"/>
                </a:solidFill>
                <a:latin typeface="Script MT Bold" pitchFamily="66" charset="0"/>
              </a:rPr>
              <a:t>, perfección.</a:t>
            </a:r>
            <a:endParaRPr lang="es-ES" sz="1600" dirty="0" smtClean="0">
              <a:solidFill>
                <a:schemeClr val="bg1"/>
              </a:solidFill>
              <a:latin typeface="Script MT Bold" pitchFamily="66" charset="0"/>
            </a:endParaRPr>
          </a:p>
          <a:p>
            <a:endParaRPr lang="es-ES" sz="1600" dirty="0"/>
          </a:p>
        </p:txBody>
      </p:sp>
      <p:pic>
        <p:nvPicPr>
          <p:cNvPr id="9" name="8 Imagen" descr="77034861_2374021_dd33b383e9040e786dc84ea81859176d_h.png"/>
          <p:cNvPicPr>
            <a:picLocks noChangeAspect="1"/>
          </p:cNvPicPr>
          <p:nvPr/>
        </p:nvPicPr>
        <p:blipFill>
          <a:blip r:embed="rId5">
            <a:grayscl/>
            <a:lum bright="10000"/>
          </a:blip>
          <a:stretch>
            <a:fillRect/>
          </a:stretch>
        </p:blipFill>
        <p:spPr>
          <a:xfrm>
            <a:off x="6800869" y="3714776"/>
            <a:ext cx="2343131" cy="3143224"/>
          </a:xfrm>
          <a:prstGeom prst="rect">
            <a:avLst/>
          </a:prstGeom>
        </p:spPr>
      </p:pic>
    </p:spTree>
  </p:cSld>
  <p:clrMapOvr>
    <a:masterClrMapping/>
  </p:clrMapOvr>
  <p:transition spd="slow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8297171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Oso_Blanco_Grande-248146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9w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eon-blanco-82350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7113_belyj-medved_-medvezhata_-arktika_-sneg_1920x1200_(www.GdeFon.ru).jpg"/>
          <p:cNvPicPr>
            <a:picLocks noChangeAspect="1"/>
          </p:cNvPicPr>
          <p:nvPr/>
        </p:nvPicPr>
        <p:blipFill>
          <a:blip r:embed="rId2"/>
          <a:srcRect r="2083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Rosa Blan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beifu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leo.com-24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osnezhnaya_liliya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yonce-vestido-blanco-wallpapers_10791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ho_Blan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anc.jpg"/>
          <p:cNvPicPr>
            <a:picLocks noChangeAspect="1"/>
          </p:cNvPicPr>
          <p:nvPr/>
        </p:nvPicPr>
        <p:blipFill>
          <a:blip r:embed="rId2"/>
          <a:srcRect l="6250"/>
          <a:stretch>
            <a:fillRect/>
          </a:stretch>
        </p:blipFill>
        <p:spPr>
          <a:xfrm>
            <a:off x="0" y="0"/>
            <a:ext cx="91577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anco-cara-de-gato-wallpapers_11098_1280x9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hoblancomir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chorro_Blan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58-alicia-machado-en-blanc-WallFiz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chorro-blan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chorro-de-samo-o-blanco-en-fondos-y-pantallas-animales-334800.jpg"/>
          <p:cNvPicPr>
            <a:picLocks noChangeAspect="1"/>
          </p:cNvPicPr>
          <p:nvPr/>
        </p:nvPicPr>
        <p:blipFill>
          <a:blip r:embed="rId2"/>
          <a:srcRect l="5814" r="116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nejito_Blanco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rcel-blanco-en-el-m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906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-lapin-de-l-image-hd-p-ques-de-lapin,1600x1200,564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s-de-pantalla-HD-gato-blanco-fondo-de-escrito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estock-545019-1680x10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to Blanco con Ojos Celestes-5392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nojado-tigre-blanco-wallpapers_24733_1920x1200.jpg"/>
          <p:cNvPicPr>
            <a:picLocks noChangeAspect="1"/>
          </p:cNvPicPr>
          <p:nvPr/>
        </p:nvPicPr>
        <p:blipFill>
          <a:blip r:embed="rId2"/>
          <a:srcRect l="738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rse_eye_2-wallpaper-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to-blan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_de_un_perro_blanco_con_lentes_negros-1920x1200.jpg"/>
          <p:cNvPicPr>
            <a:picLocks noChangeAspect="1"/>
          </p:cNvPicPr>
          <p:nvPr/>
        </p:nvPicPr>
        <p:blipFill>
          <a:blip r:embed="rId2"/>
          <a:srcRect r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on_Blan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bo_blanco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GEONS-BLANC-CHRISTIAN-DSCN11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ones-blanco-niev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ro-lobo-blanco-49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tro-blanco-34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_for_Desktop_–_1440x900.jpg"/>
          <p:cNvPicPr>
            <a:picLocks noChangeAspect="1"/>
          </p:cNvPicPr>
          <p:nvPr/>
        </p:nvPicPr>
        <p:blipFill>
          <a:blip r:embed="rId2"/>
          <a:srcRect l="9766" r="429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gre-blanco-84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ite_horse-1920x14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-poco-de-blanco-wallpapers_7330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ite-hero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ite-horse-running-in-water_1366x768.jpg"/>
          <p:cNvPicPr>
            <a:picLocks noChangeAspect="1"/>
          </p:cNvPicPr>
          <p:nvPr/>
        </p:nvPicPr>
        <p:blipFill>
          <a:blip r:embed="rId2"/>
          <a:srcRect l="25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un_7726.jpg"/>
          <p:cNvPicPr>
            <a:picLocks noChangeAspect="1"/>
          </p:cNvPicPr>
          <p:nvPr/>
        </p:nvPicPr>
        <p:blipFill>
          <a:blip r:embed="rId2"/>
          <a:srcRect l="6408" r="6006"/>
          <a:stretch>
            <a:fillRect/>
          </a:stretch>
        </p:blipFill>
        <p:spPr>
          <a:xfrm>
            <a:off x="-1" y="0"/>
            <a:ext cx="912124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Ángel-del-cisne-wallpapers_31066_1680x10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4100" name="Picture 4" descr="http://static1.glowtxt.com/data1/b/6/9/b690838bbd3a9a5611efaea9d23bd17b84badc6dda39a3ee5e6b4b0d3255bfef95601890afd80709da39a3ee5e6b4b0d3255bfef95601890afd8070959ac449965448ede528c5bdf4884518b.png"/>
          <p:cNvPicPr>
            <a:picLocks noChangeAspect="1" noChangeArrowheads="1"/>
          </p:cNvPicPr>
          <p:nvPr/>
        </p:nvPicPr>
        <p:blipFill>
          <a:blip r:embed="rId3">
            <a:grayscl/>
            <a:lum bright="20000" contrast="40000"/>
          </a:blip>
          <a:srcRect/>
          <a:stretch>
            <a:fillRect/>
          </a:stretch>
        </p:blipFill>
        <p:spPr bwMode="auto">
          <a:xfrm>
            <a:off x="4071935" y="6037764"/>
            <a:ext cx="2714643" cy="42020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LANCO PU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BLANCO PURO</Template>
  <TotalTime>0</TotalTime>
  <Words>147</Words>
  <Application>Microsoft Office PowerPoint</Application>
  <PresentationFormat>Presentación en pantalla (4:3)</PresentationFormat>
  <Paragraphs>21</Paragraphs>
  <Slides>46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BLANCO PURO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2012-11-17T19:50:54Z</dcterms:created>
  <dcterms:modified xsi:type="dcterms:W3CDTF">2012-11-17T20:02:18Z</dcterms:modified>
</cp:coreProperties>
</file>