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256" r:id="rId4"/>
    <p:sldId id="270" r:id="rId5"/>
    <p:sldId id="260" r:id="rId6"/>
    <p:sldId id="269" r:id="rId7"/>
    <p:sldId id="268" r:id="rId8"/>
    <p:sldId id="267" r:id="rId9"/>
    <p:sldId id="266" r:id="rId10"/>
    <p:sldId id="265" r:id="rId11"/>
    <p:sldId id="264" r:id="rId12"/>
    <p:sldId id="261" r:id="rId13"/>
    <p:sldId id="263" r:id="rId14"/>
    <p:sldId id="259" r:id="rId15"/>
    <p:sldId id="275" r:id="rId16"/>
    <p:sldId id="274" r:id="rId17"/>
    <p:sldId id="276" r:id="rId18"/>
    <p:sldId id="258" r:id="rId19"/>
    <p:sldId id="281" r:id="rId20"/>
    <p:sldId id="283" r:id="rId21"/>
    <p:sldId id="282" r:id="rId22"/>
    <p:sldId id="286" r:id="rId23"/>
    <p:sldId id="289" r:id="rId24"/>
    <p:sldId id="288" r:id="rId25"/>
    <p:sldId id="280" r:id="rId26"/>
    <p:sldId id="287" r:id="rId27"/>
    <p:sldId id="290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ewv8kSChJlR71kEb3p6tA" hashData="7MSWOvF3bDnMroUE/jx/TcAVot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004" autoAdjust="0"/>
  </p:normalViewPr>
  <p:slideViewPr>
    <p:cSldViewPr>
      <p:cViewPr>
        <p:scale>
          <a:sx n="50" d="100"/>
          <a:sy n="50" d="100"/>
        </p:scale>
        <p:origin x="-600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E6F33-E5B5-4D9A-9A86-0CF59E2B50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588E8-16CC-4165-8D40-36142418B364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954AB-A1A3-4610-8801-8D3EB8F515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F67A4A-8A28-4ADF-A0B3-4C80D2615C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6 Imagen" descr="28e93750.gif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857488" y="1000108"/>
            <a:ext cx="3857652" cy="6286544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214546" y="0"/>
            <a:ext cx="526191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165100" h="11430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9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urlz MT" pitchFamily="82" charset="0"/>
              </a:rPr>
              <a:t>Bellydance</a:t>
            </a:r>
            <a:endParaRPr lang="es-ES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spd="slow" advTm="16000">
    <p:sndAc>
      <p:stSnd loop="1">
        <p:snd r:embed="rId2" name="Jannat_Habibi-3ala-Neyato_MiDoHiTs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8" presetClass="entr" presetSubtype="0" accel="5000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Y_DANCER_Wallpaper_45r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2815c31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357290" y="1214206"/>
            <a:ext cx="3075868" cy="564379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y_dance_by_ksania_art-d45ioq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f986b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7761" y="3786166"/>
            <a:ext cx="4586239" cy="3071834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nec-v-marok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ac072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285860"/>
            <a:ext cx="3319377" cy="557214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72w10x71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elly-dancers-2a.png"/>
          <p:cNvPicPr>
            <a:picLocks noChangeAspect="1"/>
          </p:cNvPicPr>
          <p:nvPr/>
        </p:nvPicPr>
        <p:blipFill>
          <a:blip r:embed="rId3">
            <a:lum contrast="10000"/>
          </a:blip>
          <a:srcRect r="12812"/>
          <a:stretch>
            <a:fillRect/>
          </a:stretch>
        </p:blipFill>
        <p:spPr>
          <a:xfrm>
            <a:off x="2000232" y="1143000"/>
            <a:ext cx="6643734" cy="5715000"/>
          </a:xfrm>
          <a:prstGeom prst="rect">
            <a:avLst/>
          </a:prstGeom>
        </p:spPr>
      </p:pic>
      <p:pic>
        <p:nvPicPr>
          <p:cNvPr id="9" name="8 Imagen" descr="1c7fff79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612001" y="1285860"/>
            <a:ext cx="3576392" cy="557214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1D2F60-C6C5-49B3-AF6E-C293CEAE2C1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arms_over_head_coincropped2.338150948_st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500098" y="785818"/>
            <a:ext cx="3522368" cy="6072182"/>
          </a:xfrm>
          <a:prstGeom prst="rect">
            <a:avLst/>
          </a:prstGeom>
        </p:spPr>
      </p:pic>
      <p:pic>
        <p:nvPicPr>
          <p:cNvPr id="8" name="7 Imagen" descr="bd3.png"/>
          <p:cNvPicPr>
            <a:picLocks noChangeAspect="1"/>
          </p:cNvPicPr>
          <p:nvPr/>
        </p:nvPicPr>
        <p:blipFill>
          <a:blip r:embed="rId4"/>
          <a:srcRect r="19615"/>
          <a:stretch>
            <a:fillRect/>
          </a:stretch>
        </p:blipFill>
        <p:spPr>
          <a:xfrm>
            <a:off x="4000496" y="1285860"/>
            <a:ext cx="4714908" cy="557214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262_(www.GdeFon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belly dan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847765"/>
            <a:ext cx="4071934" cy="601023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145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6" name="5 Imagen" descr="Sadie_denver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1571612"/>
            <a:ext cx="3910492" cy="547688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115_41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belly-dancers-19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57486" y="1214422"/>
            <a:ext cx="7905740" cy="592930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7652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5982096988_c8eb3ab581_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3442"/>
            <a:ext cx="5628658" cy="6024558"/>
          </a:xfrm>
          <a:prstGeom prst="rect">
            <a:avLst/>
          </a:prstGeom>
        </p:spPr>
      </p:pic>
      <p:pic>
        <p:nvPicPr>
          <p:cNvPr id="8" name="7 Imagen" descr="danza_del_vient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929190" y="928670"/>
            <a:ext cx="3443308" cy="6096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374399645118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elly-dancers-1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9" y="107132"/>
            <a:ext cx="8429652" cy="6750868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jaferi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llydance_wallpap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285984" y="1071546"/>
            <a:ext cx="2196337" cy="6072182"/>
          </a:xfrm>
          <a:prstGeom prst="rect">
            <a:avLst/>
          </a:prstGeom>
        </p:spPr>
      </p:pic>
      <p:pic>
        <p:nvPicPr>
          <p:cNvPr id="7" name="6 Imagen" descr="samara-hayat-bellydance_1-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14942" y="928670"/>
            <a:ext cx="3929058" cy="6096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ños_á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elly-dancers-2a.png"/>
          <p:cNvPicPr>
            <a:picLocks noChangeAspect="1"/>
          </p:cNvPicPr>
          <p:nvPr/>
        </p:nvPicPr>
        <p:blipFill>
          <a:blip r:embed="rId3"/>
          <a:srcRect l="39375" r="15624"/>
          <a:stretch>
            <a:fillRect/>
          </a:stretch>
        </p:blipFill>
        <p:spPr>
          <a:xfrm>
            <a:off x="1257266" y="785794"/>
            <a:ext cx="2171726" cy="3619519"/>
          </a:xfrm>
          <a:prstGeom prst="rect">
            <a:avLst/>
          </a:prstGeom>
        </p:spPr>
      </p:pic>
      <p:pic>
        <p:nvPicPr>
          <p:cNvPr id="8" name="7 Imagen" descr="belly-dancers-8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2928934"/>
            <a:ext cx="5382282" cy="392906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o-viajo-a-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belly-dancers-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104883"/>
            <a:ext cx="4813496" cy="575311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3034" y="0"/>
            <a:ext cx="905096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3034" y="0"/>
            <a:ext cx="905096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Belly-DancerDesktopNexus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35" y="0"/>
            <a:ext cx="9050965" cy="6858000"/>
          </a:xfrm>
          <a:prstGeom prst="rect">
            <a:avLst/>
          </a:prstGeom>
        </p:spPr>
      </p:pic>
      <p:pic>
        <p:nvPicPr>
          <p:cNvPr id="6" name="5 Imagen" descr="Aziza%20red%20flying%20veil%20promo%202010.png"/>
          <p:cNvPicPr>
            <a:picLocks noChangeAspect="1"/>
          </p:cNvPicPr>
          <p:nvPr/>
        </p:nvPicPr>
        <p:blipFill>
          <a:blip r:embed="rId3"/>
          <a:srcRect t="743" r="6146" b="4913"/>
          <a:stretch>
            <a:fillRect/>
          </a:stretch>
        </p:blipFill>
        <p:spPr>
          <a:xfrm>
            <a:off x="0" y="0"/>
            <a:ext cx="46933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jellabar-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veilspinsmaller.png"/>
          <p:cNvPicPr>
            <a:picLocks noChangeAspect="1"/>
          </p:cNvPicPr>
          <p:nvPr/>
        </p:nvPicPr>
        <p:blipFill>
          <a:blip r:embed="rId3"/>
          <a:srcRect l="17969" r="24999"/>
          <a:stretch>
            <a:fillRect/>
          </a:stretch>
        </p:blipFill>
        <p:spPr>
          <a:xfrm flipH="1">
            <a:off x="3000364" y="1500174"/>
            <a:ext cx="3544804" cy="535782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tytrip_marrakech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elly-dancers-1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500174"/>
            <a:ext cx="5577668" cy="535782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ecc81e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ilarin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0"/>
            <a:ext cx="542925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im y sala á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982096988_c8eb3ab581_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4972" y="0"/>
            <a:ext cx="3789028" cy="5524468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oka-room-cojines-landers-lamparas-estilo-arabe_MRD-F-3169134713_09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adie-video-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489489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5789316" cy="7305131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hara_desert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8" name="7 Imagen" descr="6e4011d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642894"/>
            <a:ext cx="8295815" cy="621510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 Nic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ziza%20red%20flying%20veil%20promo%2020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642918"/>
            <a:ext cx="476631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esta-danza-vientre-chill-out-orien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ly-dancers-1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500174"/>
            <a:ext cx="5577668" cy="5357826"/>
          </a:xfrm>
          <a:prstGeom prst="rect">
            <a:avLst/>
          </a:prstGeom>
        </p:spPr>
      </p:pic>
      <p:pic>
        <p:nvPicPr>
          <p:cNvPr id="6" name="5 Imagen" descr="belly-dancers-7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0504" y="1104883"/>
            <a:ext cx="4813496" cy="575311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camel_des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8495"/>
          </a:xfrm>
          <a:prstGeom prst="rect">
            <a:avLst/>
          </a:prstGeom>
        </p:spPr>
      </p:pic>
      <p:pic>
        <p:nvPicPr>
          <p:cNvPr id="6" name="5 Imagen" descr="arab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928670"/>
            <a:ext cx="3949846" cy="592933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95939">
            <a:off x="4929190" y="4429132"/>
            <a:ext cx="2784105" cy="17287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Presentación en pantalla (4:3)</PresentationFormat>
  <Paragraphs>16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2014-02-10T19:01:41Z</dcterms:created>
  <dcterms:modified xsi:type="dcterms:W3CDTF">2014-02-11T14:32:57Z</dcterms:modified>
</cp:coreProperties>
</file>