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88" r:id="rId3"/>
    <p:sldId id="299" r:id="rId4"/>
    <p:sldId id="270" r:id="rId5"/>
    <p:sldId id="300" r:id="rId6"/>
    <p:sldId id="262" r:id="rId7"/>
    <p:sldId id="260" r:id="rId8"/>
    <p:sldId id="263" r:id="rId9"/>
    <p:sldId id="257" r:id="rId10"/>
    <p:sldId id="258" r:id="rId11"/>
    <p:sldId id="261" r:id="rId12"/>
    <p:sldId id="265" r:id="rId13"/>
    <p:sldId id="267" r:id="rId14"/>
    <p:sldId id="264" r:id="rId15"/>
    <p:sldId id="269" r:id="rId16"/>
    <p:sldId id="266" r:id="rId17"/>
    <p:sldId id="268" r:id="rId18"/>
    <p:sldId id="272" r:id="rId19"/>
    <p:sldId id="271" r:id="rId20"/>
    <p:sldId id="283" r:id="rId21"/>
    <p:sldId id="277" r:id="rId22"/>
    <p:sldId id="273" r:id="rId23"/>
    <p:sldId id="278" r:id="rId24"/>
    <p:sldId id="282" r:id="rId25"/>
    <p:sldId id="280" r:id="rId26"/>
    <p:sldId id="284" r:id="rId27"/>
    <p:sldId id="294" r:id="rId28"/>
    <p:sldId id="296" r:id="rId29"/>
    <p:sldId id="301" r:id="rId3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IAXt4XfjH1mxiEo4ldxCg" hashData="uluiYNg4dx9R2QCku2Jzk1Kw9D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00B4"/>
    <a:srgbClr val="0000FF"/>
    <a:srgbClr val="E8BDF5"/>
    <a:srgbClr val="911CB6"/>
    <a:srgbClr val="81C0FF"/>
    <a:srgbClr val="3399FF"/>
    <a:srgbClr val="FF00FF"/>
    <a:srgbClr val="4519E7"/>
    <a:srgbClr val="9C5BC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53" autoAdjust="0"/>
    <p:restoredTop sz="94660"/>
  </p:normalViewPr>
  <p:slideViewPr>
    <p:cSldViewPr>
      <p:cViewPr>
        <p:scale>
          <a:sx n="400" d="100"/>
          <a:sy n="400" d="100"/>
        </p:scale>
        <p:origin x="5622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1AD1E5-A458-412C-B5CA-BD23F84692A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CEC5D6-4928-4CDE-9299-27CE7EF20FD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CEC5D6-4928-4CDE-9299-27CE7EF20FD5}" type="slidenum">
              <a:rPr lang="es-PE" smtClean="0"/>
              <a:pPr/>
              <a:t>24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05037-3821-4F1A-950B-3B3AFEF20F21}" type="datetimeFigureOut">
              <a:rPr lang="es-PE" smtClean="0"/>
              <a:pPr/>
              <a:t>11/02/2020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74CC98-82D5-428C-8189-61EA58855F9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4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3.png"/><Relationship Id="rId18" Type="http://schemas.openxmlformats.org/officeDocument/2006/relationships/image" Target="../media/image5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9.png"/><Relationship Id="rId11" Type="http://schemas.openxmlformats.org/officeDocument/2006/relationships/image" Target="../media/image5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8.png"/><Relationship Id="rId9" Type="http://schemas.openxmlformats.org/officeDocument/2006/relationships/image" Target="../media/image5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067_bukiet-wazon-owoce-porzeczki-koszyczk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35834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_2000x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000250" y="0"/>
            <a:ext cx="5072080" cy="5143500"/>
          </a:xfrm>
          <a:prstGeom prst="rect">
            <a:avLst/>
          </a:prstGeom>
        </p:spPr>
      </p:pic>
      <p:pic>
        <p:nvPicPr>
          <p:cNvPr id="5" name="4 Imagen" descr="5_2000x.png"/>
          <p:cNvPicPr>
            <a:picLocks noChangeAspect="1"/>
          </p:cNvPicPr>
          <p:nvPr/>
        </p:nvPicPr>
        <p:blipFill>
          <a:blip r:embed="rId4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857488" y="1000114"/>
            <a:ext cx="3348044" cy="3395188"/>
          </a:xfrm>
          <a:prstGeom prst="rect">
            <a:avLst/>
          </a:prstGeom>
        </p:spPr>
      </p:pic>
      <p:pic>
        <p:nvPicPr>
          <p:cNvPr id="6" name="5 Imagen" descr="5_2000x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1714494"/>
            <a:ext cx="1963098" cy="1990740"/>
          </a:xfrm>
          <a:prstGeom prst="rect">
            <a:avLst/>
          </a:prstGeom>
        </p:spPr>
      </p:pic>
      <p:pic>
        <p:nvPicPr>
          <p:cNvPr id="7" name="6 Imagen" descr="cooltext348935299015832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500034" y="714362"/>
            <a:ext cx="1428760" cy="684110"/>
          </a:xfrm>
          <a:prstGeom prst="rect">
            <a:avLst/>
          </a:prstGeom>
        </p:spPr>
      </p:pic>
      <p:pic>
        <p:nvPicPr>
          <p:cNvPr id="8" name="7 Imagen" descr="cooltext348935319771047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6500826" y="714362"/>
            <a:ext cx="2357454" cy="694072"/>
          </a:xfrm>
          <a:prstGeom prst="rect">
            <a:avLst/>
          </a:prstGeom>
        </p:spPr>
      </p:pic>
      <p:pic>
        <p:nvPicPr>
          <p:cNvPr id="9" name="8 Imagen" descr="cooltext348935374340231.png"/>
          <p:cNvPicPr>
            <a:picLocks noChangeAspect="1"/>
          </p:cNvPicPr>
          <p:nvPr/>
        </p:nvPicPr>
        <p:blipFill>
          <a:blip r:embed="rId7">
            <a:lum bright="30000" contrast="40000"/>
          </a:blip>
          <a:stretch>
            <a:fillRect/>
          </a:stretch>
        </p:blipFill>
        <p:spPr>
          <a:xfrm>
            <a:off x="571472" y="4286262"/>
            <a:ext cx="2436316" cy="357115"/>
          </a:xfrm>
          <a:prstGeom prst="rect">
            <a:avLst/>
          </a:prstGeom>
        </p:spPr>
      </p:pic>
      <p:pic>
        <p:nvPicPr>
          <p:cNvPr id="10" name="9 Imagen" descr="230067_bukiet-wazon-owoce-porzeczki-koszyczki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358346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0000">
    <p:sndAc>
      <p:stSnd loop="1">
        <p:snd r:embed="rId2" name="Richard Clayderman - Feeling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8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486_kompozycja-bukiet-margerytki-wazon-nektarynki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86182" y="-285752"/>
            <a:ext cx="1000114" cy="1000114"/>
          </a:xfrm>
          <a:prstGeom prst="rect">
            <a:avLst/>
          </a:prstGeom>
          <a:effectLst/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714876" y="-285752"/>
            <a:ext cx="919188" cy="1000114"/>
          </a:xfrm>
          <a:prstGeom prst="rect">
            <a:avLst/>
          </a:prstGeom>
          <a:effectLst/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786050" y="-285752"/>
            <a:ext cx="1000114" cy="1000114"/>
          </a:xfrm>
          <a:prstGeom prst="rect">
            <a:avLst/>
          </a:prstGeom>
          <a:effectLst/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-285752"/>
            <a:ext cx="1000114" cy="1000114"/>
          </a:xfrm>
          <a:prstGeom prst="rect">
            <a:avLst/>
          </a:prstGeom>
          <a:effectLst/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57224" y="-285752"/>
            <a:ext cx="1000114" cy="1000114"/>
          </a:xfrm>
          <a:prstGeom prst="rect">
            <a:avLst/>
          </a:prstGeom>
          <a:effectLst/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500694" y="-285770"/>
            <a:ext cx="919188" cy="1000114"/>
          </a:xfrm>
          <a:prstGeom prst="rect">
            <a:avLst/>
          </a:prstGeom>
          <a:effectLst/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6429388" y="-285770"/>
            <a:ext cx="919188" cy="1000114"/>
          </a:xfrm>
          <a:prstGeom prst="rect">
            <a:avLst/>
          </a:prstGeom>
          <a:effectLst/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7429520" y="-285752"/>
            <a:ext cx="919188" cy="1000114"/>
          </a:xfrm>
          <a:prstGeom prst="rect">
            <a:avLst/>
          </a:prstGeom>
          <a:effectLst/>
        </p:spPr>
      </p:pic>
      <p:pic>
        <p:nvPicPr>
          <p:cNvPr id="27" name="26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714744" y="714362"/>
            <a:ext cx="1000114" cy="1000114"/>
          </a:xfrm>
          <a:prstGeom prst="rect">
            <a:avLst/>
          </a:prstGeom>
          <a:effectLst/>
        </p:spPr>
      </p:pic>
      <p:pic>
        <p:nvPicPr>
          <p:cNvPr id="28" name="27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643438" y="714362"/>
            <a:ext cx="919188" cy="1000114"/>
          </a:xfrm>
          <a:prstGeom prst="rect">
            <a:avLst/>
          </a:prstGeom>
          <a:effectLst/>
        </p:spPr>
      </p:pic>
      <p:pic>
        <p:nvPicPr>
          <p:cNvPr id="29" name="2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86050" y="714362"/>
            <a:ext cx="1000114" cy="1000114"/>
          </a:xfrm>
          <a:prstGeom prst="rect">
            <a:avLst/>
          </a:prstGeom>
          <a:effectLst/>
        </p:spPr>
      </p:pic>
      <p:pic>
        <p:nvPicPr>
          <p:cNvPr id="30" name="29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857356" y="714362"/>
            <a:ext cx="1000114" cy="1000114"/>
          </a:xfrm>
          <a:prstGeom prst="rect">
            <a:avLst/>
          </a:prstGeom>
          <a:effectLst/>
        </p:spPr>
      </p:pic>
      <p:pic>
        <p:nvPicPr>
          <p:cNvPr id="31" name="3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714362"/>
            <a:ext cx="1000114" cy="1000114"/>
          </a:xfrm>
          <a:prstGeom prst="rect">
            <a:avLst/>
          </a:prstGeom>
          <a:effectLst/>
        </p:spPr>
      </p:pic>
      <p:pic>
        <p:nvPicPr>
          <p:cNvPr id="32" name="31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5500694" y="714362"/>
            <a:ext cx="919188" cy="1000114"/>
          </a:xfrm>
          <a:prstGeom prst="rect">
            <a:avLst/>
          </a:prstGeom>
          <a:effectLst/>
        </p:spPr>
      </p:pic>
      <p:pic>
        <p:nvPicPr>
          <p:cNvPr id="33" name="32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6429388" y="714362"/>
            <a:ext cx="919188" cy="1000114"/>
          </a:xfrm>
          <a:prstGeom prst="rect">
            <a:avLst/>
          </a:prstGeom>
          <a:effectLst/>
        </p:spPr>
      </p:pic>
      <p:pic>
        <p:nvPicPr>
          <p:cNvPr id="34" name="33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7358082" y="714362"/>
            <a:ext cx="919188" cy="1000114"/>
          </a:xfrm>
          <a:prstGeom prst="rect">
            <a:avLst/>
          </a:prstGeom>
          <a:effectLst/>
        </p:spPr>
      </p:pic>
      <p:pic>
        <p:nvPicPr>
          <p:cNvPr id="35" name="3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14744" y="1714494"/>
            <a:ext cx="1000114" cy="1000114"/>
          </a:xfrm>
          <a:prstGeom prst="rect">
            <a:avLst/>
          </a:prstGeom>
          <a:effectLst/>
        </p:spPr>
      </p:pic>
      <p:pic>
        <p:nvPicPr>
          <p:cNvPr id="36" name="35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643438" y="1714494"/>
            <a:ext cx="919188" cy="1000114"/>
          </a:xfrm>
          <a:prstGeom prst="rect">
            <a:avLst/>
          </a:prstGeom>
          <a:effectLst/>
        </p:spPr>
      </p:pic>
      <p:pic>
        <p:nvPicPr>
          <p:cNvPr id="37" name="36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786050" y="1714494"/>
            <a:ext cx="1000114" cy="1000114"/>
          </a:xfrm>
          <a:prstGeom prst="rect">
            <a:avLst/>
          </a:prstGeom>
          <a:effectLst/>
        </p:spPr>
      </p:pic>
      <p:pic>
        <p:nvPicPr>
          <p:cNvPr id="38" name="3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857356" y="1714494"/>
            <a:ext cx="1000114" cy="1000114"/>
          </a:xfrm>
          <a:prstGeom prst="rect">
            <a:avLst/>
          </a:prstGeom>
          <a:effectLst/>
        </p:spPr>
      </p:pic>
      <p:pic>
        <p:nvPicPr>
          <p:cNvPr id="39" name="38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57224" y="1714494"/>
            <a:ext cx="1000114" cy="1000114"/>
          </a:xfrm>
          <a:prstGeom prst="rect">
            <a:avLst/>
          </a:prstGeom>
          <a:effectLst/>
        </p:spPr>
      </p:pic>
      <p:pic>
        <p:nvPicPr>
          <p:cNvPr id="40" name="39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500694" y="1714494"/>
            <a:ext cx="919188" cy="1000114"/>
          </a:xfrm>
          <a:prstGeom prst="rect">
            <a:avLst/>
          </a:prstGeom>
          <a:effectLst/>
        </p:spPr>
      </p:pic>
      <p:pic>
        <p:nvPicPr>
          <p:cNvPr id="41" name="40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6429388" y="1714494"/>
            <a:ext cx="919188" cy="1000114"/>
          </a:xfrm>
          <a:prstGeom prst="rect">
            <a:avLst/>
          </a:prstGeom>
          <a:effectLst/>
        </p:spPr>
      </p:pic>
      <p:pic>
        <p:nvPicPr>
          <p:cNvPr id="42" name="41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7358082" y="1714494"/>
            <a:ext cx="919188" cy="1000114"/>
          </a:xfrm>
          <a:prstGeom prst="rect">
            <a:avLst/>
          </a:prstGeom>
          <a:effectLst/>
        </p:spPr>
      </p:pic>
      <p:pic>
        <p:nvPicPr>
          <p:cNvPr id="43" name="42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643306" y="2714626"/>
            <a:ext cx="1000114" cy="1000114"/>
          </a:xfrm>
          <a:prstGeom prst="rect">
            <a:avLst/>
          </a:prstGeom>
          <a:effectLst/>
        </p:spPr>
      </p:pic>
      <p:pic>
        <p:nvPicPr>
          <p:cNvPr id="44" name="43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4643438" y="2714626"/>
            <a:ext cx="919188" cy="1000114"/>
          </a:xfrm>
          <a:prstGeom prst="rect">
            <a:avLst/>
          </a:prstGeom>
          <a:effectLst/>
        </p:spPr>
      </p:pic>
      <p:pic>
        <p:nvPicPr>
          <p:cNvPr id="45" name="4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2714626"/>
            <a:ext cx="1000114" cy="1000114"/>
          </a:xfrm>
          <a:prstGeom prst="rect">
            <a:avLst/>
          </a:prstGeom>
          <a:effectLst/>
        </p:spPr>
      </p:pic>
      <p:pic>
        <p:nvPicPr>
          <p:cNvPr id="46" name="45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785918" y="2714626"/>
            <a:ext cx="1000114" cy="1000114"/>
          </a:xfrm>
          <a:prstGeom prst="rect">
            <a:avLst/>
          </a:prstGeom>
          <a:effectLst/>
        </p:spPr>
      </p:pic>
      <p:pic>
        <p:nvPicPr>
          <p:cNvPr id="47" name="4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57224" y="2714626"/>
            <a:ext cx="1000114" cy="1000114"/>
          </a:xfrm>
          <a:prstGeom prst="rect">
            <a:avLst/>
          </a:prstGeom>
          <a:effectLst/>
        </p:spPr>
      </p:pic>
      <p:pic>
        <p:nvPicPr>
          <p:cNvPr id="48" name="47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5500694" y="2714626"/>
            <a:ext cx="919188" cy="1000114"/>
          </a:xfrm>
          <a:prstGeom prst="rect">
            <a:avLst/>
          </a:prstGeom>
          <a:effectLst/>
        </p:spPr>
      </p:pic>
      <p:pic>
        <p:nvPicPr>
          <p:cNvPr id="49" name="48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6357950" y="2714626"/>
            <a:ext cx="919188" cy="1000114"/>
          </a:xfrm>
          <a:prstGeom prst="rect">
            <a:avLst/>
          </a:prstGeom>
          <a:effectLst/>
        </p:spPr>
      </p:pic>
      <p:pic>
        <p:nvPicPr>
          <p:cNvPr id="50" name="49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7286644" y="2714626"/>
            <a:ext cx="919188" cy="1000114"/>
          </a:xfrm>
          <a:prstGeom prst="rect">
            <a:avLst/>
          </a:prstGeom>
          <a:effectLst/>
        </p:spPr>
      </p:pic>
      <p:pic>
        <p:nvPicPr>
          <p:cNvPr id="51" name="5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643306" y="3714758"/>
            <a:ext cx="1000114" cy="1000114"/>
          </a:xfrm>
          <a:prstGeom prst="rect">
            <a:avLst/>
          </a:prstGeom>
          <a:effectLst/>
        </p:spPr>
      </p:pic>
      <p:pic>
        <p:nvPicPr>
          <p:cNvPr id="52" name="51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643438" y="3714758"/>
            <a:ext cx="919188" cy="1000114"/>
          </a:xfrm>
          <a:prstGeom prst="rect">
            <a:avLst/>
          </a:prstGeom>
          <a:effectLst/>
        </p:spPr>
      </p:pic>
      <p:pic>
        <p:nvPicPr>
          <p:cNvPr id="53" name="52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714612" y="3714758"/>
            <a:ext cx="1000114" cy="1000114"/>
          </a:xfrm>
          <a:prstGeom prst="rect">
            <a:avLst/>
          </a:prstGeom>
          <a:effectLst/>
        </p:spPr>
      </p:pic>
      <p:pic>
        <p:nvPicPr>
          <p:cNvPr id="54" name="5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785918" y="3714758"/>
            <a:ext cx="1000114" cy="1000114"/>
          </a:xfrm>
          <a:prstGeom prst="rect">
            <a:avLst/>
          </a:prstGeom>
          <a:effectLst/>
        </p:spPr>
      </p:pic>
      <p:pic>
        <p:nvPicPr>
          <p:cNvPr id="55" name="54 Imagen" descr="Dust-and-Aerosols-SWIRL-graphic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57224" y="3714758"/>
            <a:ext cx="1000114" cy="1000114"/>
          </a:xfrm>
          <a:prstGeom prst="rect">
            <a:avLst/>
          </a:prstGeom>
          <a:effectLst/>
        </p:spPr>
      </p:pic>
      <p:pic>
        <p:nvPicPr>
          <p:cNvPr id="56" name="55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5500694" y="3714758"/>
            <a:ext cx="919188" cy="1000114"/>
          </a:xfrm>
          <a:prstGeom prst="rect">
            <a:avLst/>
          </a:prstGeom>
          <a:effectLst/>
        </p:spPr>
      </p:pic>
      <p:pic>
        <p:nvPicPr>
          <p:cNvPr id="57" name="56 Imagen" descr="Dust-and-Aerosols-SWIRL-graphic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6357950" y="3714758"/>
            <a:ext cx="919188" cy="1000114"/>
          </a:xfrm>
          <a:prstGeom prst="rect">
            <a:avLst/>
          </a:prstGeom>
          <a:effectLst/>
        </p:spPr>
      </p:pic>
      <p:pic>
        <p:nvPicPr>
          <p:cNvPr id="58" name="57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7286644" y="3714758"/>
            <a:ext cx="919188" cy="1000114"/>
          </a:xfrm>
          <a:prstGeom prst="rect">
            <a:avLst/>
          </a:prstGeom>
          <a:effectLst/>
        </p:spPr>
      </p:pic>
      <p:sp>
        <p:nvSpPr>
          <p:cNvPr id="59" name="58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CCCCFF"/>
            </a:gs>
            <a:gs pos="50000">
              <a:srgbClr val="0000C4">
                <a:shade val="67500"/>
                <a:satMod val="115000"/>
              </a:srgbClr>
            </a:gs>
            <a:gs pos="100000">
              <a:srgbClr val="0000C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6102_kwiaty-chabry-bukiet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0" y="0"/>
            <a:ext cx="714362" cy="714362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8596" y="428610"/>
            <a:ext cx="714362" cy="714362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0" y="4429138"/>
            <a:ext cx="714362" cy="714362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8596" y="4000510"/>
            <a:ext cx="714362" cy="714362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57224" y="857238"/>
            <a:ext cx="714362" cy="714362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57224" y="3500444"/>
            <a:ext cx="714362" cy="714362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357290" y="1357304"/>
            <a:ext cx="714362" cy="714362"/>
          </a:xfrm>
          <a:prstGeom prst="rect">
            <a:avLst/>
          </a:prstGeom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285852" y="3000378"/>
            <a:ext cx="714362" cy="714362"/>
          </a:xfrm>
          <a:prstGeom prst="rect">
            <a:avLst/>
          </a:prstGeom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785918" y="2571750"/>
            <a:ext cx="714362" cy="714362"/>
          </a:xfrm>
          <a:prstGeom prst="rect">
            <a:avLst/>
          </a:prstGeom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785918" y="1857370"/>
            <a:ext cx="714362" cy="714362"/>
          </a:xfrm>
          <a:prstGeom prst="rect">
            <a:avLst/>
          </a:prstGeom>
        </p:spPr>
      </p:pic>
      <p:pic>
        <p:nvPicPr>
          <p:cNvPr id="17" name="1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214446" y="0"/>
            <a:ext cx="714362" cy="714362"/>
          </a:xfrm>
          <a:prstGeom prst="rect">
            <a:avLst/>
          </a:prstGeom>
        </p:spPr>
      </p:pic>
      <p:pic>
        <p:nvPicPr>
          <p:cNvPr id="18" name="1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428610"/>
            <a:ext cx="714362" cy="714362"/>
          </a:xfrm>
          <a:prstGeom prst="rect">
            <a:avLst/>
          </a:prstGeom>
        </p:spPr>
      </p:pic>
      <p:pic>
        <p:nvPicPr>
          <p:cNvPr id="19" name="1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214446" y="4429138"/>
            <a:ext cx="714362" cy="714362"/>
          </a:xfrm>
          <a:prstGeom prst="rect">
            <a:avLst/>
          </a:prstGeom>
        </p:spPr>
      </p:pic>
      <p:pic>
        <p:nvPicPr>
          <p:cNvPr id="20" name="1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643042" y="4000510"/>
            <a:ext cx="714362" cy="714362"/>
          </a:xfrm>
          <a:prstGeom prst="rect">
            <a:avLst/>
          </a:prstGeom>
        </p:spPr>
      </p:pic>
      <p:pic>
        <p:nvPicPr>
          <p:cNvPr id="21" name="2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2071670" y="857238"/>
            <a:ext cx="714362" cy="714362"/>
          </a:xfrm>
          <a:prstGeom prst="rect">
            <a:avLst/>
          </a:prstGeom>
        </p:spPr>
      </p:pic>
      <p:pic>
        <p:nvPicPr>
          <p:cNvPr id="22" name="2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2071670" y="3500444"/>
            <a:ext cx="714362" cy="714362"/>
          </a:xfrm>
          <a:prstGeom prst="rect">
            <a:avLst/>
          </a:prstGeom>
        </p:spPr>
      </p:pic>
      <p:pic>
        <p:nvPicPr>
          <p:cNvPr id="23" name="2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1357304"/>
            <a:ext cx="714362" cy="714362"/>
          </a:xfrm>
          <a:prstGeom prst="rect">
            <a:avLst/>
          </a:prstGeom>
        </p:spPr>
      </p:pic>
      <p:pic>
        <p:nvPicPr>
          <p:cNvPr id="24" name="2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500298" y="3000378"/>
            <a:ext cx="714362" cy="714362"/>
          </a:xfrm>
          <a:prstGeom prst="rect">
            <a:avLst/>
          </a:prstGeom>
        </p:spPr>
      </p:pic>
      <p:pic>
        <p:nvPicPr>
          <p:cNvPr id="25" name="2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000364" y="2571750"/>
            <a:ext cx="714362" cy="714362"/>
          </a:xfrm>
          <a:prstGeom prst="rect">
            <a:avLst/>
          </a:prstGeom>
        </p:spPr>
      </p:pic>
      <p:pic>
        <p:nvPicPr>
          <p:cNvPr id="26" name="2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000364" y="1857370"/>
            <a:ext cx="714362" cy="714362"/>
          </a:xfrm>
          <a:prstGeom prst="rect">
            <a:avLst/>
          </a:prstGeom>
        </p:spPr>
      </p:pic>
      <p:pic>
        <p:nvPicPr>
          <p:cNvPr id="27" name="2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429638" y="-71456"/>
            <a:ext cx="714362" cy="714362"/>
          </a:xfrm>
          <a:prstGeom prst="rect">
            <a:avLst/>
          </a:prstGeom>
        </p:spPr>
      </p:pic>
      <p:pic>
        <p:nvPicPr>
          <p:cNvPr id="28" name="2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285734"/>
            <a:ext cx="714362" cy="714362"/>
          </a:xfrm>
          <a:prstGeom prst="rect">
            <a:avLst/>
          </a:prstGeom>
        </p:spPr>
      </p:pic>
      <p:pic>
        <p:nvPicPr>
          <p:cNvPr id="29" name="2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429638" y="4429138"/>
            <a:ext cx="714362" cy="714362"/>
          </a:xfrm>
          <a:prstGeom prst="rect">
            <a:avLst/>
          </a:prstGeom>
        </p:spPr>
      </p:pic>
      <p:pic>
        <p:nvPicPr>
          <p:cNvPr id="30" name="2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3929072"/>
            <a:ext cx="714362" cy="714362"/>
          </a:xfrm>
          <a:prstGeom prst="rect">
            <a:avLst/>
          </a:prstGeom>
        </p:spPr>
      </p:pic>
      <p:pic>
        <p:nvPicPr>
          <p:cNvPr id="31" name="3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429520" y="714362"/>
            <a:ext cx="714362" cy="714362"/>
          </a:xfrm>
          <a:prstGeom prst="rect">
            <a:avLst/>
          </a:prstGeom>
        </p:spPr>
      </p:pic>
      <p:pic>
        <p:nvPicPr>
          <p:cNvPr id="32" name="3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500958" y="3357568"/>
            <a:ext cx="714362" cy="714362"/>
          </a:xfrm>
          <a:prstGeom prst="rect">
            <a:avLst/>
          </a:prstGeom>
        </p:spPr>
      </p:pic>
      <p:pic>
        <p:nvPicPr>
          <p:cNvPr id="33" name="3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572264" y="1714494"/>
            <a:ext cx="714362" cy="714362"/>
          </a:xfrm>
          <a:prstGeom prst="rect">
            <a:avLst/>
          </a:prstGeom>
        </p:spPr>
      </p:pic>
      <p:pic>
        <p:nvPicPr>
          <p:cNvPr id="34" name="3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72330" y="2928940"/>
            <a:ext cx="714362" cy="714362"/>
          </a:xfrm>
          <a:prstGeom prst="rect">
            <a:avLst/>
          </a:prstGeom>
        </p:spPr>
      </p:pic>
      <p:pic>
        <p:nvPicPr>
          <p:cNvPr id="35" name="3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572264" y="2500312"/>
            <a:ext cx="714362" cy="714362"/>
          </a:xfrm>
          <a:prstGeom prst="rect">
            <a:avLst/>
          </a:prstGeom>
        </p:spPr>
      </p:pic>
      <p:pic>
        <p:nvPicPr>
          <p:cNvPr id="36" name="3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00892" y="1142990"/>
            <a:ext cx="714362" cy="714362"/>
          </a:xfrm>
          <a:prstGeom prst="rect">
            <a:avLst/>
          </a:prstGeom>
        </p:spPr>
      </p:pic>
      <p:pic>
        <p:nvPicPr>
          <p:cNvPr id="37" name="3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072330" y="0"/>
            <a:ext cx="714362" cy="714362"/>
          </a:xfrm>
          <a:prstGeom prst="rect">
            <a:avLst/>
          </a:prstGeom>
        </p:spPr>
      </p:pic>
      <p:pic>
        <p:nvPicPr>
          <p:cNvPr id="38" name="3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572278" y="357190"/>
            <a:ext cx="714362" cy="714362"/>
          </a:xfrm>
          <a:prstGeom prst="rect">
            <a:avLst/>
          </a:prstGeom>
        </p:spPr>
      </p:pic>
      <p:pic>
        <p:nvPicPr>
          <p:cNvPr id="39" name="3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072330" y="4500594"/>
            <a:ext cx="714362" cy="714362"/>
          </a:xfrm>
          <a:prstGeom prst="rect">
            <a:avLst/>
          </a:prstGeom>
        </p:spPr>
      </p:pic>
      <p:pic>
        <p:nvPicPr>
          <p:cNvPr id="40" name="3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572278" y="4000528"/>
            <a:ext cx="714362" cy="714362"/>
          </a:xfrm>
          <a:prstGeom prst="rect">
            <a:avLst/>
          </a:prstGeom>
        </p:spPr>
      </p:pic>
      <p:pic>
        <p:nvPicPr>
          <p:cNvPr id="41" name="4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072212" y="785818"/>
            <a:ext cx="714362" cy="714362"/>
          </a:xfrm>
          <a:prstGeom prst="rect">
            <a:avLst/>
          </a:prstGeom>
        </p:spPr>
      </p:pic>
      <p:pic>
        <p:nvPicPr>
          <p:cNvPr id="42" name="4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143650" y="3429024"/>
            <a:ext cx="714362" cy="714362"/>
          </a:xfrm>
          <a:prstGeom prst="rect">
            <a:avLst/>
          </a:prstGeom>
        </p:spPr>
      </p:pic>
      <p:pic>
        <p:nvPicPr>
          <p:cNvPr id="43" name="4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5214956" y="1785950"/>
            <a:ext cx="714362" cy="714362"/>
          </a:xfrm>
          <a:prstGeom prst="rect">
            <a:avLst/>
          </a:prstGeom>
        </p:spPr>
      </p:pic>
      <p:pic>
        <p:nvPicPr>
          <p:cNvPr id="44" name="4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15022" y="3000396"/>
            <a:ext cx="714362" cy="714362"/>
          </a:xfrm>
          <a:prstGeom prst="rect">
            <a:avLst/>
          </a:prstGeom>
        </p:spPr>
      </p:pic>
      <p:pic>
        <p:nvPicPr>
          <p:cNvPr id="45" name="4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5214956" y="2571768"/>
            <a:ext cx="714362" cy="714362"/>
          </a:xfrm>
          <a:prstGeom prst="rect">
            <a:avLst/>
          </a:prstGeom>
        </p:spPr>
      </p:pic>
      <p:pic>
        <p:nvPicPr>
          <p:cNvPr id="46" name="4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84" y="1214446"/>
            <a:ext cx="714362" cy="714362"/>
          </a:xfrm>
          <a:prstGeom prst="rect">
            <a:avLst/>
          </a:prstGeom>
        </p:spPr>
      </p:pic>
      <p:sp>
        <p:nvSpPr>
          <p:cNvPr id="47" name="46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8000">
              <a:srgbClr val="81C0FF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618_bukiet-hortensj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572000" y="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714744" y="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4714876" y="78580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714362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143504" y="1714494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214678" y="1643056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5643570" y="2428874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643174" y="2285998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286512" y="3000378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2214546" y="3071816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929454" y="3571882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571604" y="3571882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572396" y="40005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57224" y="40005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282476" y="42834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92D05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0" y="42834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6303_bukiet-roznych-kwiatow-wianuszki-ko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"/>
            <a:ext cx="785800" cy="785800"/>
          </a:xfrm>
          <a:prstGeom prst="rect">
            <a:avLst/>
          </a:prstGeom>
          <a:effectLst/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8200" y="1785932"/>
            <a:ext cx="785800" cy="785800"/>
          </a:xfrm>
          <a:prstGeom prst="rect">
            <a:avLst/>
          </a:prstGeom>
          <a:effectLst/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8200" y="2571750"/>
            <a:ext cx="785800" cy="785800"/>
          </a:xfrm>
          <a:prstGeom prst="rect">
            <a:avLst/>
          </a:prstGeom>
          <a:effectLst/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  <a:effectLst/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428610"/>
            <a:ext cx="785800" cy="785800"/>
          </a:xfrm>
          <a:prstGeom prst="rect">
            <a:avLst/>
          </a:prstGeom>
          <a:effectLst/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3714758"/>
            <a:ext cx="785800" cy="785800"/>
          </a:xfrm>
          <a:prstGeom prst="rect">
            <a:avLst/>
          </a:prstGeom>
          <a:effectLst/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785800"/>
            <a:ext cx="785800" cy="785800"/>
          </a:xfrm>
          <a:prstGeom prst="rect">
            <a:avLst/>
          </a:prstGeom>
          <a:effectLst/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3214692"/>
            <a:ext cx="785800" cy="785800"/>
          </a:xfrm>
          <a:prstGeom prst="rect">
            <a:avLst/>
          </a:prstGeom>
          <a:effectLst/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1071552"/>
            <a:ext cx="785800" cy="785800"/>
          </a:xfrm>
          <a:prstGeom prst="rect">
            <a:avLst/>
          </a:prstGeom>
          <a:effectLst/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2786064"/>
            <a:ext cx="785800" cy="785800"/>
          </a:xfrm>
          <a:prstGeom prst="rect">
            <a:avLst/>
          </a:prstGeom>
          <a:effectLst/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428742"/>
            <a:ext cx="785800" cy="785800"/>
          </a:xfrm>
          <a:prstGeom prst="rect">
            <a:avLst/>
          </a:prstGeom>
          <a:effectLst/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2428874"/>
            <a:ext cx="785800" cy="785800"/>
          </a:xfrm>
          <a:prstGeom prst="rect">
            <a:avLst/>
          </a:prstGeom>
          <a:effectLst/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714494"/>
            <a:ext cx="785800" cy="785800"/>
          </a:xfrm>
          <a:prstGeom prst="rect">
            <a:avLst/>
          </a:prstGeom>
          <a:effectLst/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2357436"/>
            <a:ext cx="785800" cy="785800"/>
          </a:xfrm>
          <a:prstGeom prst="rect">
            <a:avLst/>
          </a:prstGeom>
          <a:effectLst/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1785932"/>
            <a:ext cx="785800" cy="785800"/>
          </a:xfrm>
          <a:prstGeom prst="rect">
            <a:avLst/>
          </a:prstGeom>
          <a:effectLst/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2428874"/>
            <a:ext cx="785800" cy="785800"/>
          </a:xfrm>
          <a:prstGeom prst="rect">
            <a:avLst/>
          </a:prstGeom>
          <a:effectLst/>
        </p:spPr>
      </p:pic>
      <p:pic>
        <p:nvPicPr>
          <p:cNvPr id="20" name="1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785932"/>
            <a:ext cx="785800" cy="785800"/>
          </a:xfrm>
          <a:prstGeom prst="rect">
            <a:avLst/>
          </a:prstGeom>
          <a:effectLst/>
        </p:spPr>
      </p:pic>
      <p:pic>
        <p:nvPicPr>
          <p:cNvPr id="21" name="2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2066" y="2428874"/>
            <a:ext cx="785800" cy="785800"/>
          </a:xfrm>
          <a:prstGeom prst="rect">
            <a:avLst/>
          </a:prstGeom>
          <a:effectLst/>
        </p:spPr>
      </p:pic>
      <p:pic>
        <p:nvPicPr>
          <p:cNvPr id="22" name="2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322" y="1785932"/>
            <a:ext cx="785800" cy="785800"/>
          </a:xfrm>
          <a:prstGeom prst="rect">
            <a:avLst/>
          </a:prstGeom>
          <a:effectLst/>
        </p:spPr>
      </p:pic>
      <p:pic>
        <p:nvPicPr>
          <p:cNvPr id="23" name="2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7884" y="2428874"/>
            <a:ext cx="785800" cy="785800"/>
          </a:xfrm>
          <a:prstGeom prst="rect">
            <a:avLst/>
          </a:prstGeom>
          <a:effectLst/>
        </p:spPr>
      </p:pic>
      <p:pic>
        <p:nvPicPr>
          <p:cNvPr id="24" name="2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40" y="1785932"/>
            <a:ext cx="785800" cy="785800"/>
          </a:xfrm>
          <a:prstGeom prst="rect">
            <a:avLst/>
          </a:prstGeom>
          <a:effectLst/>
        </p:spPr>
      </p:pic>
      <p:pic>
        <p:nvPicPr>
          <p:cNvPr id="25" name="2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428874"/>
            <a:ext cx="785800" cy="785800"/>
          </a:xfrm>
          <a:prstGeom prst="rect">
            <a:avLst/>
          </a:prstGeom>
          <a:effectLst/>
        </p:spPr>
      </p:pic>
      <p:pic>
        <p:nvPicPr>
          <p:cNvPr id="26" name="2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1785932"/>
            <a:ext cx="785800" cy="785800"/>
          </a:xfrm>
          <a:prstGeom prst="rect">
            <a:avLst/>
          </a:prstGeom>
          <a:effectLst/>
        </p:spPr>
      </p:pic>
      <p:pic>
        <p:nvPicPr>
          <p:cNvPr id="27" name="2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2428874"/>
            <a:ext cx="785800" cy="785800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000">
              <a:srgbClr val="00B050"/>
            </a:gs>
            <a:gs pos="50000">
              <a:srgbClr val="A66BD3">
                <a:shade val="67500"/>
                <a:satMod val="115000"/>
              </a:srgbClr>
            </a:gs>
            <a:gs pos="100000">
              <a:srgbClr val="A66BD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0804_bukiet-kwiatow-wiklinowy-rower-kosz-cierecz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1857370"/>
            <a:ext cx="714569" cy="664549"/>
          </a:xfrm>
          <a:prstGeom prst="rect">
            <a:avLst/>
          </a:prstGeom>
          <a:effectLst/>
        </p:spPr>
      </p:pic>
      <p:pic>
        <p:nvPicPr>
          <p:cNvPr id="5" name="4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0" y="2428874"/>
            <a:ext cx="714569" cy="692773"/>
          </a:xfrm>
          <a:prstGeom prst="rect">
            <a:avLst/>
          </a:prstGeom>
          <a:effectLst/>
        </p:spPr>
      </p:pic>
      <p:pic>
        <p:nvPicPr>
          <p:cNvPr id="6" name="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1857370"/>
            <a:ext cx="714569" cy="664549"/>
          </a:xfrm>
          <a:prstGeom prst="rect">
            <a:avLst/>
          </a:prstGeom>
          <a:effectLst/>
        </p:spPr>
      </p:pic>
      <p:pic>
        <p:nvPicPr>
          <p:cNvPr id="7" name="6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642910" y="2428874"/>
            <a:ext cx="714569" cy="692773"/>
          </a:xfrm>
          <a:prstGeom prst="rect">
            <a:avLst/>
          </a:prstGeom>
          <a:effectLst/>
        </p:spPr>
      </p:pic>
      <p:pic>
        <p:nvPicPr>
          <p:cNvPr id="8" name="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214446" y="1857370"/>
            <a:ext cx="714569" cy="664549"/>
          </a:xfrm>
          <a:prstGeom prst="rect">
            <a:avLst/>
          </a:prstGeom>
          <a:effectLst/>
        </p:spPr>
      </p:pic>
      <p:pic>
        <p:nvPicPr>
          <p:cNvPr id="9" name="8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121444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0" name="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1" name="10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185735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2" name="1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500330" y="1857370"/>
            <a:ext cx="714569" cy="664549"/>
          </a:xfrm>
          <a:prstGeom prst="rect">
            <a:avLst/>
          </a:prstGeom>
          <a:effectLst/>
        </p:spPr>
      </p:pic>
      <p:pic>
        <p:nvPicPr>
          <p:cNvPr id="13" name="12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2500330" y="2428874"/>
            <a:ext cx="714569" cy="692773"/>
          </a:xfrm>
          <a:prstGeom prst="rect">
            <a:avLst/>
          </a:prstGeom>
          <a:effectLst/>
        </p:spPr>
      </p:pic>
      <p:pic>
        <p:nvPicPr>
          <p:cNvPr id="14" name="1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857370"/>
            <a:ext cx="714569" cy="664549"/>
          </a:xfrm>
          <a:prstGeom prst="rect">
            <a:avLst/>
          </a:prstGeom>
          <a:effectLst/>
        </p:spPr>
      </p:pic>
      <p:pic>
        <p:nvPicPr>
          <p:cNvPr id="15" name="14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3143240" y="2428874"/>
            <a:ext cx="714569" cy="692773"/>
          </a:xfrm>
          <a:prstGeom prst="rect">
            <a:avLst/>
          </a:prstGeom>
          <a:effectLst/>
        </p:spPr>
      </p:pic>
      <p:pic>
        <p:nvPicPr>
          <p:cNvPr id="16" name="1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71477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7" name="16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371477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8" name="1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35768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9" name="18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4357686" y="2428874"/>
            <a:ext cx="714569" cy="692773"/>
          </a:xfrm>
          <a:prstGeom prst="rect">
            <a:avLst/>
          </a:prstGeom>
          <a:effectLst/>
        </p:spPr>
      </p:pic>
      <p:pic>
        <p:nvPicPr>
          <p:cNvPr id="20" name="1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60" y="1857370"/>
            <a:ext cx="714569" cy="664549"/>
          </a:xfrm>
          <a:prstGeom prst="rect">
            <a:avLst/>
          </a:prstGeom>
          <a:effectLst/>
        </p:spPr>
      </p:pic>
      <p:pic>
        <p:nvPicPr>
          <p:cNvPr id="21" name="20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5000660" y="2428874"/>
            <a:ext cx="714569" cy="692773"/>
          </a:xfrm>
          <a:prstGeom prst="rect">
            <a:avLst/>
          </a:prstGeom>
          <a:effectLst/>
        </p:spPr>
      </p:pic>
      <p:pic>
        <p:nvPicPr>
          <p:cNvPr id="22" name="21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643570" y="1857370"/>
            <a:ext cx="714569" cy="664549"/>
          </a:xfrm>
          <a:prstGeom prst="rect">
            <a:avLst/>
          </a:prstGeom>
          <a:effectLst/>
        </p:spPr>
      </p:pic>
      <p:pic>
        <p:nvPicPr>
          <p:cNvPr id="23" name="22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5643570" y="2428874"/>
            <a:ext cx="714569" cy="692773"/>
          </a:xfrm>
          <a:prstGeom prst="rect">
            <a:avLst/>
          </a:prstGeom>
          <a:effectLst/>
        </p:spPr>
      </p:pic>
      <p:pic>
        <p:nvPicPr>
          <p:cNvPr id="24" name="23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1857370"/>
            <a:ext cx="714569" cy="664549"/>
          </a:xfrm>
          <a:prstGeom prst="rect">
            <a:avLst/>
          </a:prstGeom>
          <a:effectLst/>
        </p:spPr>
      </p:pic>
      <p:pic>
        <p:nvPicPr>
          <p:cNvPr id="25" name="24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6286512" y="2428874"/>
            <a:ext cx="714569" cy="692773"/>
          </a:xfrm>
          <a:prstGeom prst="rect">
            <a:avLst/>
          </a:prstGeom>
          <a:effectLst/>
        </p:spPr>
      </p:pic>
      <p:pic>
        <p:nvPicPr>
          <p:cNvPr id="26" name="25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000892" y="1785932"/>
            <a:ext cx="714569" cy="664549"/>
          </a:xfrm>
          <a:prstGeom prst="rect">
            <a:avLst/>
          </a:prstGeom>
          <a:effectLst/>
        </p:spPr>
      </p:pic>
      <p:pic>
        <p:nvPicPr>
          <p:cNvPr id="27" name="26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7000892" y="2357436"/>
            <a:ext cx="714569" cy="692773"/>
          </a:xfrm>
          <a:prstGeom prst="rect">
            <a:avLst/>
          </a:prstGeom>
          <a:effectLst/>
        </p:spPr>
      </p:pic>
      <p:pic>
        <p:nvPicPr>
          <p:cNvPr id="28" name="27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15272" y="1785932"/>
            <a:ext cx="714569" cy="664549"/>
          </a:xfrm>
          <a:prstGeom prst="rect">
            <a:avLst/>
          </a:prstGeom>
          <a:effectLst/>
        </p:spPr>
      </p:pic>
      <p:pic>
        <p:nvPicPr>
          <p:cNvPr id="29" name="28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7715272" y="2357436"/>
            <a:ext cx="714569" cy="692773"/>
          </a:xfrm>
          <a:prstGeom prst="rect">
            <a:avLst/>
          </a:prstGeom>
          <a:effectLst/>
        </p:spPr>
      </p:pic>
      <p:pic>
        <p:nvPicPr>
          <p:cNvPr id="30" name="29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429431" y="1785932"/>
            <a:ext cx="714569" cy="664549"/>
          </a:xfrm>
          <a:prstGeom prst="rect">
            <a:avLst/>
          </a:prstGeom>
          <a:effectLst/>
        </p:spPr>
      </p:pic>
      <p:pic>
        <p:nvPicPr>
          <p:cNvPr id="31" name="30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8429431" y="2357436"/>
            <a:ext cx="714569" cy="692773"/>
          </a:xfrm>
          <a:prstGeom prst="rect">
            <a:avLst/>
          </a:prstGeom>
          <a:effectLst/>
        </p:spPr>
      </p:pic>
      <p:sp>
        <p:nvSpPr>
          <p:cNvPr id="32" name="31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DBE5F1">
                <a:shade val="67500"/>
                <a:satMod val="115000"/>
              </a:srgbClr>
            </a:gs>
            <a:gs pos="100000">
              <a:srgbClr val="DBE5F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354_bukiet-kwiatow-szyba-mro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>
            <a:off x="4429124" y="-335741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 flipH="1">
            <a:off x="3286116" y="-335741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>
            <a:off x="4429124" y="592935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 flipH="1">
            <a:off x="3286116" y="592935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>
            <a:off x="4429124" y="1378771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 flipH="1">
            <a:off x="3286116" y="1378771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>
            <a:off x="4429124" y="2307447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 flipH="1">
            <a:off x="3286116" y="2307447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>
            <a:off x="4429124" y="2593199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 flipH="1">
            <a:off x="3286116" y="2593199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>
            <a:off x="4429124" y="3571882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00205-3D-art-logo-design-free-logos-online-011.png"/>
          <p:cNvPicPr>
            <a:picLocks noChangeAspect="1"/>
          </p:cNvPicPr>
          <p:nvPr/>
        </p:nvPicPr>
        <p:blipFill>
          <a:blip r:embed="rId3">
            <a:grayscl/>
            <a:lum bright="20000"/>
          </a:blip>
          <a:stretch>
            <a:fillRect/>
          </a:stretch>
        </p:blipFill>
        <p:spPr>
          <a:xfrm flipH="1">
            <a:off x="3214678" y="3571882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785850" y="-642960"/>
            <a:ext cx="10429948" cy="664373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3">
                <a:lumMod val="40000"/>
                <a:lumOff val="60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089_bukiet-bialy-fioletowych-kwiatow-rozowych-dzb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ue-41022_640r.pn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0" y="1"/>
            <a:ext cx="1024008" cy="1000114"/>
          </a:xfrm>
          <a:prstGeom prst="rect">
            <a:avLst/>
          </a:prstGeom>
        </p:spPr>
      </p:pic>
      <p:pic>
        <p:nvPicPr>
          <p:cNvPr id="5" name="4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224" y="571486"/>
            <a:ext cx="1024008" cy="1000114"/>
          </a:xfrm>
          <a:prstGeom prst="rect">
            <a:avLst/>
          </a:prstGeom>
        </p:spPr>
      </p:pic>
      <p:pic>
        <p:nvPicPr>
          <p:cNvPr id="6" name="5 Imagen" descr="blue-41022_640r.pn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1714480" y="1071552"/>
            <a:ext cx="1024008" cy="1000114"/>
          </a:xfrm>
          <a:prstGeom prst="rect">
            <a:avLst/>
          </a:prstGeom>
        </p:spPr>
      </p:pic>
      <p:pic>
        <p:nvPicPr>
          <p:cNvPr id="7" name="6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1571618"/>
            <a:ext cx="1024008" cy="1000114"/>
          </a:xfrm>
          <a:prstGeom prst="rect">
            <a:avLst/>
          </a:prstGeom>
        </p:spPr>
      </p:pic>
      <p:pic>
        <p:nvPicPr>
          <p:cNvPr id="8" name="7 Imagen" descr="blue-41022_640r.pn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3500430" y="2071684"/>
            <a:ext cx="1024008" cy="1000114"/>
          </a:xfrm>
          <a:prstGeom prst="rect">
            <a:avLst/>
          </a:prstGeom>
        </p:spPr>
      </p:pic>
      <p:pic>
        <p:nvPicPr>
          <p:cNvPr id="9" name="8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429124" y="2500312"/>
            <a:ext cx="1024008" cy="1000114"/>
          </a:xfrm>
          <a:prstGeom prst="rect">
            <a:avLst/>
          </a:prstGeom>
        </p:spPr>
      </p:pic>
      <p:pic>
        <p:nvPicPr>
          <p:cNvPr id="10" name="9 Imagen" descr="blue-41022_640r.pn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5357818" y="2928940"/>
            <a:ext cx="1024008" cy="1000114"/>
          </a:xfrm>
          <a:prstGeom prst="rect">
            <a:avLst/>
          </a:prstGeom>
        </p:spPr>
      </p:pic>
      <p:pic>
        <p:nvPicPr>
          <p:cNvPr id="11" name="10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86512" y="3357568"/>
            <a:ext cx="1024008" cy="1000114"/>
          </a:xfrm>
          <a:prstGeom prst="rect">
            <a:avLst/>
          </a:prstGeom>
        </p:spPr>
      </p:pic>
      <p:pic>
        <p:nvPicPr>
          <p:cNvPr id="12" name="11 Imagen" descr="blue-41022_640r.pn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7215206" y="3643320"/>
            <a:ext cx="1024008" cy="1000114"/>
          </a:xfrm>
          <a:prstGeom prst="rect">
            <a:avLst/>
          </a:prstGeom>
        </p:spPr>
      </p:pic>
      <p:pic>
        <p:nvPicPr>
          <p:cNvPr id="13" name="12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119992" y="4143386"/>
            <a:ext cx="1024008" cy="100011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7000">
              <a:schemeClr val="bg1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679_wazon-bukiet-niebieskich-kwiat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stello19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2500298" y="500048"/>
            <a:ext cx="4174999" cy="4152430"/>
          </a:xfrm>
          <a:prstGeom prst="rect">
            <a:avLst/>
          </a:prstGeom>
        </p:spPr>
      </p:pic>
      <p:pic>
        <p:nvPicPr>
          <p:cNvPr id="5" name="4 Imagen" descr="destello1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428860" y="428610"/>
            <a:ext cx="4174999" cy="415243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5184_bukiety-kwiatow-porcela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57238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4286262"/>
            <a:ext cx="857238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572000" y="4352218"/>
            <a:ext cx="857256" cy="7912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8286744" y="0"/>
            <a:ext cx="857256" cy="7912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714362"/>
            <a:ext cx="857238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1285866"/>
            <a:ext cx="857238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1857370"/>
            <a:ext cx="857238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2571750"/>
            <a:ext cx="857238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3357568"/>
            <a:ext cx="857238" cy="8572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643834" y="571486"/>
            <a:ext cx="857256" cy="7912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858016" y="1142990"/>
            <a:ext cx="857256" cy="7912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143636" y="1785932"/>
            <a:ext cx="857256" cy="7912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5572132" y="2500312"/>
            <a:ext cx="857256" cy="7912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929190" y="3357568"/>
            <a:ext cx="857256" cy="7912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785850" y="-642960"/>
            <a:ext cx="10429948" cy="6572296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100C4"/>
            </a:gs>
            <a:gs pos="50000">
              <a:srgbClr val="CCCCFF">
                <a:shade val="67500"/>
                <a:satMod val="115000"/>
              </a:srgbClr>
            </a:gs>
            <a:gs pos="100000">
              <a:srgbClr val="CCCCFF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911_wazon-polne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0"/>
            <a:ext cx="1285884" cy="970843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0"/>
            <a:ext cx="1152532" cy="970843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0"/>
            <a:ext cx="1285884" cy="970843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0"/>
            <a:ext cx="1285884" cy="970843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0"/>
            <a:ext cx="1285884" cy="970843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0"/>
            <a:ext cx="1285884" cy="970843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0"/>
            <a:ext cx="1285884" cy="970843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54" y="0"/>
            <a:ext cx="1285884" cy="970843"/>
          </a:xfrm>
          <a:prstGeom prst="rect">
            <a:avLst/>
          </a:prstGeom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01058" y="0"/>
            <a:ext cx="1285884" cy="970843"/>
          </a:xfrm>
          <a:prstGeom prst="rect">
            <a:avLst/>
          </a:prstGeom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0"/>
            <a:ext cx="1152532" cy="970843"/>
          </a:xfrm>
          <a:prstGeom prst="rect">
            <a:avLst/>
          </a:prstGeom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285984" y="0"/>
            <a:ext cx="1152532" cy="970843"/>
          </a:xfrm>
          <a:prstGeom prst="rect">
            <a:avLst/>
          </a:prstGeom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714480" y="0"/>
            <a:ext cx="1152532" cy="970843"/>
          </a:xfrm>
          <a:prstGeom prst="rect">
            <a:avLst/>
          </a:prstGeom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214414" y="0"/>
            <a:ext cx="1152532" cy="970843"/>
          </a:xfrm>
          <a:prstGeom prst="rect">
            <a:avLst/>
          </a:prstGeom>
        </p:spPr>
      </p:pic>
      <p:pic>
        <p:nvPicPr>
          <p:cNvPr id="17" name="1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42910" y="0"/>
            <a:ext cx="1152532" cy="970843"/>
          </a:xfrm>
          <a:prstGeom prst="rect">
            <a:avLst/>
          </a:prstGeom>
        </p:spPr>
      </p:pic>
      <p:pic>
        <p:nvPicPr>
          <p:cNvPr id="18" name="1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32" y="0"/>
            <a:ext cx="1152532" cy="970843"/>
          </a:xfrm>
          <a:prstGeom prst="rect">
            <a:avLst/>
          </a:prstGeom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571536" y="0"/>
            <a:ext cx="1152532" cy="970843"/>
          </a:xfrm>
          <a:prstGeom prst="rect">
            <a:avLst/>
          </a:prstGeom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714362"/>
            <a:ext cx="1285884" cy="970843"/>
          </a:xfrm>
          <a:prstGeom prst="rect">
            <a:avLst/>
          </a:prstGeom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714362"/>
            <a:ext cx="1152532" cy="970843"/>
          </a:xfrm>
          <a:prstGeom prst="rect">
            <a:avLst/>
          </a:prstGeom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714362"/>
            <a:ext cx="1285884" cy="970843"/>
          </a:xfrm>
          <a:prstGeom prst="rect">
            <a:avLst/>
          </a:prstGeom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714362"/>
            <a:ext cx="1285884" cy="970843"/>
          </a:xfrm>
          <a:prstGeom prst="rect">
            <a:avLst/>
          </a:prstGeom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714362"/>
            <a:ext cx="1285884" cy="970843"/>
          </a:xfrm>
          <a:prstGeom prst="rect">
            <a:avLst/>
          </a:prstGeom>
        </p:spPr>
      </p:pic>
      <p:pic>
        <p:nvPicPr>
          <p:cNvPr id="25" name="2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714362"/>
            <a:ext cx="1285884" cy="970843"/>
          </a:xfrm>
          <a:prstGeom prst="rect">
            <a:avLst/>
          </a:prstGeom>
        </p:spPr>
      </p:pic>
      <p:pic>
        <p:nvPicPr>
          <p:cNvPr id="26" name="2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714362"/>
            <a:ext cx="1285884" cy="970843"/>
          </a:xfrm>
          <a:prstGeom prst="rect">
            <a:avLst/>
          </a:prstGeom>
        </p:spPr>
      </p:pic>
      <p:pic>
        <p:nvPicPr>
          <p:cNvPr id="27" name="2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54" y="714362"/>
            <a:ext cx="1285884" cy="970843"/>
          </a:xfrm>
          <a:prstGeom prst="rect">
            <a:avLst/>
          </a:prstGeom>
        </p:spPr>
      </p:pic>
      <p:pic>
        <p:nvPicPr>
          <p:cNvPr id="28" name="2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01058" y="714362"/>
            <a:ext cx="1285884" cy="970843"/>
          </a:xfrm>
          <a:prstGeom prst="rect">
            <a:avLst/>
          </a:prstGeom>
        </p:spPr>
      </p:pic>
      <p:pic>
        <p:nvPicPr>
          <p:cNvPr id="29" name="2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714362"/>
            <a:ext cx="1152532" cy="970843"/>
          </a:xfrm>
          <a:prstGeom prst="rect">
            <a:avLst/>
          </a:prstGeom>
        </p:spPr>
      </p:pic>
      <p:pic>
        <p:nvPicPr>
          <p:cNvPr id="30" name="2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285984" y="714362"/>
            <a:ext cx="1152532" cy="970843"/>
          </a:xfrm>
          <a:prstGeom prst="rect">
            <a:avLst/>
          </a:prstGeom>
        </p:spPr>
      </p:pic>
      <p:pic>
        <p:nvPicPr>
          <p:cNvPr id="31" name="3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714480" y="714362"/>
            <a:ext cx="1152532" cy="970843"/>
          </a:xfrm>
          <a:prstGeom prst="rect">
            <a:avLst/>
          </a:prstGeom>
        </p:spPr>
      </p:pic>
      <p:pic>
        <p:nvPicPr>
          <p:cNvPr id="32" name="3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214414" y="714362"/>
            <a:ext cx="1152532" cy="970843"/>
          </a:xfrm>
          <a:prstGeom prst="rect">
            <a:avLst/>
          </a:prstGeom>
        </p:spPr>
      </p:pic>
      <p:pic>
        <p:nvPicPr>
          <p:cNvPr id="33" name="3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42910" y="714362"/>
            <a:ext cx="1152532" cy="970843"/>
          </a:xfrm>
          <a:prstGeom prst="rect">
            <a:avLst/>
          </a:prstGeom>
        </p:spPr>
      </p:pic>
      <p:pic>
        <p:nvPicPr>
          <p:cNvPr id="34" name="3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32" y="714362"/>
            <a:ext cx="1152532" cy="970843"/>
          </a:xfrm>
          <a:prstGeom prst="rect">
            <a:avLst/>
          </a:prstGeom>
        </p:spPr>
      </p:pic>
      <p:pic>
        <p:nvPicPr>
          <p:cNvPr id="35" name="3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571536" y="714362"/>
            <a:ext cx="1152532" cy="970843"/>
          </a:xfrm>
          <a:prstGeom prst="rect">
            <a:avLst/>
          </a:prstGeom>
        </p:spPr>
      </p:pic>
      <p:pic>
        <p:nvPicPr>
          <p:cNvPr id="36" name="3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428742"/>
            <a:ext cx="1285884" cy="970843"/>
          </a:xfrm>
          <a:prstGeom prst="rect">
            <a:avLst/>
          </a:prstGeom>
        </p:spPr>
      </p:pic>
      <p:pic>
        <p:nvPicPr>
          <p:cNvPr id="37" name="3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500430" y="1428742"/>
            <a:ext cx="1152532" cy="970843"/>
          </a:xfrm>
          <a:prstGeom prst="rect">
            <a:avLst/>
          </a:prstGeom>
        </p:spPr>
      </p:pic>
      <p:pic>
        <p:nvPicPr>
          <p:cNvPr id="38" name="3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1428742"/>
            <a:ext cx="1285884" cy="970843"/>
          </a:xfrm>
          <a:prstGeom prst="rect">
            <a:avLst/>
          </a:prstGeom>
        </p:spPr>
      </p:pic>
      <p:pic>
        <p:nvPicPr>
          <p:cNvPr id="39" name="3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1428742"/>
            <a:ext cx="1285884" cy="970843"/>
          </a:xfrm>
          <a:prstGeom prst="rect">
            <a:avLst/>
          </a:prstGeom>
        </p:spPr>
      </p:pic>
      <p:pic>
        <p:nvPicPr>
          <p:cNvPr id="40" name="3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86512" y="1428742"/>
            <a:ext cx="1285884" cy="970843"/>
          </a:xfrm>
          <a:prstGeom prst="rect">
            <a:avLst/>
          </a:prstGeom>
        </p:spPr>
      </p:pic>
      <p:pic>
        <p:nvPicPr>
          <p:cNvPr id="41" name="4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1428742"/>
            <a:ext cx="1285884" cy="970843"/>
          </a:xfrm>
          <a:prstGeom prst="rect">
            <a:avLst/>
          </a:prstGeom>
        </p:spPr>
      </p:pic>
      <p:pic>
        <p:nvPicPr>
          <p:cNvPr id="42" name="4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428742"/>
            <a:ext cx="1285884" cy="970843"/>
          </a:xfrm>
          <a:prstGeom prst="rect">
            <a:avLst/>
          </a:prstGeom>
        </p:spPr>
      </p:pic>
      <p:pic>
        <p:nvPicPr>
          <p:cNvPr id="43" name="4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54" y="1428742"/>
            <a:ext cx="1285884" cy="970843"/>
          </a:xfrm>
          <a:prstGeom prst="rect">
            <a:avLst/>
          </a:prstGeom>
        </p:spPr>
      </p:pic>
      <p:pic>
        <p:nvPicPr>
          <p:cNvPr id="44" name="4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01058" y="1428742"/>
            <a:ext cx="1285884" cy="970843"/>
          </a:xfrm>
          <a:prstGeom prst="rect">
            <a:avLst/>
          </a:prstGeom>
        </p:spPr>
      </p:pic>
      <p:pic>
        <p:nvPicPr>
          <p:cNvPr id="45" name="4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928926" y="1428742"/>
            <a:ext cx="1152532" cy="970843"/>
          </a:xfrm>
          <a:prstGeom prst="rect">
            <a:avLst/>
          </a:prstGeom>
        </p:spPr>
      </p:pic>
      <p:pic>
        <p:nvPicPr>
          <p:cNvPr id="46" name="4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285984" y="1428742"/>
            <a:ext cx="1152532" cy="970843"/>
          </a:xfrm>
          <a:prstGeom prst="rect">
            <a:avLst/>
          </a:prstGeom>
        </p:spPr>
      </p:pic>
      <p:pic>
        <p:nvPicPr>
          <p:cNvPr id="47" name="4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714480" y="1428742"/>
            <a:ext cx="1152532" cy="970843"/>
          </a:xfrm>
          <a:prstGeom prst="rect">
            <a:avLst/>
          </a:prstGeom>
        </p:spPr>
      </p:pic>
      <p:pic>
        <p:nvPicPr>
          <p:cNvPr id="48" name="4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214414" y="1428742"/>
            <a:ext cx="1152532" cy="970843"/>
          </a:xfrm>
          <a:prstGeom prst="rect">
            <a:avLst/>
          </a:prstGeom>
        </p:spPr>
      </p:pic>
      <p:pic>
        <p:nvPicPr>
          <p:cNvPr id="49" name="4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642910" y="1428742"/>
            <a:ext cx="1152532" cy="970843"/>
          </a:xfrm>
          <a:prstGeom prst="rect">
            <a:avLst/>
          </a:prstGeom>
        </p:spPr>
      </p:pic>
      <p:pic>
        <p:nvPicPr>
          <p:cNvPr id="50" name="4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32" y="1428742"/>
            <a:ext cx="1152532" cy="970843"/>
          </a:xfrm>
          <a:prstGeom prst="rect">
            <a:avLst/>
          </a:prstGeom>
        </p:spPr>
      </p:pic>
      <p:pic>
        <p:nvPicPr>
          <p:cNvPr id="51" name="5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571536" y="1428742"/>
            <a:ext cx="1152532" cy="970843"/>
          </a:xfrm>
          <a:prstGeom prst="rect">
            <a:avLst/>
          </a:prstGeom>
        </p:spPr>
      </p:pic>
      <p:pic>
        <p:nvPicPr>
          <p:cNvPr id="52" name="5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2000264"/>
            <a:ext cx="1285884" cy="970843"/>
          </a:xfrm>
          <a:prstGeom prst="rect">
            <a:avLst/>
          </a:prstGeom>
        </p:spPr>
      </p:pic>
      <p:pic>
        <p:nvPicPr>
          <p:cNvPr id="53" name="5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2000264"/>
            <a:ext cx="1152532" cy="970843"/>
          </a:xfrm>
          <a:prstGeom prst="rect">
            <a:avLst/>
          </a:prstGeom>
        </p:spPr>
      </p:pic>
      <p:pic>
        <p:nvPicPr>
          <p:cNvPr id="54" name="5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000264"/>
            <a:ext cx="1285884" cy="970843"/>
          </a:xfrm>
          <a:prstGeom prst="rect">
            <a:avLst/>
          </a:prstGeom>
        </p:spPr>
      </p:pic>
      <p:pic>
        <p:nvPicPr>
          <p:cNvPr id="55" name="5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2000264"/>
            <a:ext cx="1285884" cy="970843"/>
          </a:xfrm>
          <a:prstGeom prst="rect">
            <a:avLst/>
          </a:prstGeom>
        </p:spPr>
      </p:pic>
      <p:pic>
        <p:nvPicPr>
          <p:cNvPr id="56" name="5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2000264"/>
            <a:ext cx="1285884" cy="970843"/>
          </a:xfrm>
          <a:prstGeom prst="rect">
            <a:avLst/>
          </a:prstGeom>
        </p:spPr>
      </p:pic>
      <p:pic>
        <p:nvPicPr>
          <p:cNvPr id="57" name="5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2000264"/>
            <a:ext cx="1285884" cy="970843"/>
          </a:xfrm>
          <a:prstGeom prst="rect">
            <a:avLst/>
          </a:prstGeom>
        </p:spPr>
      </p:pic>
      <p:pic>
        <p:nvPicPr>
          <p:cNvPr id="58" name="5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2000264"/>
            <a:ext cx="1285884" cy="970843"/>
          </a:xfrm>
          <a:prstGeom prst="rect">
            <a:avLst/>
          </a:prstGeom>
        </p:spPr>
      </p:pic>
      <p:pic>
        <p:nvPicPr>
          <p:cNvPr id="59" name="5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16" y="2000264"/>
            <a:ext cx="1285884" cy="970843"/>
          </a:xfrm>
          <a:prstGeom prst="rect">
            <a:avLst/>
          </a:prstGeom>
        </p:spPr>
      </p:pic>
      <p:pic>
        <p:nvPicPr>
          <p:cNvPr id="60" name="5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620" y="2000264"/>
            <a:ext cx="1285884" cy="970843"/>
          </a:xfrm>
          <a:prstGeom prst="rect">
            <a:avLst/>
          </a:prstGeom>
        </p:spPr>
      </p:pic>
      <p:pic>
        <p:nvPicPr>
          <p:cNvPr id="61" name="6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2000264"/>
            <a:ext cx="1152532" cy="970843"/>
          </a:xfrm>
          <a:prstGeom prst="rect">
            <a:avLst/>
          </a:prstGeom>
        </p:spPr>
      </p:pic>
      <p:pic>
        <p:nvPicPr>
          <p:cNvPr id="62" name="6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214546" y="2000264"/>
            <a:ext cx="1152532" cy="970843"/>
          </a:xfrm>
          <a:prstGeom prst="rect">
            <a:avLst/>
          </a:prstGeom>
        </p:spPr>
      </p:pic>
      <p:pic>
        <p:nvPicPr>
          <p:cNvPr id="63" name="6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643042" y="2000264"/>
            <a:ext cx="1152532" cy="970843"/>
          </a:xfrm>
          <a:prstGeom prst="rect">
            <a:avLst/>
          </a:prstGeom>
        </p:spPr>
      </p:pic>
      <p:pic>
        <p:nvPicPr>
          <p:cNvPr id="64" name="6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142976" y="2000264"/>
            <a:ext cx="1152532" cy="970843"/>
          </a:xfrm>
          <a:prstGeom prst="rect">
            <a:avLst/>
          </a:prstGeom>
        </p:spPr>
      </p:pic>
      <p:pic>
        <p:nvPicPr>
          <p:cNvPr id="65" name="6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1472" y="2000264"/>
            <a:ext cx="1152532" cy="970843"/>
          </a:xfrm>
          <a:prstGeom prst="rect">
            <a:avLst/>
          </a:prstGeom>
        </p:spPr>
      </p:pic>
      <p:pic>
        <p:nvPicPr>
          <p:cNvPr id="66" name="6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71470" y="2000264"/>
            <a:ext cx="1152532" cy="970843"/>
          </a:xfrm>
          <a:prstGeom prst="rect">
            <a:avLst/>
          </a:prstGeom>
        </p:spPr>
      </p:pic>
      <p:pic>
        <p:nvPicPr>
          <p:cNvPr id="67" name="6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642974" y="2000264"/>
            <a:ext cx="1152532" cy="970843"/>
          </a:xfrm>
          <a:prstGeom prst="rect">
            <a:avLst/>
          </a:prstGeom>
        </p:spPr>
      </p:pic>
      <p:pic>
        <p:nvPicPr>
          <p:cNvPr id="68" name="6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2714626"/>
            <a:ext cx="1285884" cy="970843"/>
          </a:xfrm>
          <a:prstGeom prst="rect">
            <a:avLst/>
          </a:prstGeom>
        </p:spPr>
      </p:pic>
      <p:pic>
        <p:nvPicPr>
          <p:cNvPr id="69" name="6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2714626"/>
            <a:ext cx="1152532" cy="970843"/>
          </a:xfrm>
          <a:prstGeom prst="rect">
            <a:avLst/>
          </a:prstGeom>
        </p:spPr>
      </p:pic>
      <p:pic>
        <p:nvPicPr>
          <p:cNvPr id="70" name="6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2714626"/>
            <a:ext cx="1285884" cy="970843"/>
          </a:xfrm>
          <a:prstGeom prst="rect">
            <a:avLst/>
          </a:prstGeom>
        </p:spPr>
      </p:pic>
      <p:pic>
        <p:nvPicPr>
          <p:cNvPr id="71" name="7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2714626"/>
            <a:ext cx="1285884" cy="970843"/>
          </a:xfrm>
          <a:prstGeom prst="rect">
            <a:avLst/>
          </a:prstGeom>
        </p:spPr>
      </p:pic>
      <p:pic>
        <p:nvPicPr>
          <p:cNvPr id="72" name="7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2714626"/>
            <a:ext cx="1285884" cy="970843"/>
          </a:xfrm>
          <a:prstGeom prst="rect">
            <a:avLst/>
          </a:prstGeom>
        </p:spPr>
      </p:pic>
      <p:pic>
        <p:nvPicPr>
          <p:cNvPr id="73" name="7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2714626"/>
            <a:ext cx="1285884" cy="970843"/>
          </a:xfrm>
          <a:prstGeom prst="rect">
            <a:avLst/>
          </a:prstGeom>
        </p:spPr>
      </p:pic>
      <p:pic>
        <p:nvPicPr>
          <p:cNvPr id="74" name="7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2714626"/>
            <a:ext cx="1285884" cy="970843"/>
          </a:xfrm>
          <a:prstGeom prst="rect">
            <a:avLst/>
          </a:prstGeom>
        </p:spPr>
      </p:pic>
      <p:pic>
        <p:nvPicPr>
          <p:cNvPr id="75" name="7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16" y="2714626"/>
            <a:ext cx="1285884" cy="970843"/>
          </a:xfrm>
          <a:prstGeom prst="rect">
            <a:avLst/>
          </a:prstGeom>
        </p:spPr>
      </p:pic>
      <p:pic>
        <p:nvPicPr>
          <p:cNvPr id="76" name="7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620" y="2714626"/>
            <a:ext cx="1285884" cy="970843"/>
          </a:xfrm>
          <a:prstGeom prst="rect">
            <a:avLst/>
          </a:prstGeom>
        </p:spPr>
      </p:pic>
      <p:pic>
        <p:nvPicPr>
          <p:cNvPr id="77" name="7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2714626"/>
            <a:ext cx="1152532" cy="970843"/>
          </a:xfrm>
          <a:prstGeom prst="rect">
            <a:avLst/>
          </a:prstGeom>
        </p:spPr>
      </p:pic>
      <p:pic>
        <p:nvPicPr>
          <p:cNvPr id="78" name="7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214546" y="2714626"/>
            <a:ext cx="1152532" cy="970843"/>
          </a:xfrm>
          <a:prstGeom prst="rect">
            <a:avLst/>
          </a:prstGeom>
        </p:spPr>
      </p:pic>
      <p:pic>
        <p:nvPicPr>
          <p:cNvPr id="79" name="7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643042" y="2714626"/>
            <a:ext cx="1152532" cy="970843"/>
          </a:xfrm>
          <a:prstGeom prst="rect">
            <a:avLst/>
          </a:prstGeom>
        </p:spPr>
      </p:pic>
      <p:pic>
        <p:nvPicPr>
          <p:cNvPr id="80" name="7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142976" y="2714626"/>
            <a:ext cx="1152532" cy="970843"/>
          </a:xfrm>
          <a:prstGeom prst="rect">
            <a:avLst/>
          </a:prstGeom>
        </p:spPr>
      </p:pic>
      <p:pic>
        <p:nvPicPr>
          <p:cNvPr id="81" name="8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1472" y="2714626"/>
            <a:ext cx="1152532" cy="970843"/>
          </a:xfrm>
          <a:prstGeom prst="rect">
            <a:avLst/>
          </a:prstGeom>
        </p:spPr>
      </p:pic>
      <p:pic>
        <p:nvPicPr>
          <p:cNvPr id="82" name="8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71470" y="2714626"/>
            <a:ext cx="1152532" cy="970843"/>
          </a:xfrm>
          <a:prstGeom prst="rect">
            <a:avLst/>
          </a:prstGeom>
        </p:spPr>
      </p:pic>
      <p:pic>
        <p:nvPicPr>
          <p:cNvPr id="83" name="8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642974" y="2714626"/>
            <a:ext cx="1152532" cy="970843"/>
          </a:xfrm>
          <a:prstGeom prst="rect">
            <a:avLst/>
          </a:prstGeom>
        </p:spPr>
      </p:pic>
      <p:pic>
        <p:nvPicPr>
          <p:cNvPr id="84" name="8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429006"/>
            <a:ext cx="1285884" cy="970843"/>
          </a:xfrm>
          <a:prstGeom prst="rect">
            <a:avLst/>
          </a:prstGeom>
        </p:spPr>
      </p:pic>
      <p:pic>
        <p:nvPicPr>
          <p:cNvPr id="85" name="8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428992" y="3429006"/>
            <a:ext cx="1152532" cy="970843"/>
          </a:xfrm>
          <a:prstGeom prst="rect">
            <a:avLst/>
          </a:prstGeom>
        </p:spPr>
      </p:pic>
      <p:pic>
        <p:nvPicPr>
          <p:cNvPr id="86" name="8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00628" y="3429006"/>
            <a:ext cx="1285884" cy="970843"/>
          </a:xfrm>
          <a:prstGeom prst="rect">
            <a:avLst/>
          </a:prstGeom>
        </p:spPr>
      </p:pic>
      <p:pic>
        <p:nvPicPr>
          <p:cNvPr id="87" name="8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3429006"/>
            <a:ext cx="1285884" cy="970843"/>
          </a:xfrm>
          <a:prstGeom prst="rect">
            <a:avLst/>
          </a:prstGeom>
        </p:spPr>
      </p:pic>
      <p:pic>
        <p:nvPicPr>
          <p:cNvPr id="88" name="8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215074" y="3429006"/>
            <a:ext cx="1285884" cy="970843"/>
          </a:xfrm>
          <a:prstGeom prst="rect">
            <a:avLst/>
          </a:prstGeom>
        </p:spPr>
      </p:pic>
      <p:pic>
        <p:nvPicPr>
          <p:cNvPr id="89" name="8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3429006"/>
            <a:ext cx="1285884" cy="970843"/>
          </a:xfrm>
          <a:prstGeom prst="rect">
            <a:avLst/>
          </a:prstGeom>
        </p:spPr>
      </p:pic>
      <p:pic>
        <p:nvPicPr>
          <p:cNvPr id="90" name="8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3429006"/>
            <a:ext cx="1285884" cy="970843"/>
          </a:xfrm>
          <a:prstGeom prst="rect">
            <a:avLst/>
          </a:prstGeom>
        </p:spPr>
      </p:pic>
      <p:pic>
        <p:nvPicPr>
          <p:cNvPr id="91" name="9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16" y="3429006"/>
            <a:ext cx="1285884" cy="970843"/>
          </a:xfrm>
          <a:prstGeom prst="rect">
            <a:avLst/>
          </a:prstGeom>
        </p:spPr>
      </p:pic>
      <p:pic>
        <p:nvPicPr>
          <p:cNvPr id="92" name="9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620" y="3429006"/>
            <a:ext cx="1285884" cy="970843"/>
          </a:xfrm>
          <a:prstGeom prst="rect">
            <a:avLst/>
          </a:prstGeom>
        </p:spPr>
      </p:pic>
      <p:pic>
        <p:nvPicPr>
          <p:cNvPr id="93" name="9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3429006"/>
            <a:ext cx="1152532" cy="970843"/>
          </a:xfrm>
          <a:prstGeom prst="rect">
            <a:avLst/>
          </a:prstGeom>
        </p:spPr>
      </p:pic>
      <p:pic>
        <p:nvPicPr>
          <p:cNvPr id="94" name="9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214546" y="3429006"/>
            <a:ext cx="1152532" cy="970843"/>
          </a:xfrm>
          <a:prstGeom prst="rect">
            <a:avLst/>
          </a:prstGeom>
        </p:spPr>
      </p:pic>
      <p:pic>
        <p:nvPicPr>
          <p:cNvPr id="95" name="9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643042" y="3429006"/>
            <a:ext cx="1152532" cy="970843"/>
          </a:xfrm>
          <a:prstGeom prst="rect">
            <a:avLst/>
          </a:prstGeom>
        </p:spPr>
      </p:pic>
      <p:pic>
        <p:nvPicPr>
          <p:cNvPr id="96" name="9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1142976" y="3429006"/>
            <a:ext cx="1152532" cy="970843"/>
          </a:xfrm>
          <a:prstGeom prst="rect">
            <a:avLst/>
          </a:prstGeom>
        </p:spPr>
      </p:pic>
      <p:pic>
        <p:nvPicPr>
          <p:cNvPr id="97" name="9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571472" y="3429006"/>
            <a:ext cx="1152532" cy="970843"/>
          </a:xfrm>
          <a:prstGeom prst="rect">
            <a:avLst/>
          </a:prstGeom>
        </p:spPr>
      </p:pic>
      <p:pic>
        <p:nvPicPr>
          <p:cNvPr id="98" name="9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71470" y="3429006"/>
            <a:ext cx="1152532" cy="970843"/>
          </a:xfrm>
          <a:prstGeom prst="rect">
            <a:avLst/>
          </a:prstGeom>
        </p:spPr>
      </p:pic>
      <p:pic>
        <p:nvPicPr>
          <p:cNvPr id="99" name="9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-642974" y="3429006"/>
            <a:ext cx="1152532" cy="970843"/>
          </a:xfrm>
          <a:prstGeom prst="rect">
            <a:avLst/>
          </a:prstGeom>
        </p:spPr>
      </p:pic>
      <p:sp>
        <p:nvSpPr>
          <p:cNvPr id="100" name="99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876_wazon-kwiaty-serweta-jablka-grus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86050" y="0"/>
            <a:ext cx="1857388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714362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86050" y="714362"/>
            <a:ext cx="1857388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1357322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86050" y="1357322"/>
            <a:ext cx="1857388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2071684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86050" y="2071684"/>
            <a:ext cx="1857388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2571683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86050" y="2571683"/>
            <a:ext cx="1857388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3286045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86050" y="3286045"/>
            <a:ext cx="1857388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3929005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86050" y="3929005"/>
            <a:ext cx="1857388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30000" contrast="40000"/>
          </a:blip>
          <a:stretch>
            <a:fillRect/>
          </a:stretch>
        </p:blipFill>
        <p:spPr>
          <a:xfrm>
            <a:off x="4429124" y="4643367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786050" y="4643367"/>
            <a:ext cx="1857388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785850" y="-642960"/>
            <a:ext cx="10429948" cy="7215238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276_bukiet-polnych-kwiatow-truskawki-cukier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0" y="0"/>
            <a:ext cx="714362" cy="714362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8596" y="428610"/>
            <a:ext cx="714362" cy="714362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0" y="4429138"/>
            <a:ext cx="714362" cy="714362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8596" y="4000510"/>
            <a:ext cx="714362" cy="714362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57224" y="857238"/>
            <a:ext cx="714362" cy="714362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57224" y="3500444"/>
            <a:ext cx="714362" cy="714362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357290" y="1357304"/>
            <a:ext cx="714362" cy="714362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285852" y="3000378"/>
            <a:ext cx="714362" cy="714362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785918" y="2571750"/>
            <a:ext cx="714362" cy="714362"/>
          </a:xfrm>
          <a:prstGeom prst="rect">
            <a:avLst/>
          </a:prstGeom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785918" y="1857370"/>
            <a:ext cx="714362" cy="714362"/>
          </a:xfrm>
          <a:prstGeom prst="rect">
            <a:avLst/>
          </a:prstGeom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214446" y="0"/>
            <a:ext cx="714362" cy="714362"/>
          </a:xfrm>
          <a:prstGeom prst="rect">
            <a:avLst/>
          </a:prstGeom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643042" y="428610"/>
            <a:ext cx="714362" cy="714362"/>
          </a:xfrm>
          <a:prstGeom prst="rect">
            <a:avLst/>
          </a:prstGeom>
        </p:spPr>
      </p:pic>
      <p:pic>
        <p:nvPicPr>
          <p:cNvPr id="17" name="1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1214446" y="4429138"/>
            <a:ext cx="714362" cy="714362"/>
          </a:xfrm>
          <a:prstGeom prst="rect">
            <a:avLst/>
          </a:prstGeom>
        </p:spPr>
      </p:pic>
      <p:pic>
        <p:nvPicPr>
          <p:cNvPr id="18" name="1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643042" y="4000510"/>
            <a:ext cx="714362" cy="714362"/>
          </a:xfrm>
          <a:prstGeom prst="rect">
            <a:avLst/>
          </a:prstGeom>
        </p:spPr>
      </p:pic>
      <p:pic>
        <p:nvPicPr>
          <p:cNvPr id="19" name="1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2071670" y="857238"/>
            <a:ext cx="714362" cy="714362"/>
          </a:xfrm>
          <a:prstGeom prst="rect">
            <a:avLst/>
          </a:prstGeom>
        </p:spPr>
      </p:pic>
      <p:pic>
        <p:nvPicPr>
          <p:cNvPr id="20" name="1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2071670" y="3500444"/>
            <a:ext cx="714362" cy="714362"/>
          </a:xfrm>
          <a:prstGeom prst="rect">
            <a:avLst/>
          </a:prstGeom>
        </p:spPr>
      </p:pic>
      <p:pic>
        <p:nvPicPr>
          <p:cNvPr id="21" name="2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571736" y="1357304"/>
            <a:ext cx="714362" cy="714362"/>
          </a:xfrm>
          <a:prstGeom prst="rect">
            <a:avLst/>
          </a:prstGeom>
        </p:spPr>
      </p:pic>
      <p:pic>
        <p:nvPicPr>
          <p:cNvPr id="22" name="2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500298" y="3000378"/>
            <a:ext cx="714362" cy="714362"/>
          </a:xfrm>
          <a:prstGeom prst="rect">
            <a:avLst/>
          </a:prstGeom>
        </p:spPr>
      </p:pic>
      <p:pic>
        <p:nvPicPr>
          <p:cNvPr id="23" name="2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000364" y="2571750"/>
            <a:ext cx="714362" cy="714362"/>
          </a:xfrm>
          <a:prstGeom prst="rect">
            <a:avLst/>
          </a:prstGeom>
        </p:spPr>
      </p:pic>
      <p:pic>
        <p:nvPicPr>
          <p:cNvPr id="24" name="2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000364" y="1857370"/>
            <a:ext cx="714362" cy="714362"/>
          </a:xfrm>
          <a:prstGeom prst="rect">
            <a:avLst/>
          </a:prstGeom>
        </p:spPr>
      </p:pic>
      <p:pic>
        <p:nvPicPr>
          <p:cNvPr id="25" name="2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429638" y="-71456"/>
            <a:ext cx="714362" cy="714362"/>
          </a:xfrm>
          <a:prstGeom prst="rect">
            <a:avLst/>
          </a:prstGeom>
        </p:spPr>
      </p:pic>
      <p:pic>
        <p:nvPicPr>
          <p:cNvPr id="26" name="2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285734"/>
            <a:ext cx="714362" cy="714362"/>
          </a:xfrm>
          <a:prstGeom prst="rect">
            <a:avLst/>
          </a:prstGeom>
        </p:spPr>
      </p:pic>
      <p:pic>
        <p:nvPicPr>
          <p:cNvPr id="27" name="2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429638" y="4429138"/>
            <a:ext cx="714362" cy="714362"/>
          </a:xfrm>
          <a:prstGeom prst="rect">
            <a:avLst/>
          </a:prstGeom>
        </p:spPr>
      </p:pic>
      <p:pic>
        <p:nvPicPr>
          <p:cNvPr id="28" name="2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929586" y="3929072"/>
            <a:ext cx="714362" cy="714362"/>
          </a:xfrm>
          <a:prstGeom prst="rect">
            <a:avLst/>
          </a:prstGeom>
        </p:spPr>
      </p:pic>
      <p:pic>
        <p:nvPicPr>
          <p:cNvPr id="29" name="2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429520" y="714362"/>
            <a:ext cx="714362" cy="714362"/>
          </a:xfrm>
          <a:prstGeom prst="rect">
            <a:avLst/>
          </a:prstGeom>
        </p:spPr>
      </p:pic>
      <p:pic>
        <p:nvPicPr>
          <p:cNvPr id="30" name="2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500958" y="3357568"/>
            <a:ext cx="714362" cy="714362"/>
          </a:xfrm>
          <a:prstGeom prst="rect">
            <a:avLst/>
          </a:prstGeom>
        </p:spPr>
      </p:pic>
      <p:pic>
        <p:nvPicPr>
          <p:cNvPr id="31" name="3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572264" y="1714494"/>
            <a:ext cx="714362" cy="714362"/>
          </a:xfrm>
          <a:prstGeom prst="rect">
            <a:avLst/>
          </a:prstGeom>
        </p:spPr>
      </p:pic>
      <p:pic>
        <p:nvPicPr>
          <p:cNvPr id="32" name="3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72330" y="2928940"/>
            <a:ext cx="714362" cy="714362"/>
          </a:xfrm>
          <a:prstGeom prst="rect">
            <a:avLst/>
          </a:prstGeom>
        </p:spPr>
      </p:pic>
      <p:pic>
        <p:nvPicPr>
          <p:cNvPr id="33" name="3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572264" y="2500312"/>
            <a:ext cx="714362" cy="714362"/>
          </a:xfrm>
          <a:prstGeom prst="rect">
            <a:avLst/>
          </a:prstGeom>
        </p:spPr>
      </p:pic>
      <p:pic>
        <p:nvPicPr>
          <p:cNvPr id="34" name="3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00892" y="1142990"/>
            <a:ext cx="714362" cy="714362"/>
          </a:xfrm>
          <a:prstGeom prst="rect">
            <a:avLst/>
          </a:prstGeom>
        </p:spPr>
      </p:pic>
      <p:pic>
        <p:nvPicPr>
          <p:cNvPr id="35" name="3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072330" y="0"/>
            <a:ext cx="714362" cy="714362"/>
          </a:xfrm>
          <a:prstGeom prst="rect">
            <a:avLst/>
          </a:prstGeom>
        </p:spPr>
      </p:pic>
      <p:pic>
        <p:nvPicPr>
          <p:cNvPr id="36" name="3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572278" y="357190"/>
            <a:ext cx="714362" cy="714362"/>
          </a:xfrm>
          <a:prstGeom prst="rect">
            <a:avLst/>
          </a:prstGeom>
        </p:spPr>
      </p:pic>
      <p:pic>
        <p:nvPicPr>
          <p:cNvPr id="37" name="3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7072330" y="4500594"/>
            <a:ext cx="714362" cy="714362"/>
          </a:xfrm>
          <a:prstGeom prst="rect">
            <a:avLst/>
          </a:prstGeom>
        </p:spPr>
      </p:pic>
      <p:pic>
        <p:nvPicPr>
          <p:cNvPr id="38" name="3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572278" y="4000528"/>
            <a:ext cx="714362" cy="714362"/>
          </a:xfrm>
          <a:prstGeom prst="rect">
            <a:avLst/>
          </a:prstGeom>
        </p:spPr>
      </p:pic>
      <p:pic>
        <p:nvPicPr>
          <p:cNvPr id="39" name="3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072212" y="785818"/>
            <a:ext cx="714362" cy="714362"/>
          </a:xfrm>
          <a:prstGeom prst="rect">
            <a:avLst/>
          </a:prstGeom>
        </p:spPr>
      </p:pic>
      <p:pic>
        <p:nvPicPr>
          <p:cNvPr id="40" name="3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143650" y="3429024"/>
            <a:ext cx="714362" cy="714362"/>
          </a:xfrm>
          <a:prstGeom prst="rect">
            <a:avLst/>
          </a:prstGeom>
        </p:spPr>
      </p:pic>
      <p:pic>
        <p:nvPicPr>
          <p:cNvPr id="41" name="4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5214956" y="1785950"/>
            <a:ext cx="714362" cy="714362"/>
          </a:xfrm>
          <a:prstGeom prst="rect">
            <a:avLst/>
          </a:prstGeom>
        </p:spPr>
      </p:pic>
      <p:pic>
        <p:nvPicPr>
          <p:cNvPr id="42" name="4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715022" y="3000396"/>
            <a:ext cx="714362" cy="714362"/>
          </a:xfrm>
          <a:prstGeom prst="rect">
            <a:avLst/>
          </a:prstGeom>
        </p:spPr>
      </p:pic>
      <p:pic>
        <p:nvPicPr>
          <p:cNvPr id="43" name="4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5214956" y="2571768"/>
            <a:ext cx="714362" cy="714362"/>
          </a:xfrm>
          <a:prstGeom prst="rect">
            <a:avLst/>
          </a:prstGeom>
        </p:spPr>
      </p:pic>
      <p:pic>
        <p:nvPicPr>
          <p:cNvPr id="44" name="4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643584" y="1214446"/>
            <a:ext cx="714362" cy="714362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FF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135_piwonie-bukiety-koszyk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FF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4572000" y="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714744" y="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714876" y="78580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714362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143504" y="1714494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214678" y="1643056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643570" y="2428874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2285998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286512" y="3000378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214546" y="3071816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929454" y="3571882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3571882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572396" y="40005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66CC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857224" y="40005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8282476" y="42834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2834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102_bukiety-kwiatow-maki-wazon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-142908" y="0"/>
            <a:ext cx="9286908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142908" y="0"/>
            <a:ext cx="785800" cy="785800"/>
          </a:xfrm>
          <a:prstGeom prst="rect">
            <a:avLst/>
          </a:prstGeom>
          <a:effectLst/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200" y="1785932"/>
            <a:ext cx="785800" cy="785800"/>
          </a:xfrm>
          <a:prstGeom prst="rect">
            <a:avLst/>
          </a:prstGeom>
          <a:effectLst/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200" y="2571750"/>
            <a:ext cx="785800" cy="785800"/>
          </a:xfrm>
          <a:prstGeom prst="rect">
            <a:avLst/>
          </a:prstGeom>
          <a:effectLst/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  <a:effectLst/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472" y="428610"/>
            <a:ext cx="785800" cy="785800"/>
          </a:xfrm>
          <a:prstGeom prst="rect">
            <a:avLst/>
          </a:prstGeom>
          <a:effectLst/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3786196"/>
            <a:ext cx="785800" cy="785800"/>
          </a:xfrm>
          <a:prstGeom prst="rect">
            <a:avLst/>
          </a:prstGeom>
          <a:effectLst/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1000114"/>
            <a:ext cx="785800" cy="785800"/>
          </a:xfrm>
          <a:prstGeom prst="rect">
            <a:avLst/>
          </a:prstGeom>
          <a:effectLst/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7290" y="3429006"/>
            <a:ext cx="785800" cy="785800"/>
          </a:xfrm>
          <a:prstGeom prst="rect">
            <a:avLst/>
          </a:prstGeom>
          <a:effectLst/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928794" y="1214428"/>
            <a:ext cx="785800" cy="785800"/>
          </a:xfrm>
          <a:prstGeom prst="rect">
            <a:avLst/>
          </a:prstGeom>
          <a:effectLst/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3214692"/>
            <a:ext cx="785800" cy="785800"/>
          </a:xfrm>
          <a:prstGeom prst="rect">
            <a:avLst/>
          </a:prstGeom>
          <a:effectLst/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428742"/>
            <a:ext cx="785800" cy="785800"/>
          </a:xfrm>
          <a:prstGeom prst="rect">
            <a:avLst/>
          </a:prstGeom>
          <a:effectLst/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857502"/>
            <a:ext cx="785800" cy="785800"/>
          </a:xfrm>
          <a:prstGeom prst="rect">
            <a:avLst/>
          </a:prstGeom>
          <a:effectLst/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500180"/>
            <a:ext cx="785800" cy="785800"/>
          </a:xfrm>
          <a:prstGeom prst="rect">
            <a:avLst/>
          </a:prstGeom>
          <a:effectLst/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2643188"/>
            <a:ext cx="785800" cy="785800"/>
          </a:xfrm>
          <a:prstGeom prst="rect">
            <a:avLst/>
          </a:prstGeom>
          <a:effectLst/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1571618"/>
            <a:ext cx="785800" cy="785800"/>
          </a:xfrm>
          <a:prstGeom prst="rect">
            <a:avLst/>
          </a:prstGeom>
          <a:effectLst/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357686" y="2643188"/>
            <a:ext cx="785800" cy="785800"/>
          </a:xfrm>
          <a:prstGeom prst="rect">
            <a:avLst/>
          </a:prstGeom>
          <a:effectLst/>
        </p:spPr>
      </p:pic>
      <p:pic>
        <p:nvPicPr>
          <p:cNvPr id="20" name="1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1643056"/>
            <a:ext cx="785800" cy="785800"/>
          </a:xfrm>
          <a:prstGeom prst="rect">
            <a:avLst/>
          </a:prstGeom>
          <a:effectLst/>
        </p:spPr>
      </p:pic>
      <p:pic>
        <p:nvPicPr>
          <p:cNvPr id="21" name="2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072066" y="2643188"/>
            <a:ext cx="785800" cy="785800"/>
          </a:xfrm>
          <a:prstGeom prst="rect">
            <a:avLst/>
          </a:prstGeom>
          <a:effectLst/>
        </p:spPr>
      </p:pic>
      <p:pic>
        <p:nvPicPr>
          <p:cNvPr id="22" name="2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1714494"/>
            <a:ext cx="785800" cy="785800"/>
          </a:xfrm>
          <a:prstGeom prst="rect">
            <a:avLst/>
          </a:prstGeom>
          <a:effectLst/>
        </p:spPr>
      </p:pic>
      <p:pic>
        <p:nvPicPr>
          <p:cNvPr id="23" name="2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86446" y="2643188"/>
            <a:ext cx="785800" cy="785800"/>
          </a:xfrm>
          <a:prstGeom prst="rect">
            <a:avLst/>
          </a:prstGeom>
          <a:effectLst/>
        </p:spPr>
      </p:pic>
      <p:pic>
        <p:nvPicPr>
          <p:cNvPr id="24" name="2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15140" y="1714494"/>
            <a:ext cx="785800" cy="785800"/>
          </a:xfrm>
          <a:prstGeom prst="rect">
            <a:avLst/>
          </a:prstGeom>
          <a:effectLst/>
        </p:spPr>
      </p:pic>
      <p:pic>
        <p:nvPicPr>
          <p:cNvPr id="25" name="2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2714626"/>
            <a:ext cx="785800" cy="785800"/>
          </a:xfrm>
          <a:prstGeom prst="rect">
            <a:avLst/>
          </a:prstGeom>
          <a:effectLst/>
        </p:spPr>
      </p:pic>
      <p:pic>
        <p:nvPicPr>
          <p:cNvPr id="26" name="2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1785932"/>
            <a:ext cx="785800" cy="785800"/>
          </a:xfrm>
          <a:prstGeom prst="rect">
            <a:avLst/>
          </a:prstGeom>
          <a:effectLst/>
        </p:spPr>
      </p:pic>
      <p:pic>
        <p:nvPicPr>
          <p:cNvPr id="27" name="2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2643188"/>
            <a:ext cx="785800" cy="785800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-428660" y="-357208"/>
            <a:ext cx="10572824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11CB6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3862_kompozycja-bukiety-kwiatow-bez-konwal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1857370"/>
            <a:ext cx="714569" cy="664549"/>
          </a:xfrm>
          <a:prstGeom prst="rect">
            <a:avLst/>
          </a:prstGeom>
          <a:effectLst/>
        </p:spPr>
      </p:pic>
      <p:pic>
        <p:nvPicPr>
          <p:cNvPr id="4" name="3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0" y="2428874"/>
            <a:ext cx="714569" cy="692773"/>
          </a:xfrm>
          <a:prstGeom prst="rect">
            <a:avLst/>
          </a:prstGeom>
          <a:effectLst/>
        </p:spPr>
      </p:pic>
      <p:pic>
        <p:nvPicPr>
          <p:cNvPr id="5" name="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42910" y="1857370"/>
            <a:ext cx="714569" cy="664549"/>
          </a:xfrm>
          <a:prstGeom prst="rect">
            <a:avLst/>
          </a:prstGeom>
          <a:effectLst/>
        </p:spPr>
      </p:pic>
      <p:pic>
        <p:nvPicPr>
          <p:cNvPr id="6" name="5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V="1">
            <a:off x="642910" y="2428874"/>
            <a:ext cx="714569" cy="692773"/>
          </a:xfrm>
          <a:prstGeom prst="rect">
            <a:avLst/>
          </a:prstGeom>
          <a:effectLst/>
        </p:spPr>
      </p:pic>
      <p:pic>
        <p:nvPicPr>
          <p:cNvPr id="7" name="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214446" y="1857370"/>
            <a:ext cx="714569" cy="664549"/>
          </a:xfrm>
          <a:prstGeom prst="rect">
            <a:avLst/>
          </a:prstGeom>
          <a:effectLst/>
        </p:spPr>
      </p:pic>
      <p:pic>
        <p:nvPicPr>
          <p:cNvPr id="8" name="7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1214446" y="2428874"/>
            <a:ext cx="714569" cy="692773"/>
          </a:xfrm>
          <a:prstGeom prst="rect">
            <a:avLst/>
          </a:prstGeom>
          <a:effectLst/>
        </p:spPr>
      </p:pic>
      <p:pic>
        <p:nvPicPr>
          <p:cNvPr id="9" name="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85735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0" name="9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V="1">
            <a:off x="185735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1" name="1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500330" y="1857370"/>
            <a:ext cx="714569" cy="664549"/>
          </a:xfrm>
          <a:prstGeom prst="rect">
            <a:avLst/>
          </a:prstGeom>
          <a:effectLst/>
        </p:spPr>
      </p:pic>
      <p:pic>
        <p:nvPicPr>
          <p:cNvPr id="12" name="11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2500330" y="2428874"/>
            <a:ext cx="714569" cy="692773"/>
          </a:xfrm>
          <a:prstGeom prst="rect">
            <a:avLst/>
          </a:prstGeom>
          <a:effectLst/>
        </p:spPr>
      </p:pic>
      <p:pic>
        <p:nvPicPr>
          <p:cNvPr id="13" name="1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143240" y="1857370"/>
            <a:ext cx="714569" cy="664549"/>
          </a:xfrm>
          <a:prstGeom prst="rect">
            <a:avLst/>
          </a:prstGeom>
          <a:effectLst/>
        </p:spPr>
      </p:pic>
      <p:pic>
        <p:nvPicPr>
          <p:cNvPr id="14" name="13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V="1">
            <a:off x="3143240" y="2428874"/>
            <a:ext cx="714569" cy="692773"/>
          </a:xfrm>
          <a:prstGeom prst="rect">
            <a:avLst/>
          </a:prstGeom>
          <a:effectLst/>
        </p:spPr>
      </p:pic>
      <p:pic>
        <p:nvPicPr>
          <p:cNvPr id="15" name="1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71477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6" name="15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371477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7" name="1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35768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8" name="17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435768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9" name="1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000660" y="1857370"/>
            <a:ext cx="714569" cy="664549"/>
          </a:xfrm>
          <a:prstGeom prst="rect">
            <a:avLst/>
          </a:prstGeom>
          <a:effectLst/>
        </p:spPr>
      </p:pic>
      <p:pic>
        <p:nvPicPr>
          <p:cNvPr id="20" name="19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V="1">
            <a:off x="5000660" y="2428874"/>
            <a:ext cx="714569" cy="692773"/>
          </a:xfrm>
          <a:prstGeom prst="rect">
            <a:avLst/>
          </a:prstGeom>
          <a:effectLst/>
        </p:spPr>
      </p:pic>
      <p:pic>
        <p:nvPicPr>
          <p:cNvPr id="21" name="2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643570" y="1857370"/>
            <a:ext cx="714569" cy="664549"/>
          </a:xfrm>
          <a:prstGeom prst="rect">
            <a:avLst/>
          </a:prstGeom>
          <a:effectLst/>
        </p:spPr>
      </p:pic>
      <p:pic>
        <p:nvPicPr>
          <p:cNvPr id="22" name="21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5643570" y="2428874"/>
            <a:ext cx="714569" cy="692773"/>
          </a:xfrm>
          <a:prstGeom prst="rect">
            <a:avLst/>
          </a:prstGeom>
          <a:effectLst/>
        </p:spPr>
      </p:pic>
      <p:pic>
        <p:nvPicPr>
          <p:cNvPr id="23" name="2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286512" y="1857370"/>
            <a:ext cx="714569" cy="664549"/>
          </a:xfrm>
          <a:prstGeom prst="rect">
            <a:avLst/>
          </a:prstGeom>
          <a:effectLst/>
        </p:spPr>
      </p:pic>
      <p:pic>
        <p:nvPicPr>
          <p:cNvPr id="24" name="23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V="1">
            <a:off x="6286512" y="2428874"/>
            <a:ext cx="714569" cy="692773"/>
          </a:xfrm>
          <a:prstGeom prst="rect">
            <a:avLst/>
          </a:prstGeom>
          <a:effectLst/>
        </p:spPr>
      </p:pic>
      <p:pic>
        <p:nvPicPr>
          <p:cNvPr id="25" name="2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000892" y="1785932"/>
            <a:ext cx="714569" cy="664549"/>
          </a:xfrm>
          <a:prstGeom prst="rect">
            <a:avLst/>
          </a:prstGeom>
          <a:effectLst/>
        </p:spPr>
      </p:pic>
      <p:pic>
        <p:nvPicPr>
          <p:cNvPr id="26" name="25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7000892" y="2357436"/>
            <a:ext cx="714569" cy="692773"/>
          </a:xfrm>
          <a:prstGeom prst="rect">
            <a:avLst/>
          </a:prstGeom>
          <a:effectLst/>
        </p:spPr>
      </p:pic>
      <p:pic>
        <p:nvPicPr>
          <p:cNvPr id="27" name="2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715272" y="1785932"/>
            <a:ext cx="714569" cy="664549"/>
          </a:xfrm>
          <a:prstGeom prst="rect">
            <a:avLst/>
          </a:prstGeom>
          <a:effectLst/>
        </p:spPr>
      </p:pic>
      <p:pic>
        <p:nvPicPr>
          <p:cNvPr id="28" name="27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flipV="1">
            <a:off x="7715272" y="2357436"/>
            <a:ext cx="714569" cy="692773"/>
          </a:xfrm>
          <a:prstGeom prst="rect">
            <a:avLst/>
          </a:prstGeom>
          <a:effectLst/>
        </p:spPr>
      </p:pic>
      <p:pic>
        <p:nvPicPr>
          <p:cNvPr id="29" name="2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429431" y="1785932"/>
            <a:ext cx="714569" cy="664549"/>
          </a:xfrm>
          <a:prstGeom prst="rect">
            <a:avLst/>
          </a:prstGeom>
          <a:effectLst/>
        </p:spPr>
      </p:pic>
      <p:pic>
        <p:nvPicPr>
          <p:cNvPr id="30" name="29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8429431" y="2357436"/>
            <a:ext cx="714569" cy="692773"/>
          </a:xfrm>
          <a:prstGeom prst="rect">
            <a:avLst/>
          </a:prstGeom>
          <a:effectLst/>
        </p:spPr>
      </p:pic>
      <p:sp>
        <p:nvSpPr>
          <p:cNvPr id="31" name="30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851_bukiety-polnych-kwiatow-morele-margeryt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-335741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-335741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592935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592935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1378771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1378771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2307447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2307447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2593199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2593199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571882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0205-3D-art-logo-design-free-logos-online-0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3571882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785850" y="-642960"/>
            <a:ext cx="10429948" cy="6643734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5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761_bukiet-anemony-wianek-kos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1"/>
            <a:ext cx="1024008" cy="1000114"/>
          </a:xfrm>
          <a:prstGeom prst="rect">
            <a:avLst/>
          </a:prstGeom>
        </p:spPr>
      </p:pic>
      <p:pic>
        <p:nvPicPr>
          <p:cNvPr id="5" name="4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224" y="571486"/>
            <a:ext cx="1024008" cy="1000114"/>
          </a:xfrm>
          <a:prstGeom prst="rect">
            <a:avLst/>
          </a:prstGeom>
        </p:spPr>
      </p:pic>
      <p:pic>
        <p:nvPicPr>
          <p:cNvPr id="6" name="5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714480" y="1071552"/>
            <a:ext cx="1024008" cy="1000114"/>
          </a:xfrm>
          <a:prstGeom prst="rect">
            <a:avLst/>
          </a:prstGeom>
        </p:spPr>
      </p:pic>
      <p:pic>
        <p:nvPicPr>
          <p:cNvPr id="7" name="6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1571618"/>
            <a:ext cx="1024008" cy="1000114"/>
          </a:xfrm>
          <a:prstGeom prst="rect">
            <a:avLst/>
          </a:prstGeom>
        </p:spPr>
      </p:pic>
      <p:pic>
        <p:nvPicPr>
          <p:cNvPr id="8" name="7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00430" y="2071684"/>
            <a:ext cx="1024008" cy="1000114"/>
          </a:xfrm>
          <a:prstGeom prst="rect">
            <a:avLst/>
          </a:prstGeom>
        </p:spPr>
      </p:pic>
      <p:pic>
        <p:nvPicPr>
          <p:cNvPr id="9" name="8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429124" y="2500312"/>
            <a:ext cx="1024008" cy="1000114"/>
          </a:xfrm>
          <a:prstGeom prst="rect">
            <a:avLst/>
          </a:prstGeom>
        </p:spPr>
      </p:pic>
      <p:pic>
        <p:nvPicPr>
          <p:cNvPr id="10" name="9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357818" y="2928940"/>
            <a:ext cx="1024008" cy="1000114"/>
          </a:xfrm>
          <a:prstGeom prst="rect">
            <a:avLst/>
          </a:prstGeom>
        </p:spPr>
      </p:pic>
      <p:pic>
        <p:nvPicPr>
          <p:cNvPr id="11" name="10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86512" y="3357568"/>
            <a:ext cx="1024008" cy="1000114"/>
          </a:xfrm>
          <a:prstGeom prst="rect">
            <a:avLst/>
          </a:prstGeom>
        </p:spPr>
      </p:pic>
      <p:pic>
        <p:nvPicPr>
          <p:cNvPr id="12" name="11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215206" y="3643320"/>
            <a:ext cx="1024008" cy="1000114"/>
          </a:xfrm>
          <a:prstGeom prst="rect">
            <a:avLst/>
          </a:prstGeom>
        </p:spPr>
      </p:pic>
      <p:pic>
        <p:nvPicPr>
          <p:cNvPr id="13" name="12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119992" y="4143386"/>
            <a:ext cx="1024008" cy="1000114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5BCD">
                <a:shade val="67500"/>
                <a:satMod val="115000"/>
              </a:srgbClr>
            </a:gs>
            <a:gs pos="100000">
              <a:srgbClr val="9C5BCD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5398_fioletowe-kwiaty-bukiet-koszyk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stello19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428860" y="642924"/>
            <a:ext cx="4174999" cy="4152430"/>
          </a:xfrm>
          <a:prstGeom prst="rect">
            <a:avLst/>
          </a:prstGeom>
        </p:spPr>
      </p:pic>
      <p:pic>
        <p:nvPicPr>
          <p:cNvPr id="5" name="4 Imagen" descr="destello1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500298" y="714362"/>
            <a:ext cx="4174999" cy="415243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357_bukiet-kwiatow-olte-chryzantemy-koszycz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714362" cy="714362"/>
          </a:xfrm>
          <a:prstGeom prst="rect">
            <a:avLst/>
          </a:prstGeom>
        </p:spPr>
      </p:pic>
      <p:pic>
        <p:nvPicPr>
          <p:cNvPr id="5" name="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596" y="428610"/>
            <a:ext cx="714362" cy="714362"/>
          </a:xfrm>
          <a:prstGeom prst="rect">
            <a:avLst/>
          </a:prstGeom>
        </p:spPr>
      </p:pic>
      <p:pic>
        <p:nvPicPr>
          <p:cNvPr id="6" name="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429138"/>
            <a:ext cx="714362" cy="714362"/>
          </a:xfrm>
          <a:prstGeom prst="rect">
            <a:avLst/>
          </a:prstGeom>
        </p:spPr>
      </p:pic>
      <p:pic>
        <p:nvPicPr>
          <p:cNvPr id="7" name="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596" y="4000510"/>
            <a:ext cx="714362" cy="714362"/>
          </a:xfrm>
          <a:prstGeom prst="rect">
            <a:avLst/>
          </a:prstGeom>
        </p:spPr>
      </p:pic>
      <p:pic>
        <p:nvPicPr>
          <p:cNvPr id="8" name="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857238"/>
            <a:ext cx="714362" cy="714362"/>
          </a:xfrm>
          <a:prstGeom prst="rect">
            <a:avLst/>
          </a:prstGeom>
        </p:spPr>
      </p:pic>
      <p:pic>
        <p:nvPicPr>
          <p:cNvPr id="9" name="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3500444"/>
            <a:ext cx="714362" cy="714362"/>
          </a:xfrm>
          <a:prstGeom prst="rect">
            <a:avLst/>
          </a:prstGeom>
        </p:spPr>
      </p:pic>
      <p:pic>
        <p:nvPicPr>
          <p:cNvPr id="10" name="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357290" y="1357304"/>
            <a:ext cx="714362" cy="714362"/>
          </a:xfrm>
          <a:prstGeom prst="rect">
            <a:avLst/>
          </a:prstGeom>
        </p:spPr>
      </p:pic>
      <p:pic>
        <p:nvPicPr>
          <p:cNvPr id="11" name="1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3000378"/>
            <a:ext cx="714362" cy="714362"/>
          </a:xfrm>
          <a:prstGeom prst="rect">
            <a:avLst/>
          </a:prstGeom>
        </p:spPr>
      </p:pic>
      <p:pic>
        <p:nvPicPr>
          <p:cNvPr id="12" name="1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2571750"/>
            <a:ext cx="714362" cy="714362"/>
          </a:xfrm>
          <a:prstGeom prst="rect">
            <a:avLst/>
          </a:prstGeom>
        </p:spPr>
      </p:pic>
      <p:pic>
        <p:nvPicPr>
          <p:cNvPr id="13" name="1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785918" y="1857370"/>
            <a:ext cx="714362" cy="714362"/>
          </a:xfrm>
          <a:prstGeom prst="rect">
            <a:avLst/>
          </a:prstGeom>
        </p:spPr>
      </p:pic>
      <p:pic>
        <p:nvPicPr>
          <p:cNvPr id="14" name="1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46" y="0"/>
            <a:ext cx="714362" cy="714362"/>
          </a:xfrm>
          <a:prstGeom prst="rect">
            <a:avLst/>
          </a:prstGeom>
        </p:spPr>
      </p:pic>
      <p:pic>
        <p:nvPicPr>
          <p:cNvPr id="15" name="1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428610"/>
            <a:ext cx="714362" cy="714362"/>
          </a:xfrm>
          <a:prstGeom prst="rect">
            <a:avLst/>
          </a:prstGeom>
        </p:spPr>
      </p:pic>
      <p:pic>
        <p:nvPicPr>
          <p:cNvPr id="16" name="1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46" y="4429138"/>
            <a:ext cx="714362" cy="714362"/>
          </a:xfrm>
          <a:prstGeom prst="rect">
            <a:avLst/>
          </a:prstGeom>
        </p:spPr>
      </p:pic>
      <p:pic>
        <p:nvPicPr>
          <p:cNvPr id="17" name="1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4000510"/>
            <a:ext cx="714362" cy="714362"/>
          </a:xfrm>
          <a:prstGeom prst="rect">
            <a:avLst/>
          </a:prstGeom>
        </p:spPr>
      </p:pic>
      <p:pic>
        <p:nvPicPr>
          <p:cNvPr id="18" name="1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857238"/>
            <a:ext cx="714362" cy="714362"/>
          </a:xfrm>
          <a:prstGeom prst="rect">
            <a:avLst/>
          </a:prstGeom>
        </p:spPr>
      </p:pic>
      <p:pic>
        <p:nvPicPr>
          <p:cNvPr id="19" name="1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3500444"/>
            <a:ext cx="714362" cy="714362"/>
          </a:xfrm>
          <a:prstGeom prst="rect">
            <a:avLst/>
          </a:prstGeom>
        </p:spPr>
      </p:pic>
      <p:pic>
        <p:nvPicPr>
          <p:cNvPr id="20" name="1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357304"/>
            <a:ext cx="714362" cy="714362"/>
          </a:xfrm>
          <a:prstGeom prst="rect">
            <a:avLst/>
          </a:prstGeom>
        </p:spPr>
      </p:pic>
      <p:pic>
        <p:nvPicPr>
          <p:cNvPr id="21" name="2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8"/>
            <a:ext cx="714362" cy="714362"/>
          </a:xfrm>
          <a:prstGeom prst="rect">
            <a:avLst/>
          </a:prstGeom>
        </p:spPr>
      </p:pic>
      <p:pic>
        <p:nvPicPr>
          <p:cNvPr id="22" name="2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571750"/>
            <a:ext cx="714362" cy="714362"/>
          </a:xfrm>
          <a:prstGeom prst="rect">
            <a:avLst/>
          </a:prstGeom>
        </p:spPr>
      </p:pic>
      <p:pic>
        <p:nvPicPr>
          <p:cNvPr id="23" name="2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1857370"/>
            <a:ext cx="714362" cy="714362"/>
          </a:xfrm>
          <a:prstGeom prst="rect">
            <a:avLst/>
          </a:prstGeom>
        </p:spPr>
      </p:pic>
      <p:pic>
        <p:nvPicPr>
          <p:cNvPr id="24" name="2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638" y="-71456"/>
            <a:ext cx="714362" cy="714362"/>
          </a:xfrm>
          <a:prstGeom prst="rect">
            <a:avLst/>
          </a:prstGeom>
        </p:spPr>
      </p:pic>
      <p:pic>
        <p:nvPicPr>
          <p:cNvPr id="25" name="2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285734"/>
            <a:ext cx="714362" cy="714362"/>
          </a:xfrm>
          <a:prstGeom prst="rect">
            <a:avLst/>
          </a:prstGeom>
        </p:spPr>
      </p:pic>
      <p:pic>
        <p:nvPicPr>
          <p:cNvPr id="26" name="2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638" y="4429138"/>
            <a:ext cx="714362" cy="714362"/>
          </a:xfrm>
          <a:prstGeom prst="rect">
            <a:avLst/>
          </a:prstGeom>
        </p:spPr>
      </p:pic>
      <p:pic>
        <p:nvPicPr>
          <p:cNvPr id="27" name="2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3929072"/>
            <a:ext cx="714362" cy="714362"/>
          </a:xfrm>
          <a:prstGeom prst="rect">
            <a:avLst/>
          </a:prstGeom>
        </p:spPr>
      </p:pic>
      <p:pic>
        <p:nvPicPr>
          <p:cNvPr id="28" name="2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714362"/>
            <a:ext cx="714362" cy="714362"/>
          </a:xfrm>
          <a:prstGeom prst="rect">
            <a:avLst/>
          </a:prstGeom>
        </p:spPr>
      </p:pic>
      <p:pic>
        <p:nvPicPr>
          <p:cNvPr id="29" name="2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00958" y="3357568"/>
            <a:ext cx="714362" cy="714362"/>
          </a:xfrm>
          <a:prstGeom prst="rect">
            <a:avLst/>
          </a:prstGeom>
        </p:spPr>
      </p:pic>
      <p:pic>
        <p:nvPicPr>
          <p:cNvPr id="30" name="2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714494"/>
            <a:ext cx="714362" cy="714362"/>
          </a:xfrm>
          <a:prstGeom prst="rect">
            <a:avLst/>
          </a:prstGeom>
        </p:spPr>
      </p:pic>
      <p:pic>
        <p:nvPicPr>
          <p:cNvPr id="31" name="3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72330" y="2928940"/>
            <a:ext cx="714362" cy="714362"/>
          </a:xfrm>
          <a:prstGeom prst="rect">
            <a:avLst/>
          </a:prstGeom>
        </p:spPr>
      </p:pic>
      <p:pic>
        <p:nvPicPr>
          <p:cNvPr id="32" name="3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2500312"/>
            <a:ext cx="714362" cy="714362"/>
          </a:xfrm>
          <a:prstGeom prst="rect">
            <a:avLst/>
          </a:prstGeom>
        </p:spPr>
      </p:pic>
      <p:pic>
        <p:nvPicPr>
          <p:cNvPr id="33" name="3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1142990"/>
            <a:ext cx="714362" cy="714362"/>
          </a:xfrm>
          <a:prstGeom prst="rect">
            <a:avLst/>
          </a:prstGeom>
        </p:spPr>
      </p:pic>
      <p:pic>
        <p:nvPicPr>
          <p:cNvPr id="34" name="33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72330" y="0"/>
            <a:ext cx="714362" cy="714362"/>
          </a:xfrm>
          <a:prstGeom prst="rect">
            <a:avLst/>
          </a:prstGeom>
        </p:spPr>
      </p:pic>
      <p:pic>
        <p:nvPicPr>
          <p:cNvPr id="35" name="34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78" y="357190"/>
            <a:ext cx="714362" cy="714362"/>
          </a:xfrm>
          <a:prstGeom prst="rect">
            <a:avLst/>
          </a:prstGeom>
        </p:spPr>
      </p:pic>
      <p:pic>
        <p:nvPicPr>
          <p:cNvPr id="36" name="35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72330" y="4500594"/>
            <a:ext cx="714362" cy="714362"/>
          </a:xfrm>
          <a:prstGeom prst="rect">
            <a:avLst/>
          </a:prstGeom>
        </p:spPr>
      </p:pic>
      <p:pic>
        <p:nvPicPr>
          <p:cNvPr id="37" name="36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78" y="4000528"/>
            <a:ext cx="714362" cy="714362"/>
          </a:xfrm>
          <a:prstGeom prst="rect">
            <a:avLst/>
          </a:prstGeom>
        </p:spPr>
      </p:pic>
      <p:pic>
        <p:nvPicPr>
          <p:cNvPr id="38" name="37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212" y="785818"/>
            <a:ext cx="714362" cy="714362"/>
          </a:xfrm>
          <a:prstGeom prst="rect">
            <a:avLst/>
          </a:prstGeom>
        </p:spPr>
      </p:pic>
      <p:pic>
        <p:nvPicPr>
          <p:cNvPr id="39" name="38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50" y="3429024"/>
            <a:ext cx="714362" cy="714362"/>
          </a:xfrm>
          <a:prstGeom prst="rect">
            <a:avLst/>
          </a:prstGeom>
        </p:spPr>
      </p:pic>
      <p:pic>
        <p:nvPicPr>
          <p:cNvPr id="40" name="39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56" y="1785950"/>
            <a:ext cx="714362" cy="714362"/>
          </a:xfrm>
          <a:prstGeom prst="rect">
            <a:avLst/>
          </a:prstGeom>
        </p:spPr>
      </p:pic>
      <p:pic>
        <p:nvPicPr>
          <p:cNvPr id="41" name="40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22" y="3000396"/>
            <a:ext cx="714362" cy="714362"/>
          </a:xfrm>
          <a:prstGeom prst="rect">
            <a:avLst/>
          </a:prstGeom>
        </p:spPr>
      </p:pic>
      <p:pic>
        <p:nvPicPr>
          <p:cNvPr id="42" name="41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56" y="2571768"/>
            <a:ext cx="714362" cy="714362"/>
          </a:xfrm>
          <a:prstGeom prst="rect">
            <a:avLst/>
          </a:prstGeom>
        </p:spPr>
      </p:pic>
      <p:pic>
        <p:nvPicPr>
          <p:cNvPr id="43" name="42 Imagen" descr="2bfb04ad814c4995f0c537c68db5cd0b-multicolor-swirls-circle-log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84" y="1214446"/>
            <a:ext cx="714362" cy="714362"/>
          </a:xfrm>
          <a:prstGeom prst="rect">
            <a:avLst/>
          </a:prstGeom>
        </p:spPr>
      </p:pic>
      <p:sp>
        <p:nvSpPr>
          <p:cNvPr id="44" name="43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FF"/>
            </a:gs>
            <a:gs pos="50000">
              <a:srgbClr val="4519E7">
                <a:shade val="67500"/>
                <a:satMod val="115000"/>
              </a:srgbClr>
            </a:gs>
            <a:gs pos="100000">
              <a:srgbClr val="4519E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2243_kwiaty-roza-koszyk-bukie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0"/>
            <a:ext cx="861524" cy="860090"/>
          </a:xfrm>
          <a:prstGeom prst="rect">
            <a:avLst/>
          </a:prstGeom>
          <a:effectLst/>
        </p:spPr>
      </p:pic>
      <p:pic>
        <p:nvPicPr>
          <p:cNvPr id="6" name="5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714744" y="0"/>
            <a:ext cx="861524" cy="860090"/>
          </a:xfrm>
          <a:prstGeom prst="rect">
            <a:avLst/>
          </a:prstGeom>
          <a:effectLst/>
        </p:spPr>
      </p:pic>
      <p:pic>
        <p:nvPicPr>
          <p:cNvPr id="7" name="6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4714876" y="785800"/>
            <a:ext cx="861524" cy="860090"/>
          </a:xfrm>
          <a:prstGeom prst="rect">
            <a:avLst/>
          </a:prstGeom>
          <a:effectLst/>
        </p:spPr>
      </p:pic>
      <p:pic>
        <p:nvPicPr>
          <p:cNvPr id="8" name="7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500430" y="714362"/>
            <a:ext cx="861524" cy="860090"/>
          </a:xfrm>
          <a:prstGeom prst="rect">
            <a:avLst/>
          </a:prstGeom>
          <a:effectLst/>
        </p:spPr>
      </p:pic>
      <p:pic>
        <p:nvPicPr>
          <p:cNvPr id="9" name="8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143504" y="1714494"/>
            <a:ext cx="861524" cy="860090"/>
          </a:xfrm>
          <a:prstGeom prst="rect">
            <a:avLst/>
          </a:prstGeom>
          <a:effectLst/>
        </p:spPr>
      </p:pic>
      <p:pic>
        <p:nvPicPr>
          <p:cNvPr id="10" name="9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3214678" y="1643056"/>
            <a:ext cx="861524" cy="860090"/>
          </a:xfrm>
          <a:prstGeom prst="rect">
            <a:avLst/>
          </a:prstGeom>
          <a:effectLst/>
        </p:spPr>
      </p:pic>
      <p:pic>
        <p:nvPicPr>
          <p:cNvPr id="11" name="10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5643570" y="2428874"/>
            <a:ext cx="861524" cy="860090"/>
          </a:xfrm>
          <a:prstGeom prst="rect">
            <a:avLst/>
          </a:prstGeom>
          <a:effectLst/>
        </p:spPr>
      </p:pic>
      <p:pic>
        <p:nvPicPr>
          <p:cNvPr id="12" name="11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2285998"/>
            <a:ext cx="861524" cy="860090"/>
          </a:xfrm>
          <a:prstGeom prst="rect">
            <a:avLst/>
          </a:prstGeom>
          <a:effectLst/>
        </p:spPr>
      </p:pic>
      <p:pic>
        <p:nvPicPr>
          <p:cNvPr id="13" name="12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286512" y="3000378"/>
            <a:ext cx="861524" cy="860090"/>
          </a:xfrm>
          <a:prstGeom prst="rect">
            <a:avLst/>
          </a:prstGeom>
          <a:effectLst/>
        </p:spPr>
      </p:pic>
      <p:pic>
        <p:nvPicPr>
          <p:cNvPr id="14" name="13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2214546" y="3071816"/>
            <a:ext cx="861524" cy="860090"/>
          </a:xfrm>
          <a:prstGeom prst="rect">
            <a:avLst/>
          </a:prstGeom>
          <a:effectLst/>
        </p:spPr>
      </p:pic>
      <p:pic>
        <p:nvPicPr>
          <p:cNvPr id="15" name="14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6929454" y="3571882"/>
            <a:ext cx="861524" cy="860090"/>
          </a:xfrm>
          <a:prstGeom prst="rect">
            <a:avLst/>
          </a:prstGeom>
          <a:effectLst/>
        </p:spPr>
      </p:pic>
      <p:pic>
        <p:nvPicPr>
          <p:cNvPr id="16" name="15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571604" y="3571882"/>
            <a:ext cx="861524" cy="860090"/>
          </a:xfrm>
          <a:prstGeom prst="rect">
            <a:avLst/>
          </a:prstGeom>
          <a:effectLst/>
        </p:spPr>
      </p:pic>
      <p:pic>
        <p:nvPicPr>
          <p:cNvPr id="17" name="16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572396" y="4000510"/>
            <a:ext cx="861524" cy="860090"/>
          </a:xfrm>
          <a:prstGeom prst="rect">
            <a:avLst/>
          </a:prstGeom>
          <a:effectLst/>
        </p:spPr>
      </p:pic>
      <p:pic>
        <p:nvPicPr>
          <p:cNvPr id="18" name="17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57224" y="4000510"/>
            <a:ext cx="861524" cy="860090"/>
          </a:xfrm>
          <a:prstGeom prst="rect">
            <a:avLst/>
          </a:prstGeom>
          <a:effectLst/>
        </p:spPr>
      </p:pic>
      <p:pic>
        <p:nvPicPr>
          <p:cNvPr id="19" name="18 Imagen" descr="6_rpw04-idwNV70sVynuQ5buavA.png"/>
          <p:cNvPicPr>
            <a:picLocks noChangeAspect="1"/>
          </p:cNvPicPr>
          <p:nvPr/>
        </p:nvPicPr>
        <p:blipFill>
          <a:blip r:embed="rId3" cstate="print">
            <a:lum bright="20000" contrast="40000"/>
          </a:blip>
          <a:stretch>
            <a:fillRect/>
          </a:stretch>
        </p:blipFill>
        <p:spPr>
          <a:xfrm>
            <a:off x="8282476" y="42834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6_rpw04-idwNV70sVynuQ5buavA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4283410"/>
            <a:ext cx="861524" cy="86009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603_kompozycja-bukiety-kwiaty-chabry-wazo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" y="1"/>
            <a:ext cx="785800" cy="785800"/>
          </a:xfrm>
          <a:prstGeom prst="rect">
            <a:avLst/>
          </a:prstGeom>
          <a:effectLst/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8358200" y="1785932"/>
            <a:ext cx="785800" cy="785800"/>
          </a:xfrm>
          <a:prstGeom prst="rect">
            <a:avLst/>
          </a:prstGeom>
          <a:effectLst/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8358200" y="2571750"/>
            <a:ext cx="785800" cy="785800"/>
          </a:xfrm>
          <a:prstGeom prst="rect">
            <a:avLst/>
          </a:prstGeom>
          <a:effectLst/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  <a:effectLst/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42910" y="428610"/>
            <a:ext cx="785800" cy="785800"/>
          </a:xfrm>
          <a:prstGeom prst="rect">
            <a:avLst/>
          </a:prstGeom>
          <a:effectLst/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71472" y="3714758"/>
            <a:ext cx="785800" cy="785800"/>
          </a:xfrm>
          <a:prstGeom prst="rect">
            <a:avLst/>
          </a:prstGeom>
          <a:effectLst/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428728" y="785800"/>
            <a:ext cx="785800" cy="785800"/>
          </a:xfrm>
          <a:prstGeom prst="rect">
            <a:avLst/>
          </a:prstGeom>
          <a:effectLst/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357290" y="3214692"/>
            <a:ext cx="785800" cy="785800"/>
          </a:xfrm>
          <a:prstGeom prst="rect">
            <a:avLst/>
          </a:prstGeom>
          <a:effectLst/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143108" y="1071552"/>
            <a:ext cx="785800" cy="785800"/>
          </a:xfrm>
          <a:prstGeom prst="rect">
            <a:avLst/>
          </a:prstGeom>
          <a:effectLst/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071670" y="2786064"/>
            <a:ext cx="785800" cy="785800"/>
          </a:xfrm>
          <a:prstGeom prst="rect">
            <a:avLst/>
          </a:prstGeom>
          <a:effectLst/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857488" y="1428742"/>
            <a:ext cx="785800" cy="785800"/>
          </a:xfrm>
          <a:prstGeom prst="rect">
            <a:avLst/>
          </a:prstGeom>
          <a:effectLst/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786050" y="2428874"/>
            <a:ext cx="785800" cy="785800"/>
          </a:xfrm>
          <a:prstGeom prst="rect">
            <a:avLst/>
          </a:prstGeom>
          <a:effectLst/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71868" y="1714494"/>
            <a:ext cx="785800" cy="785800"/>
          </a:xfrm>
          <a:prstGeom prst="rect">
            <a:avLst/>
          </a:prstGeom>
          <a:effectLst/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00430" y="2357436"/>
            <a:ext cx="785800" cy="785800"/>
          </a:xfrm>
          <a:prstGeom prst="rect">
            <a:avLst/>
          </a:prstGeom>
          <a:effectLst/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357686" y="1785932"/>
            <a:ext cx="785800" cy="785800"/>
          </a:xfrm>
          <a:prstGeom prst="rect">
            <a:avLst/>
          </a:prstGeom>
          <a:effectLst/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286248" y="2428874"/>
            <a:ext cx="785800" cy="785800"/>
          </a:xfrm>
          <a:prstGeom prst="rect">
            <a:avLst/>
          </a:prstGeom>
          <a:effectLst/>
        </p:spPr>
      </p:pic>
      <p:pic>
        <p:nvPicPr>
          <p:cNvPr id="20" name="1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143504" y="1785932"/>
            <a:ext cx="785800" cy="785800"/>
          </a:xfrm>
          <a:prstGeom prst="rect">
            <a:avLst/>
          </a:prstGeom>
          <a:effectLst/>
        </p:spPr>
      </p:pic>
      <p:pic>
        <p:nvPicPr>
          <p:cNvPr id="21" name="2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072066" y="2428874"/>
            <a:ext cx="785800" cy="785800"/>
          </a:xfrm>
          <a:prstGeom prst="rect">
            <a:avLst/>
          </a:prstGeom>
          <a:effectLst/>
        </p:spPr>
      </p:pic>
      <p:pic>
        <p:nvPicPr>
          <p:cNvPr id="22" name="2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929322" y="1785932"/>
            <a:ext cx="785800" cy="785800"/>
          </a:xfrm>
          <a:prstGeom prst="rect">
            <a:avLst/>
          </a:prstGeom>
          <a:effectLst/>
        </p:spPr>
      </p:pic>
      <p:pic>
        <p:nvPicPr>
          <p:cNvPr id="23" name="2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857884" y="2428874"/>
            <a:ext cx="785800" cy="785800"/>
          </a:xfrm>
          <a:prstGeom prst="rect">
            <a:avLst/>
          </a:prstGeom>
          <a:effectLst/>
        </p:spPr>
      </p:pic>
      <p:pic>
        <p:nvPicPr>
          <p:cNvPr id="24" name="2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715140" y="1785932"/>
            <a:ext cx="785800" cy="785800"/>
          </a:xfrm>
          <a:prstGeom prst="rect">
            <a:avLst/>
          </a:prstGeom>
          <a:effectLst/>
        </p:spPr>
      </p:pic>
      <p:pic>
        <p:nvPicPr>
          <p:cNvPr id="25" name="2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643702" y="2428874"/>
            <a:ext cx="785800" cy="785800"/>
          </a:xfrm>
          <a:prstGeom prst="rect">
            <a:avLst/>
          </a:prstGeom>
          <a:effectLst/>
        </p:spPr>
      </p:pic>
      <p:pic>
        <p:nvPicPr>
          <p:cNvPr id="26" name="2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572396" y="1785932"/>
            <a:ext cx="785800" cy="785800"/>
          </a:xfrm>
          <a:prstGeom prst="rect">
            <a:avLst/>
          </a:prstGeom>
          <a:effectLst/>
        </p:spPr>
      </p:pic>
      <p:pic>
        <p:nvPicPr>
          <p:cNvPr id="27" name="2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7500958" y="2428874"/>
            <a:ext cx="785800" cy="785800"/>
          </a:xfrm>
          <a:prstGeom prst="rect">
            <a:avLst/>
          </a:prstGeom>
          <a:effectLst/>
        </p:spPr>
      </p:pic>
      <p:sp>
        <p:nvSpPr>
          <p:cNvPr id="28" name="27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2595_kwiaty-bukiet-sloneczniki-gruszki-kompozy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1857370"/>
            <a:ext cx="714569" cy="664549"/>
          </a:xfrm>
          <a:prstGeom prst="rect">
            <a:avLst/>
          </a:prstGeom>
          <a:effectLst/>
        </p:spPr>
      </p:pic>
      <p:pic>
        <p:nvPicPr>
          <p:cNvPr id="4" name="3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0" y="2428874"/>
            <a:ext cx="714569" cy="692773"/>
          </a:xfrm>
          <a:prstGeom prst="rect">
            <a:avLst/>
          </a:prstGeom>
          <a:effectLst/>
        </p:spPr>
      </p:pic>
      <p:pic>
        <p:nvPicPr>
          <p:cNvPr id="5" name="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2910" y="1857370"/>
            <a:ext cx="714569" cy="664549"/>
          </a:xfrm>
          <a:prstGeom prst="rect">
            <a:avLst/>
          </a:prstGeom>
          <a:effectLst/>
        </p:spPr>
      </p:pic>
      <p:pic>
        <p:nvPicPr>
          <p:cNvPr id="6" name="5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642910" y="2428874"/>
            <a:ext cx="714569" cy="692773"/>
          </a:xfrm>
          <a:prstGeom prst="rect">
            <a:avLst/>
          </a:prstGeom>
          <a:effectLst/>
        </p:spPr>
      </p:pic>
      <p:pic>
        <p:nvPicPr>
          <p:cNvPr id="7" name="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214446" y="1857370"/>
            <a:ext cx="714569" cy="664549"/>
          </a:xfrm>
          <a:prstGeom prst="rect">
            <a:avLst/>
          </a:prstGeom>
          <a:effectLst/>
        </p:spPr>
      </p:pic>
      <p:pic>
        <p:nvPicPr>
          <p:cNvPr id="8" name="7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1214446" y="2428874"/>
            <a:ext cx="714569" cy="692773"/>
          </a:xfrm>
          <a:prstGeom prst="rect">
            <a:avLst/>
          </a:prstGeom>
          <a:effectLst/>
        </p:spPr>
      </p:pic>
      <p:pic>
        <p:nvPicPr>
          <p:cNvPr id="9" name="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5735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0" name="9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185735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1" name="1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2500330" y="1857370"/>
            <a:ext cx="714569" cy="664549"/>
          </a:xfrm>
          <a:prstGeom prst="rect">
            <a:avLst/>
          </a:prstGeom>
          <a:effectLst/>
        </p:spPr>
      </p:pic>
      <p:pic>
        <p:nvPicPr>
          <p:cNvPr id="12" name="11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2500330" y="2428874"/>
            <a:ext cx="714569" cy="692773"/>
          </a:xfrm>
          <a:prstGeom prst="rect">
            <a:avLst/>
          </a:prstGeom>
          <a:effectLst/>
        </p:spPr>
      </p:pic>
      <p:pic>
        <p:nvPicPr>
          <p:cNvPr id="13" name="1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43240" y="1857370"/>
            <a:ext cx="714569" cy="664549"/>
          </a:xfrm>
          <a:prstGeom prst="rect">
            <a:avLst/>
          </a:prstGeom>
          <a:effectLst/>
        </p:spPr>
      </p:pic>
      <p:pic>
        <p:nvPicPr>
          <p:cNvPr id="14" name="13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3143240" y="2428874"/>
            <a:ext cx="714569" cy="692773"/>
          </a:xfrm>
          <a:prstGeom prst="rect">
            <a:avLst/>
          </a:prstGeom>
          <a:effectLst/>
        </p:spPr>
      </p:pic>
      <p:pic>
        <p:nvPicPr>
          <p:cNvPr id="15" name="1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71477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6" name="15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371477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7" name="1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357686" y="1857370"/>
            <a:ext cx="714569" cy="664549"/>
          </a:xfrm>
          <a:prstGeom prst="rect">
            <a:avLst/>
          </a:prstGeom>
          <a:effectLst/>
        </p:spPr>
      </p:pic>
      <p:pic>
        <p:nvPicPr>
          <p:cNvPr id="18" name="17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4357686" y="2428874"/>
            <a:ext cx="714569" cy="692773"/>
          </a:xfrm>
          <a:prstGeom prst="rect">
            <a:avLst/>
          </a:prstGeom>
          <a:effectLst/>
        </p:spPr>
      </p:pic>
      <p:pic>
        <p:nvPicPr>
          <p:cNvPr id="19" name="1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00660" y="1857370"/>
            <a:ext cx="714569" cy="664549"/>
          </a:xfrm>
          <a:prstGeom prst="rect">
            <a:avLst/>
          </a:prstGeom>
          <a:effectLst/>
        </p:spPr>
      </p:pic>
      <p:pic>
        <p:nvPicPr>
          <p:cNvPr id="20" name="19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5000660" y="2428874"/>
            <a:ext cx="714569" cy="692773"/>
          </a:xfrm>
          <a:prstGeom prst="rect">
            <a:avLst/>
          </a:prstGeom>
          <a:effectLst/>
        </p:spPr>
      </p:pic>
      <p:pic>
        <p:nvPicPr>
          <p:cNvPr id="21" name="20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5643570" y="1857370"/>
            <a:ext cx="714569" cy="664549"/>
          </a:xfrm>
          <a:prstGeom prst="rect">
            <a:avLst/>
          </a:prstGeom>
          <a:effectLst/>
        </p:spPr>
      </p:pic>
      <p:pic>
        <p:nvPicPr>
          <p:cNvPr id="22" name="21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5643570" y="2428874"/>
            <a:ext cx="714569" cy="692773"/>
          </a:xfrm>
          <a:prstGeom prst="rect">
            <a:avLst/>
          </a:prstGeom>
          <a:effectLst/>
        </p:spPr>
      </p:pic>
      <p:pic>
        <p:nvPicPr>
          <p:cNvPr id="23" name="22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286512" y="1857370"/>
            <a:ext cx="714569" cy="664549"/>
          </a:xfrm>
          <a:prstGeom prst="rect">
            <a:avLst/>
          </a:prstGeom>
          <a:effectLst/>
        </p:spPr>
      </p:pic>
      <p:pic>
        <p:nvPicPr>
          <p:cNvPr id="24" name="23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6286512" y="2428874"/>
            <a:ext cx="714569" cy="692773"/>
          </a:xfrm>
          <a:prstGeom prst="rect">
            <a:avLst/>
          </a:prstGeom>
          <a:effectLst/>
        </p:spPr>
      </p:pic>
      <p:pic>
        <p:nvPicPr>
          <p:cNvPr id="25" name="24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000892" y="1785932"/>
            <a:ext cx="714569" cy="664549"/>
          </a:xfrm>
          <a:prstGeom prst="rect">
            <a:avLst/>
          </a:prstGeom>
          <a:effectLst/>
        </p:spPr>
      </p:pic>
      <p:pic>
        <p:nvPicPr>
          <p:cNvPr id="26" name="25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7000892" y="2357436"/>
            <a:ext cx="714569" cy="692773"/>
          </a:xfrm>
          <a:prstGeom prst="rect">
            <a:avLst/>
          </a:prstGeom>
          <a:effectLst/>
        </p:spPr>
      </p:pic>
      <p:pic>
        <p:nvPicPr>
          <p:cNvPr id="27" name="26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715272" y="1785932"/>
            <a:ext cx="714569" cy="664549"/>
          </a:xfrm>
          <a:prstGeom prst="rect">
            <a:avLst/>
          </a:prstGeom>
          <a:effectLst/>
        </p:spPr>
      </p:pic>
      <p:pic>
        <p:nvPicPr>
          <p:cNvPr id="28" name="27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flipV="1">
            <a:off x="7715272" y="2357436"/>
            <a:ext cx="714569" cy="692773"/>
          </a:xfrm>
          <a:prstGeom prst="rect">
            <a:avLst/>
          </a:prstGeom>
          <a:effectLst/>
        </p:spPr>
      </p:pic>
      <p:pic>
        <p:nvPicPr>
          <p:cNvPr id="29" name="28 Imagen" descr="12471175421455709004Triquetra-circle-interlaced.svg.med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429431" y="1785932"/>
            <a:ext cx="714569" cy="664549"/>
          </a:xfrm>
          <a:prstGeom prst="rect">
            <a:avLst/>
          </a:prstGeom>
          <a:effectLst/>
        </p:spPr>
      </p:pic>
      <p:pic>
        <p:nvPicPr>
          <p:cNvPr id="30" name="29 Imagen" descr="12471175421455709004Triquetra-circle-interlaced.svg.med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flipV="1">
            <a:off x="8429431" y="2357436"/>
            <a:ext cx="714569" cy="692773"/>
          </a:xfrm>
          <a:prstGeom prst="rect">
            <a:avLst/>
          </a:prstGeom>
          <a:effectLst/>
        </p:spPr>
      </p:pic>
      <p:sp>
        <p:nvSpPr>
          <p:cNvPr id="31" name="30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E8BDF5"/>
            </a:gs>
            <a:gs pos="50000">
              <a:srgbClr val="81C0FF">
                <a:shade val="67500"/>
                <a:satMod val="115000"/>
              </a:srgbClr>
            </a:gs>
            <a:gs pos="100000">
              <a:srgbClr val="81C0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7808_kompozycja-bukiet-margarytki-chabry-gesiowk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0205-3D-art-logo-design-free-logos-online-01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-335741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0205-3D-art-logo-design-free-logos-online-01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-335741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0205-3D-art-logo-design-free-logos-online-0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8BD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429124" y="592935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0205-3D-art-logo-design-free-logos-online-0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8BD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286116" y="592935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0205-3D-art-logo-design-free-logos-online-011.png"/>
          <p:cNvPicPr>
            <a:picLocks noChangeAspect="1"/>
          </p:cNvPicPr>
          <p:nvPr/>
        </p:nvPicPr>
        <p:blipFill>
          <a:blip r:embed="rId4">
            <a:grayscl/>
            <a:lum bright="20000" contrast="40000"/>
          </a:blip>
          <a:stretch>
            <a:fillRect/>
          </a:stretch>
        </p:blipFill>
        <p:spPr>
          <a:xfrm>
            <a:off x="4429124" y="1378771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0205-3D-art-logo-design-free-logos-online-011.png"/>
          <p:cNvPicPr>
            <a:picLocks noChangeAspect="1"/>
          </p:cNvPicPr>
          <p:nvPr/>
        </p:nvPicPr>
        <p:blipFill>
          <a:blip r:embed="rId4">
            <a:grayscl/>
            <a:lum bright="20000" contrast="40000"/>
          </a:blip>
          <a:stretch>
            <a:fillRect/>
          </a:stretch>
        </p:blipFill>
        <p:spPr>
          <a:xfrm flipH="1">
            <a:off x="3286116" y="1378771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0205-3D-art-logo-design-free-logos-online-01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2307447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0205-3D-art-logo-design-free-logos-online-011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2307447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0205-3D-art-logo-design-free-logos-online-011.png"/>
          <p:cNvPicPr>
            <a:picLocks noChangeAspect="1"/>
          </p:cNvPicPr>
          <p:nvPr/>
        </p:nvPicPr>
        <p:blipFill>
          <a:blip r:embed="rId4">
            <a:grayscl/>
            <a:lum bright="20000" contrast="40000"/>
          </a:blip>
          <a:stretch>
            <a:fillRect/>
          </a:stretch>
        </p:blipFill>
        <p:spPr>
          <a:xfrm>
            <a:off x="4357686" y="2786064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0205-3D-art-logo-design-free-logos-online-011.png"/>
          <p:cNvPicPr>
            <a:picLocks noChangeAspect="1"/>
          </p:cNvPicPr>
          <p:nvPr/>
        </p:nvPicPr>
        <p:blipFill>
          <a:blip r:embed="rId4">
            <a:grayscl/>
            <a:lum bright="20000" contrast="40000"/>
          </a:blip>
          <a:stretch>
            <a:fillRect/>
          </a:stretch>
        </p:blipFill>
        <p:spPr>
          <a:xfrm flipH="1">
            <a:off x="3286116" y="2786064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0205-3D-art-logo-design-free-logos-online-0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8BD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429124" y="3571882"/>
            <a:ext cx="1428760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0205-3D-art-logo-design-free-logos-online-0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8BDF5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flipH="1">
            <a:off x="3214678" y="3571882"/>
            <a:ext cx="1357322" cy="12358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785850" y="-642960"/>
            <a:ext cx="10429948" cy="6643734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E8BDF5"/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6331_bukiety-kwiatow-bzy-ksiazki-nozy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1"/>
            <a:ext cx="1024008" cy="1000114"/>
          </a:xfrm>
          <a:prstGeom prst="rect">
            <a:avLst/>
          </a:prstGeom>
        </p:spPr>
      </p:pic>
      <p:pic>
        <p:nvPicPr>
          <p:cNvPr id="6" name="5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224" y="571486"/>
            <a:ext cx="1024008" cy="1000114"/>
          </a:xfrm>
          <a:prstGeom prst="rect">
            <a:avLst/>
          </a:prstGeom>
        </p:spPr>
      </p:pic>
      <p:pic>
        <p:nvPicPr>
          <p:cNvPr id="7" name="6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714480" y="1071552"/>
            <a:ext cx="1024008" cy="1000114"/>
          </a:xfrm>
          <a:prstGeom prst="rect">
            <a:avLst/>
          </a:prstGeom>
        </p:spPr>
      </p:pic>
      <p:pic>
        <p:nvPicPr>
          <p:cNvPr id="8" name="7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643174" y="1571618"/>
            <a:ext cx="1024008" cy="1000114"/>
          </a:xfrm>
          <a:prstGeom prst="rect">
            <a:avLst/>
          </a:prstGeom>
        </p:spPr>
      </p:pic>
      <p:pic>
        <p:nvPicPr>
          <p:cNvPr id="9" name="8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00430" y="2071684"/>
            <a:ext cx="1024008" cy="1000114"/>
          </a:xfrm>
          <a:prstGeom prst="rect">
            <a:avLst/>
          </a:prstGeom>
        </p:spPr>
      </p:pic>
      <p:pic>
        <p:nvPicPr>
          <p:cNvPr id="10" name="9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429124" y="2500312"/>
            <a:ext cx="1024008" cy="1000114"/>
          </a:xfrm>
          <a:prstGeom prst="rect">
            <a:avLst/>
          </a:prstGeom>
        </p:spPr>
      </p:pic>
      <p:pic>
        <p:nvPicPr>
          <p:cNvPr id="11" name="10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357818" y="2928940"/>
            <a:ext cx="1024008" cy="1000114"/>
          </a:xfrm>
          <a:prstGeom prst="rect">
            <a:avLst/>
          </a:prstGeom>
        </p:spPr>
      </p:pic>
      <p:pic>
        <p:nvPicPr>
          <p:cNvPr id="12" name="11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86512" y="3357568"/>
            <a:ext cx="1024008" cy="1000114"/>
          </a:xfrm>
          <a:prstGeom prst="rect">
            <a:avLst/>
          </a:prstGeom>
        </p:spPr>
      </p:pic>
      <p:pic>
        <p:nvPicPr>
          <p:cNvPr id="13" name="12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215206" y="3643320"/>
            <a:ext cx="1024008" cy="1000114"/>
          </a:xfrm>
          <a:prstGeom prst="rect">
            <a:avLst/>
          </a:prstGeom>
        </p:spPr>
      </p:pic>
      <p:pic>
        <p:nvPicPr>
          <p:cNvPr id="14" name="13 Imagen" descr="blue-41022_640r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119992" y="4143386"/>
            <a:ext cx="1024008" cy="100011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7374_bukiet-wiosenne-kwiaty-kolorowy-wazon-dekoracj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4" name="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0"/>
            <a:ext cx="857238" cy="857238"/>
          </a:xfrm>
          <a:prstGeom prst="rect">
            <a:avLst/>
          </a:prstGeom>
          <a:effectLst/>
        </p:spPr>
      </p:pic>
      <p:pic>
        <p:nvPicPr>
          <p:cNvPr id="5" name="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786182" y="4286262"/>
            <a:ext cx="857238" cy="857238"/>
          </a:xfrm>
          <a:prstGeom prst="rect">
            <a:avLst/>
          </a:prstGeom>
          <a:effectLst/>
        </p:spPr>
      </p:pic>
      <p:pic>
        <p:nvPicPr>
          <p:cNvPr id="6" name="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572000" y="4352218"/>
            <a:ext cx="857256" cy="791281"/>
          </a:xfrm>
          <a:prstGeom prst="rect">
            <a:avLst/>
          </a:prstGeom>
          <a:effectLst/>
        </p:spPr>
      </p:pic>
      <p:pic>
        <p:nvPicPr>
          <p:cNvPr id="7" name="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8286744" y="0"/>
            <a:ext cx="857256" cy="791281"/>
          </a:xfrm>
          <a:prstGeom prst="rect">
            <a:avLst/>
          </a:prstGeom>
          <a:effectLst/>
        </p:spPr>
      </p:pic>
      <p:pic>
        <p:nvPicPr>
          <p:cNvPr id="8" name="7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57224" y="714362"/>
            <a:ext cx="857238" cy="857238"/>
          </a:xfrm>
          <a:prstGeom prst="rect">
            <a:avLst/>
          </a:prstGeom>
          <a:effectLst/>
        </p:spPr>
      </p:pic>
      <p:pic>
        <p:nvPicPr>
          <p:cNvPr id="9" name="8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643042" y="1285866"/>
            <a:ext cx="857238" cy="857238"/>
          </a:xfrm>
          <a:prstGeom prst="rect">
            <a:avLst/>
          </a:prstGeom>
          <a:effectLst/>
        </p:spPr>
      </p:pic>
      <p:pic>
        <p:nvPicPr>
          <p:cNvPr id="10" name="9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85984" y="1857370"/>
            <a:ext cx="857238" cy="857238"/>
          </a:xfrm>
          <a:prstGeom prst="rect">
            <a:avLst/>
          </a:prstGeom>
          <a:effectLst/>
        </p:spPr>
      </p:pic>
      <p:pic>
        <p:nvPicPr>
          <p:cNvPr id="11" name="10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857488" y="2571750"/>
            <a:ext cx="857238" cy="857238"/>
          </a:xfrm>
          <a:prstGeom prst="rect">
            <a:avLst/>
          </a:prstGeom>
          <a:effectLst/>
        </p:spPr>
      </p:pic>
      <p:pic>
        <p:nvPicPr>
          <p:cNvPr id="12" name="11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428992" y="3357568"/>
            <a:ext cx="857238" cy="857238"/>
          </a:xfrm>
          <a:prstGeom prst="rect">
            <a:avLst/>
          </a:prstGeom>
          <a:effectLst/>
        </p:spPr>
      </p:pic>
      <p:pic>
        <p:nvPicPr>
          <p:cNvPr id="13" name="12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7643834" y="571486"/>
            <a:ext cx="857256" cy="791281"/>
          </a:xfrm>
          <a:prstGeom prst="rect">
            <a:avLst/>
          </a:prstGeom>
          <a:effectLst/>
        </p:spPr>
      </p:pic>
      <p:pic>
        <p:nvPicPr>
          <p:cNvPr id="14" name="13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6858016" y="1142990"/>
            <a:ext cx="857256" cy="791281"/>
          </a:xfrm>
          <a:prstGeom prst="rect">
            <a:avLst/>
          </a:prstGeom>
          <a:effectLst/>
        </p:spPr>
      </p:pic>
      <p:pic>
        <p:nvPicPr>
          <p:cNvPr id="15" name="14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6143636" y="1785932"/>
            <a:ext cx="857256" cy="791281"/>
          </a:xfrm>
          <a:prstGeom prst="rect">
            <a:avLst/>
          </a:prstGeom>
          <a:effectLst/>
        </p:spPr>
      </p:pic>
      <p:pic>
        <p:nvPicPr>
          <p:cNvPr id="16" name="15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5572132" y="2500312"/>
            <a:ext cx="857256" cy="791281"/>
          </a:xfrm>
          <a:prstGeom prst="rect">
            <a:avLst/>
          </a:prstGeom>
          <a:effectLst/>
        </p:spPr>
      </p:pic>
      <p:pic>
        <p:nvPicPr>
          <p:cNvPr id="17" name="16 Imagen" descr="2bfb04ad814c4995f0c537c68db5cd0b-logo-del-c--rculo-de-remolinos-multicolor-by-vexels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4929190" y="3357568"/>
            <a:ext cx="857256" cy="791281"/>
          </a:xfrm>
          <a:prstGeom prst="rect">
            <a:avLst/>
          </a:prstGeom>
          <a:effectLst/>
        </p:spPr>
      </p:pic>
      <p:sp>
        <p:nvSpPr>
          <p:cNvPr id="18" name="17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00B4">
                <a:shade val="67500"/>
                <a:satMod val="115000"/>
              </a:srgbClr>
            </a:gs>
            <a:gs pos="100000">
              <a:srgbClr val="0000B4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919_kompozycja-bukiet-kwiatow-granatowe-dzbanus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estello19.png"/>
          <p:cNvPicPr>
            <a:picLocks noChangeAspect="1"/>
          </p:cNvPicPr>
          <p:nvPr/>
        </p:nvPicPr>
        <p:blipFill>
          <a:blip r:embed="rId3">
            <a:lum bright="20000"/>
          </a:blip>
          <a:stretch>
            <a:fillRect/>
          </a:stretch>
        </p:blipFill>
        <p:spPr>
          <a:xfrm>
            <a:off x="2500298" y="500048"/>
            <a:ext cx="4174999" cy="4152430"/>
          </a:xfrm>
          <a:prstGeom prst="rect">
            <a:avLst/>
          </a:prstGeom>
        </p:spPr>
      </p:pic>
      <p:pic>
        <p:nvPicPr>
          <p:cNvPr id="5" name="4 Imagen" descr="destello19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428860" y="428610"/>
            <a:ext cx="4174999" cy="4152430"/>
          </a:xfrm>
          <a:prstGeom prst="rect">
            <a:avLst/>
          </a:prstGeom>
        </p:spPr>
      </p:pic>
      <p:pic>
        <p:nvPicPr>
          <p:cNvPr id="6" name="5 Imagen" descr="cooltext34893539296589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82318">
            <a:off x="5943718" y="3198161"/>
            <a:ext cx="1695270" cy="79835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785850" y="-642960"/>
            <a:ext cx="10429948" cy="607223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OS BODEGO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BELLOS BODEGONES</Template>
  <TotalTime>0</TotalTime>
  <Words>30</Words>
  <Application>Microsoft Office PowerPoint</Application>
  <PresentationFormat>Presentación en pantalla (16:9)</PresentationFormat>
  <Paragraphs>4</Paragraphs>
  <Slides>28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BELLOS BODEGONES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2020-02-11T18:03:00Z</dcterms:created>
  <dcterms:modified xsi:type="dcterms:W3CDTF">2020-02-11T18:05:32Z</dcterms:modified>
</cp:coreProperties>
</file>