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1" r:id="rId3"/>
    <p:sldId id="300" r:id="rId4"/>
    <p:sldId id="257" r:id="rId5"/>
    <p:sldId id="259" r:id="rId6"/>
    <p:sldId id="301" r:id="rId7"/>
    <p:sldId id="258" r:id="rId8"/>
    <p:sldId id="261" r:id="rId9"/>
    <p:sldId id="302" r:id="rId10"/>
    <p:sldId id="262" r:id="rId11"/>
    <p:sldId id="264" r:id="rId12"/>
    <p:sldId id="303" r:id="rId13"/>
    <p:sldId id="267" r:id="rId14"/>
    <p:sldId id="263" r:id="rId15"/>
    <p:sldId id="304" r:id="rId16"/>
    <p:sldId id="265" r:id="rId17"/>
    <p:sldId id="266" r:id="rId18"/>
    <p:sldId id="306" r:id="rId19"/>
    <p:sldId id="260" r:id="rId20"/>
    <p:sldId id="268" r:id="rId21"/>
    <p:sldId id="305" r:id="rId22"/>
    <p:sldId id="269" r:id="rId23"/>
    <p:sldId id="270" r:id="rId24"/>
    <p:sldId id="307" r:id="rId25"/>
    <p:sldId id="272" r:id="rId26"/>
    <p:sldId id="273" r:id="rId27"/>
    <p:sldId id="308" r:id="rId28"/>
    <p:sldId id="275" r:id="rId29"/>
    <p:sldId id="276" r:id="rId30"/>
    <p:sldId id="309" r:id="rId31"/>
    <p:sldId id="277" r:id="rId32"/>
    <p:sldId id="278" r:id="rId33"/>
    <p:sldId id="310" r:id="rId34"/>
    <p:sldId id="279" r:id="rId35"/>
    <p:sldId id="280" r:id="rId36"/>
    <p:sldId id="311" r:id="rId37"/>
    <p:sldId id="282" r:id="rId38"/>
    <p:sldId id="283" r:id="rId39"/>
    <p:sldId id="312" r:id="rId40"/>
    <p:sldId id="285" r:id="rId41"/>
    <p:sldId id="284" r:id="rId42"/>
    <p:sldId id="313" r:id="rId43"/>
    <p:sldId id="286" r:id="rId44"/>
    <p:sldId id="287" r:id="rId45"/>
    <p:sldId id="314" r:id="rId46"/>
    <p:sldId id="288" r:id="rId47"/>
    <p:sldId id="289" r:id="rId48"/>
    <p:sldId id="315" r:id="rId49"/>
    <p:sldId id="290" r:id="rId50"/>
    <p:sldId id="291" r:id="rId51"/>
    <p:sldId id="316" r:id="rId52"/>
    <p:sldId id="292" r:id="rId53"/>
    <p:sldId id="296" r:id="rId54"/>
    <p:sldId id="317" r:id="rId55"/>
    <p:sldId id="293" r:id="rId56"/>
    <p:sldId id="295" r:id="rId57"/>
    <p:sldId id="318" r:id="rId58"/>
    <p:sldId id="297" r:id="rId59"/>
    <p:sldId id="298" r:id="rId60"/>
    <p:sldId id="319" r:id="rId61"/>
  </p:sldIdLst>
  <p:sldSz cx="9144000" cy="6858000" type="screen4x3"/>
  <p:notesSz cx="6858000" cy="9144000"/>
  <p:photoAlbum/>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9vkQfkKNZxicMHtrlKOg0A" hashData="EHumh1DD1N6witpqM1mjO9S+IZA"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2519"/>
    <a:srgbClr val="002C6C"/>
    <a:srgbClr val="0054D0"/>
    <a:srgbClr val="CCC957"/>
    <a:srgbClr val="996600"/>
    <a:srgbClr val="422BA5"/>
    <a:srgbClr val="006C31"/>
    <a:srgbClr val="004821"/>
    <a:srgbClr val="FF6600"/>
    <a:srgbClr val="FF66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84" d="100"/>
          <a:sy n="84" d="100"/>
        </p:scale>
        <p:origin x="-12" y="3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2AC90EB2-C228-48A4-A92E-A91EC5FF45F5}" type="datetimeFigureOut">
              <a:rPr lang="es-ES" smtClean="0"/>
              <a:pPr/>
              <a:t>16/03/2016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51EE87C-50B3-43FD-B26E-29ADB4C52706}" type="slidenum">
              <a:rPr lang="es-ES" smtClean="0"/>
              <a:pPr/>
              <a:t>‹Nº›</a:t>
            </a:fld>
            <a:endParaRPr lang="es-ES"/>
          </a:p>
        </p:txBody>
      </p:sp>
    </p:spTree>
  </p:cSld>
  <p:clrMapOvr>
    <a:masterClrMapping/>
  </p:clrMapOvr>
  <p:transition spd="slow" advTm="12000">
    <p:zo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C90EB2-C228-48A4-A92E-A91EC5FF45F5}" type="datetimeFigureOut">
              <a:rPr lang="es-ES" smtClean="0"/>
              <a:pPr/>
              <a:t>16/03/2016</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51EE87C-50B3-43FD-B26E-29ADB4C52706}"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2000">
    <p:zo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 name="1 Imagen" descr="longform-original-17909-1418732790-6.jpg"/>
          <p:cNvPicPr>
            <a:picLocks noGrp="1" noChangeAspect="1"/>
          </p:cNvPicPr>
          <p:nvPr isPhoto="1"/>
        </p:nvPicPr>
        <p:blipFill>
          <a:blip r:embed="rId3">
            <a:lum/>
          </a:blip>
          <a:stretch>
            <a:fillRect/>
          </a:stretch>
        </p:blipFill>
        <p:spPr>
          <a:xfrm>
            <a:off x="0" y="1"/>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0054D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longform-original-17909-1418732790-6.jpg"/>
          <p:cNvPicPr>
            <a:picLocks noGrp="1" noChangeAspect="1"/>
          </p:cNvPicPr>
          <p:nvPr isPhoto="1"/>
        </p:nvPicPr>
        <p:blipFill>
          <a:blip r:embed="rId3">
            <a:lum/>
          </a:blip>
          <a:stretch>
            <a:fillRect/>
          </a:stretch>
        </p:blipFill>
        <p:spPr>
          <a:xfrm>
            <a:off x="0" y="0"/>
            <a:ext cx="9144000" cy="6858000"/>
          </a:xfrm>
          <a:prstGeom prst="rect">
            <a:avLst/>
          </a:prstGeom>
          <a:noFill/>
          <a:ln>
            <a:noFill/>
          </a:ln>
        </p:spPr>
      </p:pic>
      <p:pic>
        <p:nvPicPr>
          <p:cNvPr id="62466" name="Picture 2" descr="Rendered Image"/>
          <p:cNvPicPr>
            <a:picLocks noChangeAspect="1" noChangeArrowheads="1"/>
          </p:cNvPicPr>
          <p:nvPr/>
        </p:nvPicPr>
        <p:blipFill>
          <a:blip r:embed="rId4">
            <a:lum bright="-20000" contrast="40000"/>
          </a:blip>
          <a:srcRect/>
          <a:stretch>
            <a:fillRect/>
          </a:stretch>
        </p:blipFill>
        <p:spPr bwMode="auto">
          <a:xfrm>
            <a:off x="4429124" y="664845"/>
            <a:ext cx="3714776" cy="1011536"/>
          </a:xfrm>
          <a:prstGeom prst="rect">
            <a:avLst/>
          </a:prstGeom>
          <a:noFill/>
        </p:spPr>
      </p:pic>
      <p:pic>
        <p:nvPicPr>
          <p:cNvPr id="62468" name="Picture 4" descr="Rendered Image"/>
          <p:cNvPicPr>
            <a:picLocks noChangeAspect="1" noChangeArrowheads="1"/>
          </p:cNvPicPr>
          <p:nvPr/>
        </p:nvPicPr>
        <p:blipFill>
          <a:blip r:embed="rId5">
            <a:lum bright="-20000" contrast="40000"/>
          </a:blip>
          <a:srcRect/>
          <a:stretch>
            <a:fillRect/>
          </a:stretch>
        </p:blipFill>
        <p:spPr bwMode="auto">
          <a:xfrm>
            <a:off x="4572000" y="1857364"/>
            <a:ext cx="3416386" cy="1147763"/>
          </a:xfrm>
          <a:prstGeom prst="rect">
            <a:avLst/>
          </a:prstGeom>
          <a:noFill/>
        </p:spPr>
      </p:pic>
      <p:pic>
        <p:nvPicPr>
          <p:cNvPr id="62470" name="Picture 6" descr="Rendered Image"/>
          <p:cNvPicPr>
            <a:picLocks noChangeAspect="1" noChangeArrowheads="1"/>
          </p:cNvPicPr>
          <p:nvPr/>
        </p:nvPicPr>
        <p:blipFill>
          <a:blip r:embed="rId6">
            <a:lum bright="-20000" contrast="40000"/>
          </a:blip>
          <a:srcRect/>
          <a:stretch>
            <a:fillRect/>
          </a:stretch>
        </p:blipFill>
        <p:spPr bwMode="auto">
          <a:xfrm>
            <a:off x="5500694" y="3286124"/>
            <a:ext cx="1357322" cy="719058"/>
          </a:xfrm>
          <a:prstGeom prst="rect">
            <a:avLst/>
          </a:prstGeom>
          <a:noFill/>
        </p:spPr>
      </p:pic>
      <p:pic>
        <p:nvPicPr>
          <p:cNvPr id="62472" name="Picture 8" descr="Rendered Image"/>
          <p:cNvPicPr>
            <a:picLocks noChangeAspect="1" noChangeArrowheads="1"/>
          </p:cNvPicPr>
          <p:nvPr/>
        </p:nvPicPr>
        <p:blipFill>
          <a:blip r:embed="rId7">
            <a:lum bright="-20000" contrast="40000"/>
          </a:blip>
          <a:srcRect/>
          <a:stretch>
            <a:fillRect/>
          </a:stretch>
        </p:blipFill>
        <p:spPr bwMode="auto">
          <a:xfrm>
            <a:off x="4119543" y="4286257"/>
            <a:ext cx="2000264" cy="857256"/>
          </a:xfrm>
          <a:prstGeom prst="rect">
            <a:avLst/>
          </a:prstGeom>
          <a:noFill/>
        </p:spPr>
      </p:pic>
      <p:pic>
        <p:nvPicPr>
          <p:cNvPr id="62474" name="Picture 10" descr="Rendered Image"/>
          <p:cNvPicPr>
            <a:picLocks noChangeAspect="1" noChangeArrowheads="1"/>
          </p:cNvPicPr>
          <p:nvPr/>
        </p:nvPicPr>
        <p:blipFill>
          <a:blip r:embed="rId8">
            <a:lum bright="-20000" contrast="40000"/>
          </a:blip>
          <a:srcRect/>
          <a:stretch>
            <a:fillRect/>
          </a:stretch>
        </p:blipFill>
        <p:spPr bwMode="auto">
          <a:xfrm>
            <a:off x="6500826" y="4286256"/>
            <a:ext cx="2205564" cy="1106883"/>
          </a:xfrm>
          <a:prstGeom prst="rect">
            <a:avLst/>
          </a:prstGeom>
          <a:noFill/>
        </p:spPr>
      </p:pic>
      <p:pic>
        <p:nvPicPr>
          <p:cNvPr id="62476" name="Picture 12" descr="Rendered Image"/>
          <p:cNvPicPr>
            <a:picLocks noChangeAspect="1" noChangeArrowheads="1"/>
          </p:cNvPicPr>
          <p:nvPr/>
        </p:nvPicPr>
        <p:blipFill>
          <a:blip r:embed="rId9">
            <a:lum contrast="40000"/>
          </a:blip>
          <a:srcRect/>
          <a:stretch>
            <a:fillRect/>
          </a:stretch>
        </p:blipFill>
        <p:spPr bwMode="auto">
          <a:xfrm>
            <a:off x="5500694" y="6143644"/>
            <a:ext cx="3314700" cy="438151"/>
          </a:xfrm>
          <a:prstGeom prst="rect">
            <a:avLst/>
          </a:prstGeom>
          <a:noFill/>
        </p:spPr>
      </p:pic>
    </p:spTree>
  </p:cSld>
  <p:clrMapOvr>
    <a:masterClrMapping/>
  </p:clrMapOvr>
  <p:transition spd="slow" advTm="25000">
    <p:zoom/>
    <p:sndAc>
      <p:stSnd loop="1">
        <p:snd r:embed="rId2" name="Just Four You - Ernesto 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5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5000"/>
                                        <p:tgtEl>
                                          <p:spTgt spid="3"/>
                                        </p:tgtEl>
                                      </p:cBhvr>
                                    </p:animEffect>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5000"/>
                                        <p:tgtEl>
                                          <p:spTgt spid="2"/>
                                        </p:tgtEl>
                                      </p:cBhvr>
                                    </p:animEffect>
                                  </p:childTnLst>
                                </p:cTn>
                              </p:par>
                            </p:childTnLst>
                          </p:cTn>
                        </p:par>
                        <p:par>
                          <p:cTn id="26" fill="hold">
                            <p:stCondLst>
                              <p:cond delay="5000"/>
                            </p:stCondLst>
                            <p:childTnLst>
                              <p:par>
                                <p:cTn id="27" presetID="52" presetClass="entr" presetSubtype="0" fill="hold" nodeType="afterEffect">
                                  <p:stCondLst>
                                    <p:cond delay="0"/>
                                  </p:stCondLst>
                                  <p:childTnLst>
                                    <p:set>
                                      <p:cBhvr>
                                        <p:cTn id="28" dur="1" fill="hold">
                                          <p:stCondLst>
                                            <p:cond delay="0"/>
                                          </p:stCondLst>
                                        </p:cTn>
                                        <p:tgtEl>
                                          <p:spTgt spid="62466"/>
                                        </p:tgtEl>
                                        <p:attrNameLst>
                                          <p:attrName>style.visibility</p:attrName>
                                        </p:attrNameLst>
                                      </p:cBhvr>
                                      <p:to>
                                        <p:strVal val="visible"/>
                                      </p:to>
                                    </p:set>
                                    <p:animScale>
                                      <p:cBhvr>
                                        <p:cTn id="29" dur="2000" decel="50000" fill="hold">
                                          <p:stCondLst>
                                            <p:cond delay="0"/>
                                          </p:stCondLst>
                                        </p:cTn>
                                        <p:tgtEl>
                                          <p:spTgt spid="6246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62466"/>
                                        </p:tgtEl>
                                        <p:attrNameLst>
                                          <p:attrName>ppt_x</p:attrName>
                                          <p:attrName>ppt_y</p:attrName>
                                        </p:attrNameLst>
                                      </p:cBhvr>
                                    </p:animMotion>
                                    <p:animEffect transition="in" filter="fade">
                                      <p:cBhvr>
                                        <p:cTn id="31" dur="2000"/>
                                        <p:tgtEl>
                                          <p:spTgt spid="62466"/>
                                        </p:tgtEl>
                                      </p:cBhvr>
                                    </p:animEffect>
                                  </p:childTnLst>
                                </p:cTn>
                              </p:par>
                            </p:childTnLst>
                          </p:cTn>
                        </p:par>
                        <p:par>
                          <p:cTn id="32" fill="hold">
                            <p:stCondLst>
                              <p:cond delay="7000"/>
                            </p:stCondLst>
                            <p:childTnLst>
                              <p:par>
                                <p:cTn id="33" presetID="52" presetClass="entr" presetSubtype="0" fill="hold" nodeType="afterEffect">
                                  <p:stCondLst>
                                    <p:cond delay="0"/>
                                  </p:stCondLst>
                                  <p:childTnLst>
                                    <p:set>
                                      <p:cBhvr>
                                        <p:cTn id="34" dur="1" fill="hold">
                                          <p:stCondLst>
                                            <p:cond delay="0"/>
                                          </p:stCondLst>
                                        </p:cTn>
                                        <p:tgtEl>
                                          <p:spTgt spid="62468"/>
                                        </p:tgtEl>
                                        <p:attrNameLst>
                                          <p:attrName>style.visibility</p:attrName>
                                        </p:attrNameLst>
                                      </p:cBhvr>
                                      <p:to>
                                        <p:strVal val="visible"/>
                                      </p:to>
                                    </p:set>
                                    <p:animScale>
                                      <p:cBhvr>
                                        <p:cTn id="35" dur="2000" decel="50000" fill="hold">
                                          <p:stCondLst>
                                            <p:cond delay="0"/>
                                          </p:stCondLst>
                                        </p:cTn>
                                        <p:tgtEl>
                                          <p:spTgt spid="6246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2000" decel="50000" fill="hold">
                                          <p:stCondLst>
                                            <p:cond delay="0"/>
                                          </p:stCondLst>
                                        </p:cTn>
                                        <p:tgtEl>
                                          <p:spTgt spid="62468"/>
                                        </p:tgtEl>
                                        <p:attrNameLst>
                                          <p:attrName>ppt_x</p:attrName>
                                          <p:attrName>ppt_y</p:attrName>
                                        </p:attrNameLst>
                                      </p:cBhvr>
                                    </p:animMotion>
                                    <p:animEffect transition="in" filter="fade">
                                      <p:cBhvr>
                                        <p:cTn id="37" dur="2000"/>
                                        <p:tgtEl>
                                          <p:spTgt spid="62468"/>
                                        </p:tgtEl>
                                      </p:cBhvr>
                                    </p:animEffect>
                                  </p:childTnLst>
                                </p:cTn>
                              </p:par>
                            </p:childTnLst>
                          </p:cTn>
                        </p:par>
                        <p:par>
                          <p:cTn id="38" fill="hold">
                            <p:stCondLst>
                              <p:cond delay="9000"/>
                            </p:stCondLst>
                            <p:childTnLst>
                              <p:par>
                                <p:cTn id="39" presetID="52" presetClass="entr" presetSubtype="0" fill="hold" nodeType="afterEffect">
                                  <p:stCondLst>
                                    <p:cond delay="0"/>
                                  </p:stCondLst>
                                  <p:childTnLst>
                                    <p:set>
                                      <p:cBhvr>
                                        <p:cTn id="40" dur="1" fill="hold">
                                          <p:stCondLst>
                                            <p:cond delay="0"/>
                                          </p:stCondLst>
                                        </p:cTn>
                                        <p:tgtEl>
                                          <p:spTgt spid="62470"/>
                                        </p:tgtEl>
                                        <p:attrNameLst>
                                          <p:attrName>style.visibility</p:attrName>
                                        </p:attrNameLst>
                                      </p:cBhvr>
                                      <p:to>
                                        <p:strVal val="visible"/>
                                      </p:to>
                                    </p:set>
                                    <p:animScale>
                                      <p:cBhvr>
                                        <p:cTn id="41" dur="2000" decel="50000" fill="hold">
                                          <p:stCondLst>
                                            <p:cond delay="0"/>
                                          </p:stCondLst>
                                        </p:cTn>
                                        <p:tgtEl>
                                          <p:spTgt spid="6247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2" dur="2000" decel="50000" fill="hold">
                                          <p:stCondLst>
                                            <p:cond delay="0"/>
                                          </p:stCondLst>
                                        </p:cTn>
                                        <p:tgtEl>
                                          <p:spTgt spid="62470"/>
                                        </p:tgtEl>
                                        <p:attrNameLst>
                                          <p:attrName>ppt_x</p:attrName>
                                          <p:attrName>ppt_y</p:attrName>
                                        </p:attrNameLst>
                                      </p:cBhvr>
                                    </p:animMotion>
                                    <p:animEffect transition="in" filter="fade">
                                      <p:cBhvr>
                                        <p:cTn id="43" dur="2000"/>
                                        <p:tgtEl>
                                          <p:spTgt spid="62470"/>
                                        </p:tgtEl>
                                      </p:cBhvr>
                                    </p:animEffect>
                                  </p:childTnLst>
                                </p:cTn>
                              </p:par>
                            </p:childTnLst>
                          </p:cTn>
                        </p:par>
                        <p:par>
                          <p:cTn id="44" fill="hold">
                            <p:stCondLst>
                              <p:cond delay="11000"/>
                            </p:stCondLst>
                            <p:childTnLst>
                              <p:par>
                                <p:cTn id="45" presetID="52" presetClass="entr" presetSubtype="0" fill="hold" nodeType="afterEffect">
                                  <p:stCondLst>
                                    <p:cond delay="0"/>
                                  </p:stCondLst>
                                  <p:childTnLst>
                                    <p:set>
                                      <p:cBhvr>
                                        <p:cTn id="46" dur="1" fill="hold">
                                          <p:stCondLst>
                                            <p:cond delay="0"/>
                                          </p:stCondLst>
                                        </p:cTn>
                                        <p:tgtEl>
                                          <p:spTgt spid="62472"/>
                                        </p:tgtEl>
                                        <p:attrNameLst>
                                          <p:attrName>style.visibility</p:attrName>
                                        </p:attrNameLst>
                                      </p:cBhvr>
                                      <p:to>
                                        <p:strVal val="visible"/>
                                      </p:to>
                                    </p:set>
                                    <p:animScale>
                                      <p:cBhvr>
                                        <p:cTn id="47" dur="2000" decel="50000" fill="hold">
                                          <p:stCondLst>
                                            <p:cond delay="0"/>
                                          </p:stCondLst>
                                        </p:cTn>
                                        <p:tgtEl>
                                          <p:spTgt spid="6247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8" dur="2000" decel="50000" fill="hold">
                                          <p:stCondLst>
                                            <p:cond delay="0"/>
                                          </p:stCondLst>
                                        </p:cTn>
                                        <p:tgtEl>
                                          <p:spTgt spid="62472"/>
                                        </p:tgtEl>
                                        <p:attrNameLst>
                                          <p:attrName>ppt_x</p:attrName>
                                          <p:attrName>ppt_y</p:attrName>
                                        </p:attrNameLst>
                                      </p:cBhvr>
                                    </p:animMotion>
                                    <p:animEffect transition="in" filter="fade">
                                      <p:cBhvr>
                                        <p:cTn id="49" dur="2000"/>
                                        <p:tgtEl>
                                          <p:spTgt spid="62472"/>
                                        </p:tgtEl>
                                      </p:cBhvr>
                                    </p:animEffect>
                                  </p:childTnLst>
                                </p:cTn>
                              </p:par>
                            </p:childTnLst>
                          </p:cTn>
                        </p:par>
                        <p:par>
                          <p:cTn id="50" fill="hold">
                            <p:stCondLst>
                              <p:cond delay="13000"/>
                            </p:stCondLst>
                            <p:childTnLst>
                              <p:par>
                                <p:cTn id="51" presetID="52" presetClass="entr" presetSubtype="0" fill="hold" nodeType="afterEffect">
                                  <p:stCondLst>
                                    <p:cond delay="0"/>
                                  </p:stCondLst>
                                  <p:childTnLst>
                                    <p:set>
                                      <p:cBhvr>
                                        <p:cTn id="52" dur="1" fill="hold">
                                          <p:stCondLst>
                                            <p:cond delay="0"/>
                                          </p:stCondLst>
                                        </p:cTn>
                                        <p:tgtEl>
                                          <p:spTgt spid="62474"/>
                                        </p:tgtEl>
                                        <p:attrNameLst>
                                          <p:attrName>style.visibility</p:attrName>
                                        </p:attrNameLst>
                                      </p:cBhvr>
                                      <p:to>
                                        <p:strVal val="visible"/>
                                      </p:to>
                                    </p:set>
                                    <p:animScale>
                                      <p:cBhvr>
                                        <p:cTn id="53" dur="2000" decel="50000" fill="hold">
                                          <p:stCondLst>
                                            <p:cond delay="0"/>
                                          </p:stCondLst>
                                        </p:cTn>
                                        <p:tgtEl>
                                          <p:spTgt spid="6247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4" dur="2000" decel="50000" fill="hold">
                                          <p:stCondLst>
                                            <p:cond delay="0"/>
                                          </p:stCondLst>
                                        </p:cTn>
                                        <p:tgtEl>
                                          <p:spTgt spid="62474"/>
                                        </p:tgtEl>
                                        <p:attrNameLst>
                                          <p:attrName>ppt_x</p:attrName>
                                          <p:attrName>ppt_y</p:attrName>
                                        </p:attrNameLst>
                                      </p:cBhvr>
                                    </p:animMotion>
                                    <p:animEffect transition="in" filter="fade">
                                      <p:cBhvr>
                                        <p:cTn id="55" dur="2000"/>
                                        <p:tgtEl>
                                          <p:spTgt spid="62474"/>
                                        </p:tgtEl>
                                      </p:cBhvr>
                                    </p:animEffect>
                                  </p:childTnLst>
                                </p:cTn>
                              </p:par>
                            </p:childTnLst>
                          </p:cTn>
                        </p:par>
                        <p:par>
                          <p:cTn id="56" fill="hold">
                            <p:stCondLst>
                              <p:cond delay="15000"/>
                            </p:stCondLst>
                            <p:childTnLst>
                              <p:par>
                                <p:cTn id="57" presetID="29" presetClass="entr" presetSubtype="0" fill="hold" nodeType="afterEffect">
                                  <p:stCondLst>
                                    <p:cond delay="0"/>
                                  </p:stCondLst>
                                  <p:childTnLst>
                                    <p:set>
                                      <p:cBhvr>
                                        <p:cTn id="58" dur="1" fill="hold">
                                          <p:stCondLst>
                                            <p:cond delay="0"/>
                                          </p:stCondLst>
                                        </p:cTn>
                                        <p:tgtEl>
                                          <p:spTgt spid="62476"/>
                                        </p:tgtEl>
                                        <p:attrNameLst>
                                          <p:attrName>style.visibility</p:attrName>
                                        </p:attrNameLst>
                                      </p:cBhvr>
                                      <p:to>
                                        <p:strVal val="visible"/>
                                      </p:to>
                                    </p:set>
                                    <p:anim calcmode="lin" valueType="num">
                                      <p:cBhvr>
                                        <p:cTn id="59" dur="2000" fill="hold"/>
                                        <p:tgtEl>
                                          <p:spTgt spid="62476"/>
                                        </p:tgtEl>
                                        <p:attrNameLst>
                                          <p:attrName>ppt_x</p:attrName>
                                        </p:attrNameLst>
                                      </p:cBhvr>
                                      <p:tavLst>
                                        <p:tav tm="0">
                                          <p:val>
                                            <p:strVal val="#ppt_x-.2"/>
                                          </p:val>
                                        </p:tav>
                                        <p:tav tm="100000">
                                          <p:val>
                                            <p:strVal val="#ppt_x"/>
                                          </p:val>
                                        </p:tav>
                                      </p:tavLst>
                                    </p:anim>
                                    <p:anim calcmode="lin" valueType="num">
                                      <p:cBhvr>
                                        <p:cTn id="60" dur="2000" fill="hold"/>
                                        <p:tgtEl>
                                          <p:spTgt spid="62476"/>
                                        </p:tgtEl>
                                        <p:attrNameLst>
                                          <p:attrName>ppt_y</p:attrName>
                                        </p:attrNameLst>
                                      </p:cBhvr>
                                      <p:tavLst>
                                        <p:tav tm="0">
                                          <p:val>
                                            <p:strVal val="#ppt_y"/>
                                          </p:val>
                                        </p:tav>
                                        <p:tav tm="100000">
                                          <p:val>
                                            <p:strVal val="#ppt_y"/>
                                          </p:val>
                                        </p:tav>
                                      </p:tavLst>
                                    </p:anim>
                                    <p:animEffect transition="in" filter="wipe(right)" prLst="gradientSize: 0.1">
                                      <p:cBhvr>
                                        <p:cTn id="61" dur="2000"/>
                                        <p:tgtEl>
                                          <p:spTgt spid="624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357290" y="2357430"/>
            <a:ext cx="6357982" cy="1569660"/>
          </a:xfrm>
          <a:prstGeom prst="rect">
            <a:avLst/>
          </a:prstGeom>
          <a:noFill/>
        </p:spPr>
        <p:txBody>
          <a:bodyPr wrap="square" rtlCol="0">
            <a:spAutoFit/>
          </a:bodyPr>
          <a:lstStyle/>
          <a:p>
            <a:pPr algn="ctr"/>
            <a:r>
              <a:rPr lang="es-ES" sz="3200" b="1" dirty="0" smtClean="0">
                <a:solidFill>
                  <a:schemeClr val="bg1"/>
                </a:solidFill>
                <a:latin typeface="Pristina" pitchFamily="66" charset="0"/>
              </a:rPr>
              <a:t>Cuando </a:t>
            </a:r>
            <a:r>
              <a:rPr lang="es-ES" sz="3200" b="1" dirty="0" smtClean="0">
                <a:solidFill>
                  <a:schemeClr val="bg1"/>
                </a:solidFill>
                <a:latin typeface="Pristina" pitchFamily="66" charset="0"/>
              </a:rPr>
              <a:t>una </a:t>
            </a:r>
            <a:r>
              <a:rPr lang="es-ES" sz="3200" b="1" dirty="0" smtClean="0">
                <a:solidFill>
                  <a:schemeClr val="bg1"/>
                </a:solidFill>
                <a:latin typeface="Pristina" pitchFamily="66" charset="0"/>
              </a:rPr>
              <a:t>persona desea </a:t>
            </a:r>
            <a:r>
              <a:rPr lang="es-ES" sz="3200" b="1" dirty="0" smtClean="0">
                <a:solidFill>
                  <a:schemeClr val="bg1"/>
                </a:solidFill>
                <a:latin typeface="Pristina" pitchFamily="66" charset="0"/>
              </a:rPr>
              <a:t>realmente </a:t>
            </a:r>
            <a:r>
              <a:rPr lang="es-ES" sz="3200" b="1" dirty="0" smtClean="0">
                <a:solidFill>
                  <a:schemeClr val="bg1"/>
                </a:solidFill>
                <a:latin typeface="Pristina" pitchFamily="66" charset="0"/>
              </a:rPr>
              <a:t>algo, todo el universo conspira para ayudar a esa persona a realizar su sueño</a:t>
            </a:r>
            <a:endParaRPr lang="es-ES" sz="3200" b="1" dirty="0">
              <a:solidFill>
                <a:schemeClr val="bg1"/>
              </a:solidFill>
              <a:latin typeface="Pristina" pitchFamily="66" charset="0"/>
            </a:endParaRPr>
          </a:p>
        </p:txBody>
      </p:sp>
    </p:spTree>
  </p:cSld>
  <p:clrMapOvr>
    <a:masterClrMapping/>
  </p:clrMapOvr>
  <p:transition spd="slow" advTm="1200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6C31"/>
        </a:solidFill>
        <a:effectLst/>
      </p:bgPr>
    </p:bg>
    <p:spTree>
      <p:nvGrpSpPr>
        <p:cNvPr id="1" name=""/>
        <p:cNvGrpSpPr/>
        <p:nvPr/>
      </p:nvGrpSpPr>
      <p:grpSpPr>
        <a:xfrm>
          <a:off x="0" y="0"/>
          <a:ext cx="0" cy="0"/>
          <a:chOff x="0" y="0"/>
          <a:chExt cx="0" cy="0"/>
        </a:xfrm>
      </p:grpSpPr>
      <p:pic>
        <p:nvPicPr>
          <p:cNvPr id="2" name="1 Imagen" descr="1-paisajes-naturales-natural-landscapes-fotos-de-la-naturaleza-bosques-montañas-lagos-y-cascadas (9).jpg"/>
          <p:cNvPicPr>
            <a:picLocks noGrp="1" noChangeAspect="1"/>
          </p:cNvPicPr>
          <p:nvPr isPhoto="1"/>
        </p:nvPicPr>
        <p:blipFill>
          <a:blip r:embed="rId2">
            <a:lum/>
          </a:blip>
          <a:stretch>
            <a:fillRect/>
          </a:stretch>
        </p:blipFill>
        <p:spPr>
          <a:xfrm>
            <a:off x="11113" y="0"/>
            <a:ext cx="9132887" cy="6858000"/>
          </a:xfrm>
          <a:prstGeom prst="rect">
            <a:avLst/>
          </a:prstGeom>
          <a:noFill/>
          <a:ln>
            <a:noFill/>
          </a:ln>
        </p:spPr>
      </p:pic>
      <p:sp>
        <p:nvSpPr>
          <p:cNvPr id="3" name="2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1-paisajes-naturales-natural-landscapes-fotos-de-la-naturaleza-bosques-montañas-lagos-y-cascadas (9).jpg"/>
          <p:cNvPicPr>
            <a:picLocks noGrp="1" noChangeAspect="1"/>
          </p:cNvPicPr>
          <p:nvPr isPhoto="1"/>
        </p:nvPicPr>
        <p:blipFill>
          <a:blip r:embed="rId2">
            <a:lum/>
          </a:blip>
          <a:stretch>
            <a:fillRect/>
          </a:stretch>
        </p:blipFill>
        <p:spPr>
          <a:xfrm>
            <a:off x="11113" y="0"/>
            <a:ext cx="9132887"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p:cTn id="11" dur="3000" fill="hold"/>
                                        <p:tgtEl>
                                          <p:spTgt spid="3">
                                            <p:bg/>
                                          </p:spTgt>
                                        </p:tgtEl>
                                        <p:attrNameLst>
                                          <p:attrName>ppt_w</p:attrName>
                                        </p:attrNameLst>
                                      </p:cBhvr>
                                      <p:tavLst>
                                        <p:tav tm="0">
                                          <p:val>
                                            <p:strVal val="4/3*#ppt_w"/>
                                          </p:val>
                                        </p:tav>
                                        <p:tav tm="100000">
                                          <p:val>
                                            <p:strVal val="#ppt_w"/>
                                          </p:val>
                                        </p:tav>
                                      </p:tavLst>
                                    </p:anim>
                                    <p:anim calcmode="lin" valueType="num">
                                      <p:cBhvr>
                                        <p:cTn id="12" dur="3000" fill="hold"/>
                                        <p:tgtEl>
                                          <p:spTgt spid="3">
                                            <p:bg/>
                                          </p:spTgt>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nodePh="1">
                                  <p:stCondLst>
                                    <p:cond delay="0"/>
                                  </p:stCondLst>
                                  <p:endCondLst>
                                    <p:cond evt="begin" delay="0">
                                      <p:tn val="13"/>
                                    </p:cond>
                                  </p:end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3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16" dur="3000" fill="hold"/>
                                        <p:tgtEl>
                                          <p:spTgt spid="3">
                                            <p:txEl>
                                              <p:pRg st="0" end="0"/>
                                            </p:txEl>
                                          </p:spTgt>
                                        </p:tgtEl>
                                        <p:attrNameLst>
                                          <p:attrName>ppt_h</p:attrName>
                                        </p:attrNameLst>
                                      </p:cBhvr>
                                      <p:tavLst>
                                        <p:tav tm="0">
                                          <p:val>
                                            <p:strVal val="4/3*#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3000" fill="hold"/>
                                        <p:tgtEl>
                                          <p:spTgt spid="4"/>
                                        </p:tgtEl>
                                        <p:attrNameLst>
                                          <p:attrName>ppt_w</p:attrName>
                                        </p:attrNameLst>
                                      </p:cBhvr>
                                      <p:tavLst>
                                        <p:tav tm="0">
                                          <p:val>
                                            <p:strVal val="4/3*#ppt_w"/>
                                          </p:val>
                                        </p:tav>
                                        <p:tav tm="100000">
                                          <p:val>
                                            <p:strVal val="#ppt_w"/>
                                          </p:val>
                                        </p:tav>
                                      </p:tavLst>
                                    </p:anim>
                                    <p:anim calcmode="lin" valueType="num">
                                      <p:cBhvr>
                                        <p:cTn id="20" dur="3000" fill="hold"/>
                                        <p:tgtEl>
                                          <p:spTgt spid="4"/>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3000"/>
                                        <p:tgtEl>
                                          <p:spTgt spid="4"/>
                                        </p:tgtEl>
                                      </p:cBhvr>
                                    </p:animEffect>
                                  </p:childTnLst>
                                </p:cTn>
                              </p:par>
                              <p:par>
                                <p:cTn id="24" presetID="16" presetClass="entr" presetSubtype="26" fill="hold" grpId="1" nodeType="withEffect">
                                  <p:stCondLst>
                                    <p:cond delay="0"/>
                                  </p:stCondLst>
                                  <p:childTnLst>
                                    <p:set>
                                      <p:cBhvr>
                                        <p:cTn id="25" dur="1" fill="hold">
                                          <p:stCondLst>
                                            <p:cond delay="0"/>
                                          </p:stCondLst>
                                        </p:cTn>
                                        <p:tgtEl>
                                          <p:spTgt spid="3">
                                            <p:bg/>
                                          </p:spTgt>
                                        </p:tgtEl>
                                        <p:attrNameLst>
                                          <p:attrName>style.visibility</p:attrName>
                                        </p:attrNameLst>
                                      </p:cBhvr>
                                      <p:to>
                                        <p:strVal val="visible"/>
                                      </p:to>
                                    </p:set>
                                    <p:animEffect transition="in" filter="barn(inHorizontal)">
                                      <p:cBhvr>
                                        <p:cTn id="26" dur="3000"/>
                                        <p:tgtEl>
                                          <p:spTgt spid="3">
                                            <p:bg/>
                                          </p:spTgt>
                                        </p:tgtEl>
                                      </p:cBhvr>
                                    </p:animEffect>
                                  </p:childTnLst>
                                </p:cTn>
                              </p:par>
                              <p:par>
                                <p:cTn id="27" presetID="16" presetClass="entr" presetSubtype="26" fill="hold" grpId="1" nodeType="withEffect" nodePh="1">
                                  <p:stCondLst>
                                    <p:cond delay="0"/>
                                  </p:stCondLst>
                                  <p:endCondLst>
                                    <p:cond evt="begin" delay="0">
                                      <p:tn val="27"/>
                                    </p:cond>
                                  </p:endCondLst>
                                  <p:childTnLst>
                                    <p:set>
                                      <p:cBhvr>
                                        <p:cTn id="28" dur="1" fill="hold">
                                          <p:stCondLst>
                                            <p:cond delay="0"/>
                                          </p:stCondLst>
                                        </p:cTn>
                                        <p:tgtEl>
                                          <p:spTgt spid="3">
                                            <p:txEl>
                                              <p:pRg st="0" end="0"/>
                                            </p:txEl>
                                          </p:spTgt>
                                        </p:tgtEl>
                                        <p:attrNameLst>
                                          <p:attrName>style.visibility</p:attrName>
                                        </p:attrNameLst>
                                      </p:cBhvr>
                                      <p:to>
                                        <p:strVal val="visible"/>
                                      </p:to>
                                    </p:set>
                                    <p:animEffect transition="in" filter="barn(inHorizontal)">
                                      <p:cBhvr>
                                        <p:cTn id="29" dur="3000"/>
                                        <p:tgtEl>
                                          <p:spTgt spid="3">
                                            <p:txEl>
                                              <p:pRg st="0" end="0"/>
                                            </p:txEl>
                                          </p:spTgt>
                                        </p:tgtEl>
                                      </p:cBhvr>
                                    </p:animEffect>
                                  </p:childTnLst>
                                </p:cTn>
                              </p:par>
                              <p:par>
                                <p:cTn id="30" presetID="4" presetClass="entr" presetSubtype="32" fill="hold" nodeType="with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box(out)">
                                      <p:cBhvr>
                                        <p:cTn id="32"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3" grpId="1" uiExpand="1" build="p" bldLvl="2"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54D0"/>
        </a:solidFill>
        <a:effectLst/>
      </p:bgPr>
    </p:bg>
    <p:spTree>
      <p:nvGrpSpPr>
        <p:cNvPr id="1" name=""/>
        <p:cNvGrpSpPr/>
        <p:nvPr/>
      </p:nvGrpSpPr>
      <p:grpSpPr>
        <a:xfrm>
          <a:off x="0" y="0"/>
          <a:ext cx="0" cy="0"/>
          <a:chOff x="0" y="0"/>
          <a:chExt cx="0" cy="0"/>
        </a:xfrm>
      </p:grpSpPr>
      <p:pic>
        <p:nvPicPr>
          <p:cNvPr id="2" name="1 Imagen" descr="212554_rozowe-maki-niebo.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99C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12554_rozowe-maki-nieb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p:cTn id="11" dur="5000" fill="hold"/>
                                        <p:tgtEl>
                                          <p:spTgt spid="3">
                                            <p:bg/>
                                          </p:spTgt>
                                        </p:tgtEl>
                                        <p:attrNameLst>
                                          <p:attrName>ppt_w</p:attrName>
                                        </p:attrNameLst>
                                      </p:cBhvr>
                                      <p:tavLst>
                                        <p:tav tm="0">
                                          <p:val>
                                            <p:strVal val="4/3*#ppt_w"/>
                                          </p:val>
                                        </p:tav>
                                        <p:tav tm="100000">
                                          <p:val>
                                            <p:strVal val="#ppt_w"/>
                                          </p:val>
                                        </p:tav>
                                      </p:tavLst>
                                    </p:anim>
                                    <p:anim calcmode="lin" valueType="num">
                                      <p:cBhvr>
                                        <p:cTn id="12" dur="5000" fill="hold"/>
                                        <p:tgtEl>
                                          <p:spTgt spid="3">
                                            <p:bg/>
                                          </p:spTgt>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nodePh="1">
                                  <p:stCondLst>
                                    <p:cond delay="0"/>
                                  </p:stCondLst>
                                  <p:endCondLst>
                                    <p:cond evt="begin" delay="0">
                                      <p:tn val="13"/>
                                    </p:cond>
                                  </p:end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16" dur="5000" fill="hold"/>
                                        <p:tgtEl>
                                          <p:spTgt spid="3">
                                            <p:txEl>
                                              <p:pRg st="0" end="0"/>
                                            </p:txEl>
                                          </p:spTgt>
                                        </p:tgtEl>
                                        <p:attrNameLst>
                                          <p:attrName>ppt_h</p:attrName>
                                        </p:attrNameLst>
                                      </p:cBhvr>
                                      <p:tavLst>
                                        <p:tav tm="0">
                                          <p:val>
                                            <p:strVal val="4/3*#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par>
                                <p:cTn id="21" presetID="6"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circle(out)">
                                      <p:cBhvr>
                                        <p:cTn id="23" dur="5000"/>
                                        <p:tgtEl>
                                          <p:spTgt spid="4"/>
                                        </p:tgtEl>
                                      </p:cBhvr>
                                    </p:animEffect>
                                  </p:childTnLst>
                                </p:cTn>
                              </p:par>
                              <p:par>
                                <p:cTn id="24" presetID="21" presetClass="entr" presetSubtype="8" fill="hold" grpId="1" nodeType="withEffect">
                                  <p:stCondLst>
                                    <p:cond delay="0"/>
                                  </p:stCondLst>
                                  <p:childTnLst>
                                    <p:set>
                                      <p:cBhvr>
                                        <p:cTn id="25" dur="1" fill="hold">
                                          <p:stCondLst>
                                            <p:cond delay="0"/>
                                          </p:stCondLst>
                                        </p:cTn>
                                        <p:tgtEl>
                                          <p:spTgt spid="3">
                                            <p:bg/>
                                          </p:spTgt>
                                        </p:tgtEl>
                                        <p:attrNameLst>
                                          <p:attrName>style.visibility</p:attrName>
                                        </p:attrNameLst>
                                      </p:cBhvr>
                                      <p:to>
                                        <p:strVal val="visible"/>
                                      </p:to>
                                    </p:set>
                                    <p:animEffect transition="in" filter="wheel(8)">
                                      <p:cBhvr>
                                        <p:cTn id="26" dur="5000"/>
                                        <p:tgtEl>
                                          <p:spTgt spid="3">
                                            <p:bg/>
                                          </p:spTgt>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8" fill="hold" grpId="1" nodeType="clickEffect" nodePh="1">
                                  <p:stCondLst>
                                    <p:cond delay="0"/>
                                  </p:stCondLst>
                                  <p:endCondLst>
                                    <p:cond evt="begin" delay="0">
                                      <p:tn val="29"/>
                                    </p:cond>
                                  </p:end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wheel(8)">
                                      <p:cBhvr>
                                        <p:cTn id="31" dur="5000"/>
                                        <p:tgtEl>
                                          <p:spTgt spid="3">
                                            <p:txEl>
                                              <p:pRg st="0" end="0"/>
                                            </p:txEl>
                                          </p:spTgt>
                                        </p:tgtEl>
                                      </p:cBhvr>
                                    </p:animEffect>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3" grpId="1" build="p" bldLvl="2"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357290" y="2357430"/>
            <a:ext cx="6357982" cy="2062103"/>
          </a:xfrm>
          <a:prstGeom prst="rect">
            <a:avLst/>
          </a:prstGeom>
          <a:noFill/>
        </p:spPr>
        <p:txBody>
          <a:bodyPr wrap="square" rtlCol="0">
            <a:spAutoFit/>
          </a:bodyPr>
          <a:lstStyle/>
          <a:p>
            <a:pPr algn="ctr"/>
            <a:r>
              <a:rPr lang="es-ES" sz="3200" b="1" dirty="0" smtClean="0">
                <a:solidFill>
                  <a:schemeClr val="bg1"/>
                </a:solidFill>
                <a:latin typeface="Pristina" pitchFamily="66" charset="0"/>
              </a:rPr>
              <a:t>Puedes volverte ciego al ver cada día como similar. Cada día es diferente, cada día trae un milagro. Simplemente es cuestión de prestar atención a ese milagro</a:t>
            </a:r>
            <a:endParaRPr lang="es-ES" sz="3200" b="1" dirty="0">
              <a:solidFill>
                <a:schemeClr val="bg1"/>
              </a:solidFill>
              <a:latin typeface="Pristina" pitchFamily="66" charset="0"/>
            </a:endParaRPr>
          </a:p>
        </p:txBody>
      </p:sp>
    </p:spTree>
  </p:cSld>
  <p:clrMapOvr>
    <a:masterClrMapping/>
  </p:clrMapOvr>
  <p:transition spd="slow" advTm="12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0054D0"/>
        </a:solidFill>
        <a:effectLst/>
      </p:bgPr>
    </p:bg>
    <p:spTree>
      <p:nvGrpSpPr>
        <p:cNvPr id="1" name=""/>
        <p:cNvGrpSpPr/>
        <p:nvPr/>
      </p:nvGrpSpPr>
      <p:grpSpPr>
        <a:xfrm>
          <a:off x="0" y="0"/>
          <a:ext cx="0" cy="0"/>
          <a:chOff x="0" y="0"/>
          <a:chExt cx="0" cy="0"/>
        </a:xfrm>
      </p:grpSpPr>
      <p:pic>
        <p:nvPicPr>
          <p:cNvPr id="2" name="1 Imagen" descr="212504_park-staw-chmury-hdr.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00B0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212504_park-staw-chmury-hdr.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5000"/>
                                        <p:tgtEl>
                                          <p:spTgt spid="4"/>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edge">
                                      <p:cBhvr>
                                        <p:cTn id="22" dur="5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amanecer en las montañas-2048x1365-sunset in the mountains.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amanecer en las montañas-2048x1365-sunset in the mountains.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p:cTn id="11" dur="5000" fill="hold"/>
                                        <p:tgtEl>
                                          <p:spTgt spid="3">
                                            <p:bg/>
                                          </p:spTgt>
                                        </p:tgtEl>
                                        <p:attrNameLst>
                                          <p:attrName>ppt_w</p:attrName>
                                        </p:attrNameLst>
                                      </p:cBhvr>
                                      <p:tavLst>
                                        <p:tav tm="0">
                                          <p:val>
                                            <p:strVal val="4/3*#ppt_w"/>
                                          </p:val>
                                        </p:tav>
                                        <p:tav tm="100000">
                                          <p:val>
                                            <p:strVal val="#ppt_w"/>
                                          </p:val>
                                        </p:tav>
                                      </p:tavLst>
                                    </p:anim>
                                    <p:anim calcmode="lin" valueType="num">
                                      <p:cBhvr>
                                        <p:cTn id="12" dur="5000" fill="hold"/>
                                        <p:tgtEl>
                                          <p:spTgt spid="3">
                                            <p:bg/>
                                          </p:spTgt>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nodePh="1">
                                  <p:stCondLst>
                                    <p:cond delay="0"/>
                                  </p:stCondLst>
                                  <p:endCondLst>
                                    <p:cond evt="begin" delay="0">
                                      <p:tn val="13"/>
                                    </p:cond>
                                  </p:end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16" dur="5000" fill="hold"/>
                                        <p:tgtEl>
                                          <p:spTgt spid="3">
                                            <p:txEl>
                                              <p:pRg st="0" end="0"/>
                                            </p:txEl>
                                          </p:spTgt>
                                        </p:tgtEl>
                                        <p:attrNameLst>
                                          <p:attrName>ppt_h</p:attrName>
                                        </p:attrNameLst>
                                      </p:cBhvr>
                                      <p:tavLst>
                                        <p:tav tm="0">
                                          <p:val>
                                            <p:strVal val="4/3*#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0" fill="hold"/>
                                        <p:tgtEl>
                                          <p:spTgt spid="4"/>
                                        </p:tgtEl>
                                        <p:attrNameLst>
                                          <p:attrName>ppt_w</p:attrName>
                                        </p:attrNameLst>
                                      </p:cBhvr>
                                      <p:tavLst>
                                        <p:tav tm="0">
                                          <p:val>
                                            <p:strVal val="4/3*#ppt_w"/>
                                          </p:val>
                                        </p:tav>
                                        <p:tav tm="100000">
                                          <p:val>
                                            <p:strVal val="#ppt_w"/>
                                          </p:val>
                                        </p:tav>
                                      </p:tavLst>
                                    </p:anim>
                                    <p:anim calcmode="lin" valueType="num">
                                      <p:cBhvr>
                                        <p:cTn id="20" dur="5000" fill="hold"/>
                                        <p:tgtEl>
                                          <p:spTgt spid="4"/>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diamond(out)">
                                      <p:cBhvr>
                                        <p:cTn id="23" dur="5000"/>
                                        <p:tgtEl>
                                          <p:spTgt spid="4"/>
                                        </p:tgtEl>
                                      </p:cBhvr>
                                    </p:animEffect>
                                  </p:childTnLst>
                                </p:cTn>
                              </p:par>
                              <p:par>
                                <p:cTn id="24" presetID="13" presetClass="entr" presetSubtype="32" fill="hold" grpId="1" nodeType="withEffect">
                                  <p:stCondLst>
                                    <p:cond delay="0"/>
                                  </p:stCondLst>
                                  <p:childTnLst>
                                    <p:set>
                                      <p:cBhvr>
                                        <p:cTn id="25" dur="1" fill="hold">
                                          <p:stCondLst>
                                            <p:cond delay="0"/>
                                          </p:stCondLst>
                                        </p:cTn>
                                        <p:tgtEl>
                                          <p:spTgt spid="3">
                                            <p:bg/>
                                          </p:spTgt>
                                        </p:tgtEl>
                                        <p:attrNameLst>
                                          <p:attrName>style.visibility</p:attrName>
                                        </p:attrNameLst>
                                      </p:cBhvr>
                                      <p:to>
                                        <p:strVal val="visible"/>
                                      </p:to>
                                    </p:set>
                                    <p:animEffect transition="in" filter="plus(out)">
                                      <p:cBhvr>
                                        <p:cTn id="26" dur="5000"/>
                                        <p:tgtEl>
                                          <p:spTgt spid="3">
                                            <p:bg/>
                                          </p:spTgt>
                                        </p:tgtEl>
                                      </p:cBhvr>
                                    </p:animEffect>
                                  </p:childTnLst>
                                </p:cTn>
                              </p:par>
                            </p:childTnLst>
                          </p:cTn>
                        </p:par>
                      </p:childTnLst>
                    </p:cTn>
                  </p:par>
                  <p:par>
                    <p:cTn id="27" fill="hold">
                      <p:stCondLst>
                        <p:cond delay="indefinite"/>
                      </p:stCondLst>
                      <p:childTnLst>
                        <p:par>
                          <p:cTn id="28" fill="hold">
                            <p:stCondLst>
                              <p:cond delay="0"/>
                            </p:stCondLst>
                            <p:childTnLst>
                              <p:par>
                                <p:cTn id="29" presetID="13" presetClass="entr" presetSubtype="32" fill="hold" grpId="1" nodeType="clickEffect" nodePh="1">
                                  <p:stCondLst>
                                    <p:cond delay="0"/>
                                  </p:stCondLst>
                                  <p:endCondLst>
                                    <p:cond evt="begin" delay="0">
                                      <p:tn val="29"/>
                                    </p:cond>
                                  </p:endCondLst>
                                  <p:childTnLst>
                                    <p:set>
                                      <p:cBhvr>
                                        <p:cTn id="30" dur="1" fill="hold">
                                          <p:stCondLst>
                                            <p:cond delay="0"/>
                                          </p:stCondLst>
                                        </p:cTn>
                                        <p:tgtEl>
                                          <p:spTgt spid="3">
                                            <p:txEl>
                                              <p:pRg st="0" end="0"/>
                                            </p:txEl>
                                          </p:spTgt>
                                        </p:tgtEl>
                                        <p:attrNameLst>
                                          <p:attrName>style.visibility</p:attrName>
                                        </p:attrNameLst>
                                      </p:cBhvr>
                                      <p:to>
                                        <p:strVal val="visible"/>
                                      </p:to>
                                    </p:set>
                                    <p:animEffect transition="in" filter="plus(out)">
                                      <p:cBhvr>
                                        <p:cTn id="31" dur="5000"/>
                                        <p:tgtEl>
                                          <p:spTgt spid="3">
                                            <p:txEl>
                                              <p:pRg st="0" end="0"/>
                                            </p:txEl>
                                          </p:spTgt>
                                        </p:tgtEl>
                                      </p:cBhvr>
                                    </p:animEffect>
                                  </p:childTnLst>
                                </p:cTn>
                              </p:par>
                              <p:par>
                                <p:cTn id="32" presetID="16" presetClass="entr" presetSubtype="37"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arn(outVertical)">
                                      <p:cBhvr>
                                        <p:cTn id="34"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animBg="1"/>
      <p:bldP spid="3" grpId="1"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357290" y="2357430"/>
            <a:ext cx="6357982" cy="1569660"/>
          </a:xfrm>
          <a:prstGeom prst="rect">
            <a:avLst/>
          </a:prstGeom>
          <a:noFill/>
        </p:spPr>
        <p:txBody>
          <a:bodyPr wrap="square" rtlCol="0">
            <a:spAutoFit/>
          </a:bodyPr>
          <a:lstStyle/>
          <a:p>
            <a:pPr algn="ctr"/>
            <a:r>
              <a:rPr lang="es-ES" sz="3200" b="1" dirty="0" smtClean="0">
                <a:solidFill>
                  <a:schemeClr val="bg1"/>
                </a:solidFill>
                <a:latin typeface="Pristina" pitchFamily="66" charset="0"/>
              </a:rPr>
              <a:t>Recuerda tus sueños y lucha por ellos. Debes saber que quieres de la vida. Solo hay una cosa que hace tu sueño </a:t>
            </a:r>
            <a:r>
              <a:rPr lang="es-ES" sz="3200" b="1" dirty="0" smtClean="0">
                <a:solidFill>
                  <a:schemeClr val="bg1"/>
                </a:solidFill>
                <a:latin typeface="Pristina" pitchFamily="66" charset="0"/>
              </a:rPr>
              <a:t>imposible…el </a:t>
            </a:r>
            <a:r>
              <a:rPr lang="es-ES" sz="3200" b="1" dirty="0" smtClean="0">
                <a:solidFill>
                  <a:schemeClr val="bg1"/>
                </a:solidFill>
                <a:latin typeface="Pristina" pitchFamily="66" charset="0"/>
              </a:rPr>
              <a:t>miedo al fracaso</a:t>
            </a:r>
            <a:endParaRPr lang="es-ES" sz="3200" b="1" dirty="0">
              <a:solidFill>
                <a:schemeClr val="bg1"/>
              </a:solidFill>
              <a:latin typeface="Pristina" pitchFamily="66" charset="0"/>
            </a:endParaRPr>
          </a:p>
        </p:txBody>
      </p:sp>
    </p:spTree>
  </p:cSld>
  <p:clrMapOvr>
    <a:masterClrMapping/>
  </p:clrMapOvr>
  <p:transition spd="slow" advTm="12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6C31"/>
        </a:solidFill>
        <a:effectLst/>
      </p:bgPr>
    </p:bg>
    <p:spTree>
      <p:nvGrpSpPr>
        <p:cNvPr id="1" name=""/>
        <p:cNvGrpSpPr/>
        <p:nvPr/>
      </p:nvGrpSpPr>
      <p:grpSpPr>
        <a:xfrm>
          <a:off x="0" y="0"/>
          <a:ext cx="0" cy="0"/>
          <a:chOff x="0" y="0"/>
          <a:chExt cx="0" cy="0"/>
        </a:xfrm>
      </p:grpSpPr>
      <p:pic>
        <p:nvPicPr>
          <p:cNvPr id="2" name="1 Imagen" descr="Bambo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92D0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Bamboo.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21" presetClass="entr" presetSubtype="4"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4)">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0" scaled="0"/>
        </a:gradFill>
        <a:effectLst/>
      </p:bgPr>
    </p:bg>
    <p:spTree>
      <p:nvGrpSpPr>
        <p:cNvPr id="1" name=""/>
        <p:cNvGrpSpPr/>
        <p:nvPr/>
      </p:nvGrpSpPr>
      <p:grpSpPr>
        <a:xfrm>
          <a:off x="0" y="0"/>
          <a:ext cx="0" cy="0"/>
          <a:chOff x="0" y="0"/>
          <a:chExt cx="0" cy="0"/>
        </a:xfrm>
      </p:grpSpPr>
      <p:pic>
        <p:nvPicPr>
          <p:cNvPr id="2" name="1 Imagen" descr="Cloak of Night.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0054D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Cloak of Night.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13"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plus(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357290" y="2357430"/>
            <a:ext cx="6357982" cy="2062103"/>
          </a:xfrm>
          <a:prstGeom prst="rect">
            <a:avLst/>
          </a:prstGeom>
          <a:noFill/>
        </p:spPr>
        <p:txBody>
          <a:bodyPr wrap="square" rtlCol="0">
            <a:spAutoFit/>
          </a:bodyPr>
          <a:lstStyle/>
          <a:p>
            <a:pPr algn="ctr"/>
            <a:r>
              <a:rPr lang="es-ES" sz="3200" b="1" dirty="0" smtClean="0">
                <a:solidFill>
                  <a:schemeClr val="bg1"/>
                </a:solidFill>
                <a:latin typeface="Pristina" pitchFamily="66" charset="0"/>
              </a:rPr>
              <a:t>Todo el mundo tiene un potencial creativo y desde el momento en que puedes expresar ese potencial creativo, puedes comenzar a cambiar el mundo</a:t>
            </a:r>
            <a:endParaRPr lang="es-ES" sz="3200" b="1" dirty="0">
              <a:solidFill>
                <a:schemeClr val="bg1"/>
              </a:solidFill>
              <a:latin typeface="Pristina" pitchFamily="66" charset="0"/>
            </a:endParaRPr>
          </a:p>
        </p:txBody>
      </p:sp>
    </p:spTree>
  </p:cSld>
  <p:clrMapOvr>
    <a:masterClrMapping/>
  </p:clrMapOvr>
  <p:transition spd="slow" advTm="12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all-foliage-_100272.jpg"/>
          <p:cNvPicPr>
            <a:picLocks noGrp="1" noChangeAspect="1"/>
          </p:cNvPicPr>
          <p:nvPr isPhoto="1"/>
        </p:nvPicPr>
        <p:blipFill>
          <a:blip r:embed="rId2">
            <a:lum/>
          </a:blip>
          <a:stretch>
            <a:fillRect/>
          </a:stretch>
        </p:blipFill>
        <p:spPr>
          <a:xfrm>
            <a:off x="0" y="9525"/>
            <a:ext cx="9144000" cy="6837363"/>
          </a:xfrm>
          <a:prstGeom prst="rect">
            <a:avLst/>
          </a:prstGeom>
          <a:noFill/>
          <a:ln>
            <a:noFill/>
          </a:ln>
        </p:spPr>
      </p:pic>
      <p:sp>
        <p:nvSpPr>
          <p:cNvPr id="3" name="2 Rectángulo"/>
          <p:cNvSpPr/>
          <p:nvPr/>
        </p:nvSpPr>
        <p:spPr>
          <a:xfrm>
            <a:off x="0" y="0"/>
            <a:ext cx="9144000" cy="6858000"/>
          </a:xfrm>
          <a:prstGeom prst="rect">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all-foliage-_100272.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7" presetClass="entr" presetSubtype="1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3000" fill="hold"/>
                                        <p:tgtEl>
                                          <p:spTgt spid="3"/>
                                        </p:tgtEl>
                                        <p:attrNameLst>
                                          <p:attrName>ppt_w</p:attrName>
                                        </p:attrNameLst>
                                      </p:cBhvr>
                                      <p:tavLst>
                                        <p:tav tm="0">
                                          <p:val>
                                            <p:fltVal val="0"/>
                                          </p:val>
                                        </p:tav>
                                        <p:tav tm="100000">
                                          <p:val>
                                            <p:strVal val="#ppt_w"/>
                                          </p:val>
                                        </p:tav>
                                      </p:tavLst>
                                    </p:anim>
                                    <p:anim calcmode="lin" valueType="num">
                                      <p:cBhvr>
                                        <p:cTn id="23" dur="3000" fill="hold"/>
                                        <p:tgtEl>
                                          <p:spTgt spid="3"/>
                                        </p:tgtEl>
                                        <p:attrNameLst>
                                          <p:attrName>ppt_h</p:attrName>
                                        </p:attrNameLst>
                                      </p:cBhvr>
                                      <p:tavLst>
                                        <p:tav tm="0">
                                          <p:val>
                                            <p:strVal val="#ppt_h"/>
                                          </p:val>
                                        </p:tav>
                                        <p:tav tm="100000">
                                          <p:val>
                                            <p:strVal val="#ppt_h"/>
                                          </p:val>
                                        </p:tav>
                                      </p:tavLst>
                                    </p:anim>
                                  </p:childTnLst>
                                </p:cTn>
                              </p:par>
                              <p:par>
                                <p:cTn id="24" presetID="4" presetClass="entr" presetSubtype="32" fill="hold" nodeType="withEffect">
                                  <p:stCondLst>
                                    <p:cond delay="0"/>
                                  </p:stCondLst>
                                  <p:childTnLst>
                                    <p:set>
                                      <p:cBhvr>
                                        <p:cTn id="25" dur="1" fill="hold">
                                          <p:stCondLst>
                                            <p:cond delay="0"/>
                                          </p:stCondLst>
                                        </p:cTn>
                                        <p:tgtEl>
                                          <p:spTgt spid="2"/>
                                        </p:tgtEl>
                                        <p:attrNameLst>
                                          <p:attrName>style.visibility</p:attrName>
                                        </p:attrNameLst>
                                      </p:cBhvr>
                                      <p:to>
                                        <p:strVal val="visible"/>
                                      </p:to>
                                    </p:set>
                                    <p:animEffect transition="in" filter="box(out)">
                                      <p:cBhvr>
                                        <p:cTn id="26"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C3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cascadas de agua cristalina.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006C3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cascadas de agua cristalina.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21" presetClass="entr" presetSubtype="8"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8)">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357290" y="2357430"/>
            <a:ext cx="6357982" cy="1569660"/>
          </a:xfrm>
          <a:prstGeom prst="rect">
            <a:avLst/>
          </a:prstGeom>
          <a:noFill/>
        </p:spPr>
        <p:txBody>
          <a:bodyPr wrap="square" rtlCol="0">
            <a:spAutoFit/>
          </a:bodyPr>
          <a:lstStyle/>
          <a:p>
            <a:pPr algn="ctr"/>
            <a:r>
              <a:rPr lang="es-ES" sz="3200" b="1" dirty="0" smtClean="0">
                <a:solidFill>
                  <a:schemeClr val="bg1"/>
                </a:solidFill>
                <a:latin typeface="Pristina" pitchFamily="66" charset="0"/>
              </a:rPr>
              <a:t>No digo que el amor siempre te lleve al cielo. Tu vida se puede convertir en una pesadilla. Pero dicho esto, merece la pena tomar el riesgo</a:t>
            </a:r>
            <a:endParaRPr lang="es-ES" sz="3200" b="1" dirty="0">
              <a:solidFill>
                <a:schemeClr val="bg1"/>
              </a:solidFill>
              <a:latin typeface="Pristina" pitchFamily="66" charset="0"/>
            </a:endParaRPr>
          </a:p>
        </p:txBody>
      </p:sp>
    </p:spTree>
  </p:cSld>
  <p:clrMapOvr>
    <a:masterClrMapping/>
  </p:clrMapOvr>
  <p:transition spd="slow" advTm="12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30000">
              <a:srgbClr val="D49E6C"/>
            </a:gs>
            <a:gs pos="70000">
              <a:srgbClr val="A65528"/>
            </a:gs>
            <a:gs pos="100000">
              <a:srgbClr val="663012"/>
            </a:gs>
          </a:gsLst>
          <a:lin ang="10800000" scaled="1"/>
          <a:tileRect/>
        </a:gradFill>
        <a:effectLst/>
      </p:bgPr>
    </p:bg>
    <p:spTree>
      <p:nvGrpSpPr>
        <p:cNvPr id="1" name=""/>
        <p:cNvGrpSpPr/>
        <p:nvPr/>
      </p:nvGrpSpPr>
      <p:grpSpPr>
        <a:xfrm>
          <a:off x="0" y="0"/>
          <a:ext cx="0" cy="0"/>
          <a:chOff x="0" y="0"/>
          <a:chExt cx="0" cy="0"/>
        </a:xfrm>
      </p:grpSpPr>
      <p:pic>
        <p:nvPicPr>
          <p:cNvPr id="2" name="1 Imagen" descr="columbia-lake-canada-1920x1200_103647.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columbia-lake-canada-1920x1200_103647.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25000"/>
              </a:schemeClr>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enhanced-buzz-wide-18580-1418997704-8.jpg"/>
          <p:cNvPicPr>
            <a:picLocks noGrp="1" noChangeAspect="1"/>
          </p:cNvPicPr>
          <p:nvPr isPhoto="1"/>
        </p:nvPicPr>
        <p:blipFill>
          <a:blip r:embed="rId2">
            <a:lum/>
          </a:blip>
          <a:stretch>
            <a:fillRect/>
          </a:stretch>
        </p:blipFill>
        <p:spPr>
          <a:xfrm>
            <a:off x="-1" y="0"/>
            <a:ext cx="9163125" cy="6858000"/>
          </a:xfrm>
          <a:prstGeom prst="rect">
            <a:avLst/>
          </a:prstGeom>
          <a:noFill/>
          <a:ln>
            <a:noFill/>
          </a:ln>
        </p:spPr>
      </p:pic>
      <p:sp>
        <p:nvSpPr>
          <p:cNvPr id="4" name="3 Rectángulo"/>
          <p:cNvSpPr/>
          <p:nvPr/>
        </p:nvSpPr>
        <p:spPr>
          <a:xfrm>
            <a:off x="0" y="0"/>
            <a:ext cx="9144000" cy="6858000"/>
          </a:xfrm>
          <a:prstGeom prst="rect">
            <a:avLst/>
          </a:prstGeom>
          <a:solidFill>
            <a:srgbClr val="FFC0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enhanced-buzz-wide-18580-1418997704-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8" presetClass="exit" presetSubtype="16" fill="hold" nodeType="withEffect">
                                  <p:stCondLst>
                                    <p:cond delay="0"/>
                                  </p:stCondLst>
                                  <p:childTnLst>
                                    <p:animEffect transition="out" filter="diamond(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17" presetClass="exit" presetSubtype="10" fill="hold" grpId="1" nodeType="withEffect">
                                  <p:stCondLst>
                                    <p:cond delay="0"/>
                                  </p:stCondLst>
                                  <p:childTnLst>
                                    <p:anim calcmode="lin" valueType="num">
                                      <p:cBhvr>
                                        <p:cTn id="13" dur="3000"/>
                                        <p:tgtEl>
                                          <p:spTgt spid="4"/>
                                        </p:tgtEl>
                                        <p:attrNameLst>
                                          <p:attrName>ppt_w</p:attrName>
                                        </p:attrNameLst>
                                      </p:cBhvr>
                                      <p:tavLst>
                                        <p:tav tm="0">
                                          <p:val>
                                            <p:strVal val="ppt_w"/>
                                          </p:val>
                                        </p:tav>
                                        <p:tav tm="100000">
                                          <p:val>
                                            <p:fltVal val="0"/>
                                          </p:val>
                                        </p:tav>
                                      </p:tavLst>
                                    </p:anim>
                                    <p:anim calcmode="lin" valueType="num">
                                      <p:cBhvr>
                                        <p:cTn id="14" dur="3000"/>
                                        <p:tgtEl>
                                          <p:spTgt spid="4"/>
                                        </p:tgtEl>
                                        <p:attrNameLst>
                                          <p:attrName>ppt_h</p:attrName>
                                        </p:attrNameLst>
                                      </p:cBhvr>
                                      <p:tavLst>
                                        <p:tav tm="0">
                                          <p:val>
                                            <p:strVal val="ppt_h"/>
                                          </p:val>
                                        </p:tav>
                                        <p:tav tm="100000">
                                          <p:val>
                                            <p:strVal val="ppt_h"/>
                                          </p:val>
                                        </p:tav>
                                      </p:tavLst>
                                    </p:anim>
                                    <p:set>
                                      <p:cBhvr>
                                        <p:cTn id="15" dur="1" fill="hold">
                                          <p:stCondLst>
                                            <p:cond delay="2999"/>
                                          </p:stCondLst>
                                        </p:cTn>
                                        <p:tgtEl>
                                          <p:spTgt spid="4"/>
                                        </p:tgtEl>
                                        <p:attrNameLst>
                                          <p:attrName>style.visibility</p:attrName>
                                        </p:attrNameLst>
                                      </p:cBhvr>
                                      <p:to>
                                        <p:strVal val="hidden"/>
                                      </p:to>
                                    </p:set>
                                  </p:childTnLst>
                                </p:cTn>
                              </p:par>
                              <p:par>
                                <p:cTn id="16" presetID="3" presetClass="exit" presetSubtype="5" fill="hold" grpId="0" nodeType="withEffect">
                                  <p:stCondLst>
                                    <p:cond delay="0"/>
                                  </p:stCondLst>
                                  <p:childTnLst>
                                    <p:animEffect transition="out" filter="blinds(vertical)">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357290" y="2357430"/>
            <a:ext cx="6357982" cy="1569660"/>
          </a:xfrm>
          <a:prstGeom prst="rect">
            <a:avLst/>
          </a:prstGeom>
          <a:noFill/>
        </p:spPr>
        <p:txBody>
          <a:bodyPr wrap="square" rtlCol="0">
            <a:spAutoFit/>
          </a:bodyPr>
          <a:lstStyle/>
          <a:p>
            <a:pPr algn="ctr"/>
            <a:r>
              <a:rPr lang="es-ES" sz="3200" b="1" dirty="0" smtClean="0">
                <a:solidFill>
                  <a:schemeClr val="bg1"/>
                </a:solidFill>
                <a:latin typeface="Pristina" pitchFamily="66" charset="0"/>
              </a:rPr>
              <a:t>Cuanto más en armonía estas contigo mismo, mas disfrutas y más fe tienes. La fe no te desconecta de la realidad, te conecta con ella</a:t>
            </a:r>
            <a:endParaRPr lang="es-ES" sz="3200" b="1" dirty="0">
              <a:solidFill>
                <a:schemeClr val="bg1"/>
              </a:solidFill>
              <a:latin typeface="Pristina" pitchFamily="66" charset="0"/>
            </a:endParaRPr>
          </a:p>
        </p:txBody>
      </p:sp>
    </p:spTree>
  </p:cSld>
  <p:clrMapOvr>
    <a:masterClrMapping/>
  </p:clrMapOvr>
  <p:transition spd="slow" advTm="12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99CC"/>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a-imagenes-fondos-y-wallpapers-para-pc-laptop-ipads-y-tablets-gratis-fotos-y-fotografias-gratuitas (7).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
        <p:nvSpPr>
          <p:cNvPr id="4" name="3 Rectángulo"/>
          <p:cNvSpPr/>
          <p:nvPr/>
        </p:nvSpPr>
        <p:spPr>
          <a:xfrm>
            <a:off x="0" y="0"/>
            <a:ext cx="9144000" cy="6858000"/>
          </a:xfrm>
          <a:prstGeom prst="rect">
            <a:avLst/>
          </a:prstGeom>
          <a:solidFill>
            <a:srgbClr val="FF99CC">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a-imagenes-fondos-y-wallpapers-para-pc-laptop-ipads-y-tablets-gratis-fotos-y-fotografias-gratuitas (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bg/>
                                          </p:spTgt>
                                        </p:tgtEl>
                                        <p:attrNameLst>
                                          <p:attrName>style.visibility</p:attrName>
                                        </p:attrNameLst>
                                      </p:cBhvr>
                                      <p:to>
                                        <p:strVal val="visible"/>
                                      </p:to>
                                    </p:set>
                                    <p:anim calcmode="lin" valueType="num">
                                      <p:cBhvr>
                                        <p:cTn id="11" dur="3000" fill="hold"/>
                                        <p:tgtEl>
                                          <p:spTgt spid="4">
                                            <p:bg/>
                                          </p:spTgt>
                                        </p:tgtEl>
                                        <p:attrNameLst>
                                          <p:attrName>ppt_w</p:attrName>
                                        </p:attrNameLst>
                                      </p:cBhvr>
                                      <p:tavLst>
                                        <p:tav tm="0">
                                          <p:val>
                                            <p:strVal val="4/3*#ppt_w"/>
                                          </p:val>
                                        </p:tav>
                                        <p:tav tm="100000">
                                          <p:val>
                                            <p:strVal val="#ppt_w"/>
                                          </p:val>
                                        </p:tav>
                                      </p:tavLst>
                                    </p:anim>
                                    <p:anim calcmode="lin" valueType="num">
                                      <p:cBhvr>
                                        <p:cTn id="12" dur="3000" fill="hold"/>
                                        <p:tgtEl>
                                          <p:spTgt spid="4">
                                            <p:bg/>
                                          </p:spTgt>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nodePh="1">
                                  <p:stCondLst>
                                    <p:cond delay="0"/>
                                  </p:stCondLst>
                                  <p:endCondLst>
                                    <p:cond evt="begin" delay="0">
                                      <p:tn val="13"/>
                                    </p:cond>
                                  </p:endCondLst>
                                  <p:childTnLst>
                                    <p:set>
                                      <p:cBhvr>
                                        <p:cTn id="14" dur="1" fill="hold">
                                          <p:stCondLst>
                                            <p:cond delay="0"/>
                                          </p:stCondLst>
                                        </p:cTn>
                                        <p:tgtEl>
                                          <p:spTgt spid="4">
                                            <p:txEl>
                                              <p:pRg st="0" end="0"/>
                                            </p:txEl>
                                          </p:spTgt>
                                        </p:tgtEl>
                                        <p:attrNameLst>
                                          <p:attrName>style.visibility</p:attrName>
                                        </p:attrNameLst>
                                      </p:cBhvr>
                                      <p:to>
                                        <p:strVal val="visible"/>
                                      </p:to>
                                    </p:set>
                                    <p:anim calcmode="lin" valueType="num">
                                      <p:cBhvr>
                                        <p:cTn id="15" dur="3000" fill="hold"/>
                                        <p:tgtEl>
                                          <p:spTgt spid="4">
                                            <p:txEl>
                                              <p:pRg st="0" end="0"/>
                                            </p:txEl>
                                          </p:spTgt>
                                        </p:tgtEl>
                                        <p:attrNameLst>
                                          <p:attrName>ppt_w</p:attrName>
                                        </p:attrNameLst>
                                      </p:cBhvr>
                                      <p:tavLst>
                                        <p:tav tm="0">
                                          <p:val>
                                            <p:strVal val="4/3*#ppt_w"/>
                                          </p:val>
                                        </p:tav>
                                        <p:tav tm="100000">
                                          <p:val>
                                            <p:strVal val="#ppt_w"/>
                                          </p:val>
                                        </p:tav>
                                      </p:tavLst>
                                    </p:anim>
                                    <p:anim calcmode="lin" valueType="num">
                                      <p:cBhvr>
                                        <p:cTn id="16" dur="3000" fill="hold"/>
                                        <p:tgtEl>
                                          <p:spTgt spid="4">
                                            <p:txEl>
                                              <p:pRg st="0" end="0"/>
                                            </p:txEl>
                                          </p:spTgt>
                                        </p:tgtEl>
                                        <p:attrNameLst>
                                          <p:attrName>ppt_h</p:attrName>
                                        </p:attrNameLst>
                                      </p:cBhvr>
                                      <p:tavLst>
                                        <p:tav tm="0">
                                          <p:val>
                                            <p:strVal val="4/3*#ppt_h"/>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3000" fill="hold"/>
                                        <p:tgtEl>
                                          <p:spTgt spid="5"/>
                                        </p:tgtEl>
                                        <p:attrNameLst>
                                          <p:attrName>ppt_w</p:attrName>
                                        </p:attrNameLst>
                                      </p:cBhvr>
                                      <p:tavLst>
                                        <p:tav tm="0">
                                          <p:val>
                                            <p:strVal val="4/3*#ppt_w"/>
                                          </p:val>
                                        </p:tav>
                                        <p:tav tm="100000">
                                          <p:val>
                                            <p:strVal val="#ppt_w"/>
                                          </p:val>
                                        </p:tav>
                                      </p:tavLst>
                                    </p:anim>
                                    <p:anim calcmode="lin" valueType="num">
                                      <p:cBhvr>
                                        <p:cTn id="20" dur="3000" fill="hold"/>
                                        <p:tgtEl>
                                          <p:spTgt spid="5"/>
                                        </p:tgtEl>
                                        <p:attrNameLst>
                                          <p:attrName>ppt_h</p:attrName>
                                        </p:attrNameLst>
                                      </p:cBhvr>
                                      <p:tavLst>
                                        <p:tav tm="0">
                                          <p:val>
                                            <p:strVal val="4/3*#ppt_h"/>
                                          </p:val>
                                        </p:tav>
                                        <p:tav tm="100000">
                                          <p:val>
                                            <p:strVal val="#ppt_h"/>
                                          </p:val>
                                        </p:tav>
                                      </p:tavLst>
                                    </p:anim>
                                  </p:childTnLst>
                                </p:cTn>
                              </p:par>
                              <p:par>
                                <p:cTn id="21" presetID="8" presetClass="entr" presetSubtype="32"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diamond(out)">
                                      <p:cBhvr>
                                        <p:cTn id="23" dur="3000"/>
                                        <p:tgtEl>
                                          <p:spTgt spid="5"/>
                                        </p:tgtEl>
                                      </p:cBhvr>
                                    </p:animEffect>
                                  </p:childTnLst>
                                </p:cTn>
                              </p:par>
                              <p:par>
                                <p:cTn id="24" presetID="21" presetClass="entr" presetSubtype="2" fill="hold" grpId="1" nodeType="withEffect">
                                  <p:stCondLst>
                                    <p:cond delay="0"/>
                                  </p:stCondLst>
                                  <p:childTnLst>
                                    <p:set>
                                      <p:cBhvr>
                                        <p:cTn id="25" dur="1" fill="hold">
                                          <p:stCondLst>
                                            <p:cond delay="0"/>
                                          </p:stCondLst>
                                        </p:cTn>
                                        <p:tgtEl>
                                          <p:spTgt spid="4">
                                            <p:bg/>
                                          </p:spTgt>
                                        </p:tgtEl>
                                        <p:attrNameLst>
                                          <p:attrName>style.visibility</p:attrName>
                                        </p:attrNameLst>
                                      </p:cBhvr>
                                      <p:to>
                                        <p:strVal val="visible"/>
                                      </p:to>
                                    </p:set>
                                    <p:animEffect transition="in" filter="wheel(2)">
                                      <p:cBhvr>
                                        <p:cTn id="26" dur="3000"/>
                                        <p:tgtEl>
                                          <p:spTgt spid="4">
                                            <p:bg/>
                                          </p:spTgt>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2" fill="hold" grpId="1" nodeType="clickEffect" nodePh="1">
                                  <p:stCondLst>
                                    <p:cond delay="0"/>
                                  </p:stCondLst>
                                  <p:endCondLst>
                                    <p:cond evt="begin" delay="0">
                                      <p:tn val="29"/>
                                    </p:cond>
                                  </p:endCondLst>
                                  <p:childTnLst>
                                    <p:set>
                                      <p:cBhvr>
                                        <p:cTn id="30" dur="1" fill="hold">
                                          <p:stCondLst>
                                            <p:cond delay="0"/>
                                          </p:stCondLst>
                                        </p:cTn>
                                        <p:tgtEl>
                                          <p:spTgt spid="4">
                                            <p:txEl>
                                              <p:pRg st="0" end="0"/>
                                            </p:txEl>
                                          </p:spTgt>
                                        </p:tgtEl>
                                        <p:attrNameLst>
                                          <p:attrName>style.visibility</p:attrName>
                                        </p:attrNameLst>
                                      </p:cBhvr>
                                      <p:to>
                                        <p:strVal val="visible"/>
                                      </p:to>
                                    </p:set>
                                    <p:animEffect transition="in" filter="wheel(2)">
                                      <p:cBhvr>
                                        <p:cTn id="31" dur="3000"/>
                                        <p:tgtEl>
                                          <p:spTgt spid="4">
                                            <p:txEl>
                                              <p:pRg st="0" end="0"/>
                                            </p:txEl>
                                          </p:spTgt>
                                        </p:tgtEl>
                                      </p:cBhvr>
                                    </p:animEffect>
                                  </p:childTnLst>
                                </p:cTn>
                              </p:par>
                              <p:par>
                                <p:cTn id="32" presetID="4" presetClass="entr" presetSubtype="32"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box(out)">
                                      <p:cBhvr>
                                        <p:cTn id="34"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4" grpId="1"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2C6C"/>
        </a:solidFill>
        <a:effectLst/>
      </p:bgPr>
    </p:bg>
    <p:spTree>
      <p:nvGrpSpPr>
        <p:cNvPr id="1" name=""/>
        <p:cNvGrpSpPr/>
        <p:nvPr/>
      </p:nvGrpSpPr>
      <p:grpSpPr>
        <a:xfrm>
          <a:off x="0" y="0"/>
          <a:ext cx="0" cy="0"/>
          <a:chOff x="0" y="0"/>
          <a:chExt cx="0" cy="0"/>
        </a:xfrm>
      </p:grpSpPr>
      <p:pic>
        <p:nvPicPr>
          <p:cNvPr id="2" name="1 Imagen" descr="fondos de amaneceres y atardeceres con paisaje y flores-1920x120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ondos de amaneceres y atardeceres con paisaje y flores-1920x120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3" presetClass="exit" presetSubtype="5" fill="hold" grpId="1" nodeType="withEffect">
                                  <p:stCondLst>
                                    <p:cond delay="0"/>
                                  </p:stCondLst>
                                  <p:childTnLst>
                                    <p:animEffect transition="out" filter="blinds(vertical)">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571604" y="2428868"/>
            <a:ext cx="6357982" cy="1569660"/>
          </a:xfrm>
          <a:prstGeom prst="rect">
            <a:avLst/>
          </a:prstGeom>
          <a:noFill/>
        </p:spPr>
        <p:txBody>
          <a:bodyPr wrap="square" rtlCol="0">
            <a:spAutoFit/>
          </a:bodyPr>
          <a:lstStyle/>
          <a:p>
            <a:pPr algn="ctr"/>
            <a:r>
              <a:rPr lang="es-ES" sz="3200" b="1" dirty="0" smtClean="0">
                <a:solidFill>
                  <a:schemeClr val="bg1"/>
                </a:solidFill>
                <a:latin typeface="Pristina" pitchFamily="66" charset="0"/>
              </a:rPr>
              <a:t>La felicidad es simplemente otro truco que nuestro sistema genético usa para la </a:t>
            </a:r>
            <a:r>
              <a:rPr lang="es-ES" sz="3200" b="1" dirty="0" smtClean="0">
                <a:solidFill>
                  <a:schemeClr val="bg1"/>
                </a:solidFill>
                <a:latin typeface="Pristina" pitchFamily="66" charset="0"/>
              </a:rPr>
              <a:t>supervivencia </a:t>
            </a:r>
            <a:r>
              <a:rPr lang="es-ES" sz="3200" b="1" dirty="0" smtClean="0">
                <a:solidFill>
                  <a:schemeClr val="bg1"/>
                </a:solidFill>
                <a:latin typeface="Pristina" pitchFamily="66" charset="0"/>
              </a:rPr>
              <a:t>de la especie</a:t>
            </a:r>
            <a:endParaRPr lang="es-ES" sz="3200" b="1" dirty="0">
              <a:solidFill>
                <a:schemeClr val="bg1"/>
              </a:solidFill>
              <a:latin typeface="Pristina" pitchFamily="66" charset="0"/>
            </a:endParaRPr>
          </a:p>
        </p:txBody>
      </p:sp>
    </p:spTree>
  </p:cSld>
  <p:clrMapOvr>
    <a:masterClrMapping/>
  </p:clrMapOvr>
  <p:transition spd="slow" advTm="10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2C6C"/>
        </a:solidFill>
        <a:effectLst/>
      </p:bgPr>
    </p:bg>
    <p:spTree>
      <p:nvGrpSpPr>
        <p:cNvPr id="1" name=""/>
        <p:cNvGrpSpPr/>
        <p:nvPr/>
      </p:nvGrpSpPr>
      <p:grpSpPr>
        <a:xfrm>
          <a:off x="0" y="0"/>
          <a:ext cx="0" cy="0"/>
          <a:chOff x="0" y="0"/>
          <a:chExt cx="0" cy="0"/>
        </a:xfrm>
      </p:grpSpPr>
      <p:pic>
        <p:nvPicPr>
          <p:cNvPr id="2" name="1 Imagen" descr="fondos de amaneceres y atardeceres en el lago con musgo-1920x108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FF6600">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ondos de amaneceres y atardeceres en el lago con musgo-1920x1080.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1" presetClass="entr" presetSubtype="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heel(8)">
                                      <p:cBhvr>
                                        <p:cTn id="21" dur="3000"/>
                                        <p:tgtEl>
                                          <p:spTgt spid="2"/>
                                        </p:tgtEl>
                                      </p:cBhvr>
                                    </p:animEffect>
                                  </p:childTnLst>
                                </p:cTn>
                              </p:par>
                              <p:par>
                                <p:cTn id="22" presetID="23" presetClass="entr" presetSubtype="288" fill="hold" nodeType="withEffect">
                                  <p:stCondLst>
                                    <p:cond delay="0"/>
                                  </p:stCondLst>
                                  <p:childTnLst>
                                    <p:set>
                                      <p:cBhvr>
                                        <p:cTn id="23" dur="1" fill="hold">
                                          <p:stCondLst>
                                            <p:cond delay="0"/>
                                          </p:stCondLst>
                                        </p:cTn>
                                        <p:tgtEl>
                                          <p:spTgt spid="2"/>
                                        </p:tgtEl>
                                        <p:attrNameLst>
                                          <p:attrName>style.visibility</p:attrName>
                                        </p:attrNameLst>
                                      </p:cBhvr>
                                      <p:to>
                                        <p:strVal val="visible"/>
                                      </p:to>
                                    </p:set>
                                    <p:anim calcmode="lin" valueType="num">
                                      <p:cBhvr>
                                        <p:cTn id="24" dur="3000" fill="hold"/>
                                        <p:tgtEl>
                                          <p:spTgt spid="2"/>
                                        </p:tgtEl>
                                        <p:attrNameLst>
                                          <p:attrName>ppt_w</p:attrName>
                                        </p:attrNameLst>
                                      </p:cBhvr>
                                      <p:tavLst>
                                        <p:tav tm="0">
                                          <p:val>
                                            <p:strVal val="4/3*#ppt_w"/>
                                          </p:val>
                                        </p:tav>
                                        <p:tav tm="100000">
                                          <p:val>
                                            <p:strVal val="#ppt_w"/>
                                          </p:val>
                                        </p:tav>
                                      </p:tavLst>
                                    </p:anim>
                                    <p:anim calcmode="lin" valueType="num">
                                      <p:cBhvr>
                                        <p:cTn id="25" dur="3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003E9A"/>
        </a:solidFill>
        <a:effectLst/>
      </p:bgPr>
    </p:bg>
    <p:spTree>
      <p:nvGrpSpPr>
        <p:cNvPr id="1" name=""/>
        <p:cNvGrpSpPr/>
        <p:nvPr/>
      </p:nvGrpSpPr>
      <p:grpSpPr>
        <a:xfrm>
          <a:off x="0" y="0"/>
          <a:ext cx="0" cy="0"/>
          <a:chOff x="0" y="0"/>
          <a:chExt cx="0" cy="0"/>
        </a:xfrm>
      </p:grpSpPr>
      <p:pic>
        <p:nvPicPr>
          <p:cNvPr id="2" name="1 Imagen" descr="fondos de paisajes con lago montaña y flores-2880x180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D60093">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ondos de paisajes con lago montaña y flores-2880x1800.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6"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out)">
                                      <p:cBhvr>
                                        <p:cTn id="11" dur="3000"/>
                                        <p:tgtEl>
                                          <p:spTgt spid="4"/>
                                        </p:tgtEl>
                                      </p:cBhvr>
                                    </p:animEffect>
                                  </p:childTnLst>
                                </p:cTn>
                              </p:par>
                              <p:par>
                                <p:cTn id="12" presetID="23" presetClass="exit" presetSubtype="288"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2/3*ppt_w"/>
                                          </p:val>
                                        </p:tav>
                                      </p:tavLst>
                                    </p:anim>
                                    <p:anim calcmode="lin" valueType="num">
                                      <p:cBhvr>
                                        <p:cTn id="14" dur="3000"/>
                                        <p:tgtEl>
                                          <p:spTgt spid="3"/>
                                        </p:tgtEl>
                                        <p:attrNameLst>
                                          <p:attrName>ppt_h</p:attrName>
                                        </p:attrNameLst>
                                      </p:cBhvr>
                                      <p:tavLst>
                                        <p:tav tm="0">
                                          <p:val>
                                            <p:strVal val="ppt_h"/>
                                          </p:val>
                                        </p:tav>
                                        <p:tav tm="100000">
                                          <p:val>
                                            <p:strVal val="2/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16" presetClass="exit" presetSubtype="37" fill="hold" grpId="1" nodeType="withEffect">
                                  <p:stCondLst>
                                    <p:cond delay="0"/>
                                  </p:stCondLst>
                                  <p:childTnLst>
                                    <p:animEffect transition="out" filter="barn(outVertical)">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500166" y="2000240"/>
            <a:ext cx="6072230" cy="3539430"/>
          </a:xfrm>
          <a:prstGeom prst="rect">
            <a:avLst/>
          </a:prstGeom>
          <a:noFill/>
        </p:spPr>
        <p:txBody>
          <a:bodyPr wrap="square" rtlCol="0">
            <a:spAutoFit/>
          </a:bodyPr>
          <a:lstStyle/>
          <a:p>
            <a:pPr algn="ctr"/>
            <a:r>
              <a:rPr lang="es-ES" sz="2800" b="1" dirty="0" smtClean="0">
                <a:solidFill>
                  <a:schemeClr val="bg1"/>
                </a:solidFill>
                <a:latin typeface="Pristina" pitchFamily="66" charset="0"/>
              </a:rPr>
              <a:t>La cosa más importante en todas las relaciones humanas es la conversación, pero la gente ya no habla, no se sientan y escuchan. Van al cine, al teatro, ven la televisión, escuchan la radio, leen libros, pero casi no hablan. Si queremos cambiar el mundo, tenemos que volver al tiempo en que los guerreros se sentaban alrededor de un fuego a contar historias.</a:t>
            </a:r>
          </a:p>
          <a:p>
            <a:pPr algn="ctr"/>
            <a:endParaRPr lang="es-ES" sz="2800" b="1" dirty="0">
              <a:solidFill>
                <a:schemeClr val="bg1"/>
              </a:solidFill>
              <a:latin typeface="Pristina" pitchFamily="66" charset="0"/>
            </a:endParaRPr>
          </a:p>
        </p:txBody>
      </p:sp>
    </p:spTree>
  </p:cSld>
  <p:clrMapOvr>
    <a:masterClrMapping/>
  </p:clrMapOvr>
  <p:transition spd="slow" advTm="18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fondos de paisajes en otoño al amanecer-1920x1280.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ondos de paisajes en otoño al amanecer-1920x1280.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72"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2/3*#ppt_w"/>
                                          </p:val>
                                        </p:tav>
                                        <p:tav tm="100000">
                                          <p:val>
                                            <p:strVal val="#ppt_w"/>
                                          </p:val>
                                        </p:tav>
                                      </p:tavLst>
                                    </p:anim>
                                    <p:anim calcmode="lin" valueType="num">
                                      <p:cBhvr>
                                        <p:cTn id="22" dur="3000" fill="hold"/>
                                        <p:tgtEl>
                                          <p:spTgt spid="2"/>
                                        </p:tgtEl>
                                        <p:attrNameLst>
                                          <p:attrName>ppt_h</p:attrName>
                                        </p:attrNameLst>
                                      </p:cBhvr>
                                      <p:tavLst>
                                        <p:tav tm="0">
                                          <p:val>
                                            <p:strVal val="2/3*#ppt_h"/>
                                          </p:val>
                                        </p:tav>
                                        <p:tav tm="100000">
                                          <p:val>
                                            <p:strVal val="#ppt_h"/>
                                          </p:val>
                                        </p:tav>
                                      </p:tavLst>
                                    </p:anim>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6600"/>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fotos de paisajes naturales con montañas playas flores lagos chozas cabañas mar y ríos (3).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FF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otos de paisajes naturales con montañas playas flores lagos chozas cabañas mar y ríos (3).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21" presetClass="exit" presetSubtype="2" fill="hold" grpId="1" nodeType="withEffect">
                                  <p:stCondLst>
                                    <p:cond delay="0"/>
                                  </p:stCondLst>
                                  <p:childTnLst>
                                    <p:animEffect transition="out" filter="wheel(2)">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500166" y="2786058"/>
            <a:ext cx="6072230" cy="1077218"/>
          </a:xfrm>
          <a:prstGeom prst="rect">
            <a:avLst/>
          </a:prstGeom>
          <a:noFill/>
        </p:spPr>
        <p:txBody>
          <a:bodyPr wrap="square" rtlCol="0">
            <a:spAutoFit/>
          </a:bodyPr>
          <a:lstStyle/>
          <a:p>
            <a:pPr algn="ctr"/>
            <a:r>
              <a:rPr lang="es-ES" sz="3200" b="1" dirty="0" smtClean="0">
                <a:solidFill>
                  <a:schemeClr val="bg1"/>
                </a:solidFill>
                <a:latin typeface="Pristina" pitchFamily="66" charset="0"/>
              </a:rPr>
              <a:t>No te expliques. Tus amigos no lo necesitan y tus enemigos no lo creerán</a:t>
            </a:r>
            <a:endParaRPr lang="es-ES" sz="3200" b="1" dirty="0">
              <a:solidFill>
                <a:schemeClr val="bg1"/>
              </a:solidFill>
              <a:latin typeface="Pristina" pitchFamily="66" charset="0"/>
            </a:endParaRPr>
          </a:p>
        </p:txBody>
      </p:sp>
    </p:spTree>
  </p:cSld>
  <p:clrMapOvr>
    <a:masterClrMapping/>
  </p:clrMapOvr>
  <p:transition spd="slow" advTm="9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2C6C"/>
        </a:solidFill>
        <a:effectLst/>
      </p:bgPr>
    </p:bg>
    <p:spTree>
      <p:nvGrpSpPr>
        <p:cNvPr id="1" name=""/>
        <p:cNvGrpSpPr/>
        <p:nvPr/>
      </p:nvGrpSpPr>
      <p:grpSpPr>
        <a:xfrm>
          <a:off x="0" y="0"/>
          <a:ext cx="0" cy="0"/>
          <a:chOff x="0" y="0"/>
          <a:chExt cx="0" cy="0"/>
        </a:xfrm>
      </p:grpSpPr>
      <p:pic>
        <p:nvPicPr>
          <p:cNvPr id="2" name="1 Imagen" descr="fotos de paisajes naturales con montañas playas flores lagos chozas cabañas mar y ríos (9).jpg"/>
          <p:cNvPicPr>
            <a:picLocks noGrp="1" noChangeAspect="1"/>
          </p:cNvPicPr>
          <p:nvPr isPhoto="1"/>
        </p:nvPicPr>
        <p:blipFill>
          <a:blip r:embed="rId2">
            <a:lum/>
          </a:blip>
          <a:stretch>
            <a:fillRect/>
          </a:stretch>
        </p:blipFill>
        <p:spPr>
          <a:xfrm>
            <a:off x="4763" y="0"/>
            <a:ext cx="9132887" cy="6858000"/>
          </a:xfrm>
          <a:prstGeom prst="rect">
            <a:avLst/>
          </a:prstGeom>
          <a:noFill/>
          <a:ln>
            <a:noFill/>
          </a:ln>
        </p:spPr>
      </p:pic>
      <p:sp>
        <p:nvSpPr>
          <p:cNvPr id="3" name="2 Rectángulo"/>
          <p:cNvSpPr/>
          <p:nvPr/>
        </p:nvSpPr>
        <p:spPr>
          <a:xfrm>
            <a:off x="0" y="0"/>
            <a:ext cx="9144000" cy="6858000"/>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fotos de paisajes naturales con montañas playas flores lagos chozas cabañas mar y ríos (9).jpg"/>
          <p:cNvPicPr>
            <a:picLocks noGrp="1" noChangeAspect="1"/>
          </p:cNvPicPr>
          <p:nvPr isPhoto="1"/>
        </p:nvPicPr>
        <p:blipFill>
          <a:blip r:embed="rId2">
            <a:lum/>
          </a:blip>
          <a:stretch>
            <a:fillRect/>
          </a:stretch>
        </p:blipFill>
        <p:spPr>
          <a:xfrm>
            <a:off x="11113" y="0"/>
            <a:ext cx="9132887"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B2519"/>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free-waterfalls-wallpaper-nature-hdr_2560x1600_9353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4" name="3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free-waterfalls-wallpaper-nature-hdr_2560x1600_93531.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box(out)">
                                      <p:cBhvr>
                                        <p:cTn id="19" dur="3000"/>
                                        <p:tgtEl>
                                          <p:spTgt spid="5"/>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diamond(out)">
                                      <p:cBhvr>
                                        <p:cTn id="22" dur="3000"/>
                                        <p:tgtEl>
                                          <p:spTgt spid="4"/>
                                        </p:tgtEl>
                                      </p:cBhvr>
                                    </p:animEffect>
                                  </p:childTnLst>
                                </p:cTn>
                              </p:par>
                              <p:par>
                                <p:cTn id="23" presetID="2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edge">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357290" y="2643182"/>
            <a:ext cx="6357982" cy="1077218"/>
          </a:xfrm>
          <a:prstGeom prst="rect">
            <a:avLst/>
          </a:prstGeom>
          <a:noFill/>
        </p:spPr>
        <p:txBody>
          <a:bodyPr wrap="square" rtlCol="0">
            <a:spAutoFit/>
          </a:bodyPr>
          <a:lstStyle/>
          <a:p>
            <a:pPr algn="ctr"/>
            <a:r>
              <a:rPr lang="es-ES" sz="3200" b="1" dirty="0" smtClean="0">
                <a:solidFill>
                  <a:schemeClr val="bg1"/>
                </a:solidFill>
                <a:latin typeface="Pristina" pitchFamily="66" charset="0"/>
              </a:rPr>
              <a:t>A veces no tienes una segunda oportunidad y es mejor aceptar los regalos que el mundo te ofrece</a:t>
            </a:r>
            <a:endParaRPr lang="es-ES" sz="3200" b="1" dirty="0">
              <a:solidFill>
                <a:schemeClr val="bg1"/>
              </a:solidFill>
              <a:latin typeface="Pristina" pitchFamily="66" charset="0"/>
            </a:endParaRPr>
          </a:p>
        </p:txBody>
      </p:sp>
    </p:spTree>
  </p:cSld>
  <p:clrMapOvr>
    <a:masterClrMapping/>
  </p:clrMapOvr>
  <p:transition spd="slow" advTm="9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002C6C"/>
        </a:solidFill>
        <a:effectLst/>
      </p:bgPr>
    </p:bg>
    <p:spTree>
      <p:nvGrpSpPr>
        <p:cNvPr id="1" name=""/>
        <p:cNvGrpSpPr/>
        <p:nvPr/>
      </p:nvGrpSpPr>
      <p:grpSpPr>
        <a:xfrm>
          <a:off x="0" y="0"/>
          <a:ext cx="0" cy="0"/>
          <a:chOff x="0" y="0"/>
          <a:chExt cx="0" cy="0"/>
        </a:xfrm>
      </p:grpSpPr>
      <p:pic>
        <p:nvPicPr>
          <p:cNvPr id="2" name="1 Imagen" descr="hermoso campo de flores al amanecer-2880x1920.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FF66CC">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hermoso campo de flores al amanecer-2880x1920.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circle(out)">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060"/>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House-between-snow-1920x1200-wallpaper-Casa entre la nieve.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C0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House-between-snow-1920x1200-wallpaper-Casa entre la nieve.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edge">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8" name="7 CuadroTexto"/>
          <p:cNvSpPr txBox="1"/>
          <p:nvPr/>
        </p:nvSpPr>
        <p:spPr>
          <a:xfrm>
            <a:off x="1357290" y="2643182"/>
            <a:ext cx="6357982" cy="1077218"/>
          </a:xfrm>
          <a:prstGeom prst="rect">
            <a:avLst/>
          </a:prstGeom>
          <a:noFill/>
        </p:spPr>
        <p:txBody>
          <a:bodyPr wrap="square" rtlCol="0">
            <a:spAutoFit/>
          </a:bodyPr>
          <a:lstStyle/>
          <a:p>
            <a:pPr algn="ctr"/>
            <a:r>
              <a:rPr lang="es-ES" sz="3200" b="1" dirty="0" smtClean="0">
                <a:solidFill>
                  <a:schemeClr val="bg1"/>
                </a:solidFill>
                <a:latin typeface="Pristina" pitchFamily="66" charset="0"/>
              </a:rPr>
              <a:t>El secreto de la vida es por tanto caer siete veces y levantarse ocho</a:t>
            </a:r>
            <a:endParaRPr lang="es-ES" sz="3200" b="1" dirty="0">
              <a:solidFill>
                <a:schemeClr val="bg1"/>
              </a:solidFill>
              <a:latin typeface="Pristina" pitchFamily="66" charset="0"/>
            </a:endParaRPr>
          </a:p>
        </p:txBody>
      </p:sp>
    </p:spTree>
  </p:cSld>
  <p:clrMapOvr>
    <a:masterClrMapping/>
  </p:clrMapOvr>
  <p:transition spd="slow" advTm="9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C31"/>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lago junto a la playa-1920x1200 lake next to the beach.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006C3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lago junto a la playa-1920x1200 lake next to the beach.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37"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Vertical)">
                                      <p:cBhvr>
                                        <p:cTn id="19" dur="3000"/>
                                        <p:tgtEl>
                                          <p:spTgt spid="4"/>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edge">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3B2519"/>
        </a:solidFill>
        <a:effectLst/>
      </p:bgPr>
    </p:bg>
    <p:spTree>
      <p:nvGrpSpPr>
        <p:cNvPr id="1" name=""/>
        <p:cNvGrpSpPr/>
        <p:nvPr/>
      </p:nvGrpSpPr>
      <p:grpSpPr>
        <a:xfrm>
          <a:off x="0" y="0"/>
          <a:ext cx="0" cy="0"/>
          <a:chOff x="0" y="0"/>
          <a:chExt cx="0" cy="0"/>
        </a:xfrm>
      </p:grpSpPr>
      <p:pic>
        <p:nvPicPr>
          <p:cNvPr id="2" name="1 Imagen" descr="lago junto a las montañas nevadas-1920x1200 lake and frozen mountains and forest.jpg"/>
          <p:cNvPicPr>
            <a:picLocks noGrp="1" noChangeAspect="1"/>
          </p:cNvPicPr>
          <p:nvPr isPhoto="1"/>
        </p:nvPicPr>
        <p:blipFill>
          <a:blip r:embed="rId2">
            <a:lum/>
          </a:blip>
          <a:stretch>
            <a:fillRect/>
          </a:stretch>
        </p:blipFill>
        <p:spPr>
          <a:xfrm>
            <a:off x="0" y="0"/>
            <a:ext cx="9144000" cy="6884987"/>
          </a:xfrm>
          <a:prstGeom prst="rect">
            <a:avLst/>
          </a:prstGeom>
          <a:noFill/>
          <a:ln>
            <a:noFill/>
          </a:ln>
        </p:spPr>
      </p:pic>
      <p:sp>
        <p:nvSpPr>
          <p:cNvPr id="3" name="2 Rectángulo"/>
          <p:cNvSpPr/>
          <p:nvPr/>
        </p:nvSpPr>
        <p:spPr>
          <a:xfrm>
            <a:off x="0" y="0"/>
            <a:ext cx="9144000" cy="6858000"/>
          </a:xfrm>
          <a:prstGeom prst="rect">
            <a:avLst/>
          </a:prstGeom>
          <a:solidFill>
            <a:srgbClr val="FF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lago junto a las montañas nevadas-1920x1200 lake and frozen mountains and forest.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21" presetClass="exit" presetSubtype="8" fill="hold" nodeType="withEffect">
                                  <p:stCondLst>
                                    <p:cond delay="0"/>
                                  </p:stCondLst>
                                  <p:childTnLst>
                                    <p:animEffect transition="out" filter="wheel(8)">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4" presetClass="exit" presetSubtype="32" fill="hold" grpId="1" nodeType="withEffect">
                                  <p:stCondLst>
                                    <p:cond delay="0"/>
                                  </p:stCondLst>
                                  <p:childTnLst>
                                    <p:animEffect transition="out" filter="box(out)">
                                      <p:cBhvr>
                                        <p:cTn id="21" dur="3000"/>
                                        <p:tgtEl>
                                          <p:spTgt spid="3"/>
                                        </p:tgtEl>
                                      </p:cBhvr>
                                    </p:animEffect>
                                    <p:set>
                                      <p:cBhvr>
                                        <p:cTn id="22" dur="1" fill="hold">
                                          <p:stCondLst>
                                            <p:cond delay="2999"/>
                                          </p:stCondLst>
                                        </p:cTn>
                                        <p:tgtEl>
                                          <p:spTgt spid="3"/>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5" name="4 CuadroTexto"/>
          <p:cNvSpPr txBox="1"/>
          <p:nvPr/>
        </p:nvSpPr>
        <p:spPr>
          <a:xfrm>
            <a:off x="1357290" y="2714620"/>
            <a:ext cx="6500858" cy="1077218"/>
          </a:xfrm>
          <a:prstGeom prst="rect">
            <a:avLst/>
          </a:prstGeom>
          <a:noFill/>
        </p:spPr>
        <p:txBody>
          <a:bodyPr wrap="square" rtlCol="0">
            <a:spAutoFit/>
          </a:bodyPr>
          <a:lstStyle/>
          <a:p>
            <a:pPr algn="ctr"/>
            <a:r>
              <a:rPr lang="es-ES" sz="3200" b="1" dirty="0" smtClean="0">
                <a:solidFill>
                  <a:schemeClr val="bg1"/>
                </a:solidFill>
                <a:latin typeface="Pristina" pitchFamily="66" charset="0"/>
              </a:rPr>
              <a:t>Las cosas simples son también las cosas más extraordinarias y solo los sabios pueden verlas</a:t>
            </a:r>
            <a:endParaRPr lang="es-ES" sz="3200" b="1" dirty="0">
              <a:solidFill>
                <a:schemeClr val="bg1"/>
              </a:solidFill>
              <a:latin typeface="Pristina" pitchFamily="66" charset="0"/>
            </a:endParaRPr>
          </a:p>
        </p:txBody>
      </p:sp>
    </p:spTree>
  </p:cSld>
  <p:clrMapOvr>
    <a:masterClrMapping/>
  </p:clrMapOvr>
  <p:transition spd="slow" advTm="9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002C6C"/>
        </a:solidFill>
        <a:effectLst/>
      </p:bgPr>
    </p:bg>
    <p:spTree>
      <p:nvGrpSpPr>
        <p:cNvPr id="1" name=""/>
        <p:cNvGrpSpPr/>
        <p:nvPr/>
      </p:nvGrpSpPr>
      <p:grpSpPr>
        <a:xfrm>
          <a:off x="0" y="0"/>
          <a:ext cx="0" cy="0"/>
          <a:chOff x="0" y="0"/>
          <a:chExt cx="0" cy="0"/>
        </a:xfrm>
      </p:grpSpPr>
      <p:pic>
        <p:nvPicPr>
          <p:cNvPr id="2" name="1 Imagen" descr="moraine-lake-banff-national-park-2880x1800_103199.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
        <p:nvSpPr>
          <p:cNvPr id="4" name="3 Rectángulo"/>
          <p:cNvSpPr/>
          <p:nvPr/>
        </p:nvSpPr>
        <p:spPr>
          <a:xfrm>
            <a:off x="0" y="0"/>
            <a:ext cx="9144000" cy="6858000"/>
          </a:xfrm>
          <a:prstGeom prst="rect">
            <a:avLst/>
          </a:prstGeom>
          <a:solidFill>
            <a:schemeClr val="tx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moraine-lake-banff-national-park-2880x1800_103199.jpg"/>
          <p:cNvPicPr>
            <a:picLocks noGrp="1" noChangeAspect="1"/>
          </p:cNvPicPr>
          <p:nvPr isPhoto="1"/>
        </p:nvPicPr>
        <p:blipFill>
          <a:blip r:embed="rId2">
            <a:lum/>
          </a:blip>
          <a:stretch>
            <a:fillRect/>
          </a:stretch>
        </p:blipFill>
        <p:spPr>
          <a:xfrm>
            <a:off x="0" y="635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4" presetClass="exit" presetSubtype="16" fill="hold" nodeType="withEffect">
                                  <p:stCondLst>
                                    <p:cond delay="0"/>
                                  </p:stCondLst>
                                  <p:childTnLst>
                                    <p:animEffect transition="out" filter="box(in)">
                                      <p:cBhvr>
                                        <p:cTn id="10" dur="3000"/>
                                        <p:tgtEl>
                                          <p:spTgt spid="5"/>
                                        </p:tgtEl>
                                      </p:cBhvr>
                                    </p:animEffect>
                                    <p:set>
                                      <p:cBhvr>
                                        <p:cTn id="11" dur="1" fill="hold">
                                          <p:stCondLst>
                                            <p:cond delay="2999"/>
                                          </p:stCondLst>
                                        </p:cTn>
                                        <p:tgtEl>
                                          <p:spTgt spid="5"/>
                                        </p:tgtEl>
                                        <p:attrNameLst>
                                          <p:attrName>style.visibility</p:attrName>
                                        </p:attrNameLst>
                                      </p:cBhvr>
                                      <p:to>
                                        <p:strVal val="hidden"/>
                                      </p:to>
                                    </p:set>
                                  </p:childTnLst>
                                </p:cTn>
                              </p:par>
                              <p:par>
                                <p:cTn id="12" presetID="23" presetClass="exit" presetSubtype="272" fill="hold" grpId="0" nodeType="withEffect">
                                  <p:stCondLst>
                                    <p:cond delay="0"/>
                                  </p:stCondLst>
                                  <p:childTnLst>
                                    <p:anim calcmode="lin" valueType="num">
                                      <p:cBhvr>
                                        <p:cTn id="13" dur="3000"/>
                                        <p:tgtEl>
                                          <p:spTgt spid="4"/>
                                        </p:tgtEl>
                                        <p:attrNameLst>
                                          <p:attrName>ppt_w</p:attrName>
                                        </p:attrNameLst>
                                      </p:cBhvr>
                                      <p:tavLst>
                                        <p:tav tm="0">
                                          <p:val>
                                            <p:strVal val="ppt_w"/>
                                          </p:val>
                                        </p:tav>
                                        <p:tav tm="100000">
                                          <p:val>
                                            <p:strVal val="4/3*ppt_w"/>
                                          </p:val>
                                        </p:tav>
                                      </p:tavLst>
                                    </p:anim>
                                    <p:anim calcmode="lin" valueType="num">
                                      <p:cBhvr>
                                        <p:cTn id="14" dur="3000"/>
                                        <p:tgtEl>
                                          <p:spTgt spid="4"/>
                                        </p:tgtEl>
                                        <p:attrNameLst>
                                          <p:attrName>ppt_h</p:attrName>
                                        </p:attrNameLst>
                                      </p:cBhvr>
                                      <p:tavLst>
                                        <p:tav tm="0">
                                          <p:val>
                                            <p:strVal val="ppt_h"/>
                                          </p:val>
                                        </p:tav>
                                        <p:tav tm="100000">
                                          <p:val>
                                            <p:strVal val="4/3*ppt_h"/>
                                          </p:val>
                                        </p:tav>
                                      </p:tavLst>
                                    </p:anim>
                                    <p:set>
                                      <p:cBhvr>
                                        <p:cTn id="15" dur="1" fill="hold">
                                          <p:stCondLst>
                                            <p:cond delay="2999"/>
                                          </p:stCondLst>
                                        </p:cTn>
                                        <p:tgtEl>
                                          <p:spTgt spid="4"/>
                                        </p:tgtEl>
                                        <p:attrNameLst>
                                          <p:attrName>style.visibility</p:attrName>
                                        </p:attrNameLst>
                                      </p:cBhvr>
                                      <p:to>
                                        <p:strVal val="hidden"/>
                                      </p:to>
                                    </p:set>
                                  </p:childTnLst>
                                </p:cTn>
                              </p:par>
                              <p:par>
                                <p:cTn id="16" presetID="8" presetClass="exit" presetSubtype="16" fill="hold" grpId="1" nodeType="withEffect">
                                  <p:stCondLst>
                                    <p:cond delay="0"/>
                                  </p:stCondLst>
                                  <p:childTnLst>
                                    <p:animEffect transition="out" filter="diamond(in)">
                                      <p:cBhvr>
                                        <p:cTn id="17" dur="3000"/>
                                        <p:tgtEl>
                                          <p:spTgt spid="4"/>
                                        </p:tgtEl>
                                      </p:cBhvr>
                                    </p:animEffect>
                                    <p:set>
                                      <p:cBhvr>
                                        <p:cTn id="18" dur="1" fill="hold">
                                          <p:stCondLst>
                                            <p:cond delay="2999"/>
                                          </p:stCondLst>
                                        </p:cTn>
                                        <p:tgtEl>
                                          <p:spTgt spid="4"/>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37"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Vertic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evos paisajes naturales (1).jpg"/>
          <p:cNvPicPr>
            <a:picLocks noGrp="1" noChangeAspect="1"/>
          </p:cNvPicPr>
          <p:nvPr isPhoto="1"/>
        </p:nvPicPr>
        <p:blipFill>
          <a:blip r:embed="rId2">
            <a:lum/>
          </a:blip>
          <a:stretch>
            <a:fillRect/>
          </a:stretch>
        </p:blipFill>
        <p:spPr>
          <a:xfrm>
            <a:off x="0" y="3175"/>
            <a:ext cx="9144000" cy="6851650"/>
          </a:xfrm>
          <a:prstGeom prst="rect">
            <a:avLst/>
          </a:prstGeom>
          <a:noFill/>
          <a:ln>
            <a:noFill/>
          </a:ln>
        </p:spPr>
      </p:pic>
      <p:sp>
        <p:nvSpPr>
          <p:cNvPr id="3" name="2 Rectángulo"/>
          <p:cNvSpPr/>
          <p:nvPr/>
        </p:nvSpPr>
        <p:spPr>
          <a:xfrm>
            <a:off x="0" y="0"/>
            <a:ext cx="9144000" cy="6858000"/>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nuevos paisajes naturales (1).jpg"/>
          <p:cNvPicPr>
            <a:picLocks noGrp="1" noChangeAspect="1"/>
          </p:cNvPicPr>
          <p:nvPr isPhoto="1"/>
        </p:nvPicPr>
        <p:blipFill>
          <a:blip r:embed="rId2">
            <a:lum/>
          </a:blip>
          <a:stretch>
            <a:fillRect/>
          </a:stretch>
        </p:blipFill>
        <p:spPr>
          <a:xfrm>
            <a:off x="0" y="0"/>
            <a:ext cx="9144000" cy="685165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21" presetClass="entr" presetSubtype="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heel(8)">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strVal val="4/3*ppt_w"/>
                                          </p:val>
                                        </p:tav>
                                      </p:tavLst>
                                    </p:anim>
                                    <p:anim calcmode="lin" valueType="num">
                                      <p:cBhvr>
                                        <p:cTn id="14" dur="3000"/>
                                        <p:tgtEl>
                                          <p:spTgt spid="3"/>
                                        </p:tgtEl>
                                        <p:attrNameLst>
                                          <p:attrName>ppt_h</p:attrName>
                                        </p:attrNameLst>
                                      </p:cBhvr>
                                      <p:tavLst>
                                        <p:tav tm="0">
                                          <p:val>
                                            <p:strVal val="ppt_h"/>
                                          </p:val>
                                        </p:tav>
                                        <p:tav tm="100000">
                                          <p:val>
                                            <p:strVal val="4/3*ppt_h"/>
                                          </p:val>
                                        </p:tav>
                                      </p:tavLst>
                                    </p:anim>
                                    <p:set>
                                      <p:cBhvr>
                                        <p:cTn id="15" dur="1" fill="hold">
                                          <p:stCondLst>
                                            <p:cond delay="2999"/>
                                          </p:stCondLst>
                                        </p:cTn>
                                        <p:tgtEl>
                                          <p:spTgt spid="3"/>
                                        </p:tgtEl>
                                        <p:attrNameLst>
                                          <p:attrName>style.visibility</p:attrName>
                                        </p:attrNameLst>
                                      </p:cBhvr>
                                      <p:to>
                                        <p:strVal val="hidden"/>
                                      </p:to>
                                    </p:set>
                                  </p:childTnLst>
                                </p:cTn>
                              </p:par>
                              <p:par>
                                <p:cTn id="16" presetID="4" presetClass="exit" presetSubtype="32" fill="hold" grpId="1" nodeType="withEffect">
                                  <p:stCondLst>
                                    <p:cond delay="0"/>
                                  </p:stCondLst>
                                  <p:childTnLst>
                                    <p:animEffect transition="out" filter="box(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5" name="4 CuadroTexto"/>
          <p:cNvSpPr txBox="1"/>
          <p:nvPr/>
        </p:nvSpPr>
        <p:spPr>
          <a:xfrm>
            <a:off x="1142976" y="2643182"/>
            <a:ext cx="7000924" cy="1569660"/>
          </a:xfrm>
          <a:prstGeom prst="rect">
            <a:avLst/>
          </a:prstGeom>
          <a:noFill/>
        </p:spPr>
        <p:txBody>
          <a:bodyPr wrap="square" rtlCol="0">
            <a:spAutoFit/>
          </a:bodyPr>
          <a:lstStyle/>
          <a:p>
            <a:pPr algn="ctr"/>
            <a:r>
              <a:rPr lang="es-ES" sz="3200" b="1" dirty="0" smtClean="0">
                <a:solidFill>
                  <a:schemeClr val="bg1"/>
                </a:solidFill>
                <a:latin typeface="Pristina" pitchFamily="66" charset="0"/>
              </a:rPr>
              <a:t>Un niño puede enseñar a un adulto tres cosas: ser feliz sin razón, siempre estar ocupado con algo y saber como demandar con toda su voluntad lo que desea</a:t>
            </a:r>
            <a:endParaRPr lang="es-ES" sz="3200" b="1" dirty="0">
              <a:solidFill>
                <a:schemeClr val="bg1"/>
              </a:solidFill>
              <a:latin typeface="Pristina" pitchFamily="66" charset="0"/>
            </a:endParaRPr>
          </a:p>
        </p:txBody>
      </p:sp>
    </p:spTree>
  </p:cSld>
  <p:clrMapOvr>
    <a:masterClrMapping/>
  </p:clrMapOvr>
  <p:transition spd="slow" advTm="12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006C31"/>
        </a:solidFill>
        <a:effectLst/>
      </p:bgPr>
    </p:bg>
    <p:spTree>
      <p:nvGrpSpPr>
        <p:cNvPr id="1" name=""/>
        <p:cNvGrpSpPr/>
        <p:nvPr/>
      </p:nvGrpSpPr>
      <p:grpSpPr>
        <a:xfrm>
          <a:off x="0" y="0"/>
          <a:ext cx="0" cy="0"/>
          <a:chOff x="0" y="0"/>
          <a:chExt cx="0" cy="0"/>
        </a:xfrm>
      </p:grpSpPr>
      <p:pic>
        <p:nvPicPr>
          <p:cNvPr id="3" name="2 Imagen" descr="paisaje natural con lago en China.jpg"/>
          <p:cNvPicPr>
            <a:picLocks noChangeAspect="1"/>
          </p:cNvPicPr>
          <p:nvPr/>
        </p:nvPicPr>
        <p:blipFill>
          <a:blip r:embed="rId2"/>
          <a:stretch>
            <a:fillRect/>
          </a:stretch>
        </p:blipFill>
        <p:spPr>
          <a:xfrm>
            <a:off x="0" y="3345"/>
            <a:ext cx="9144000" cy="6851309"/>
          </a:xfrm>
          <a:prstGeom prst="rect">
            <a:avLst/>
          </a:prstGeom>
        </p:spPr>
      </p:pic>
      <p:sp>
        <p:nvSpPr>
          <p:cNvPr id="4" name="3 Rectángulo"/>
          <p:cNvSpPr/>
          <p:nvPr/>
        </p:nvSpPr>
        <p:spPr>
          <a:xfrm>
            <a:off x="0" y="0"/>
            <a:ext cx="9144000" cy="6858000"/>
          </a:xfrm>
          <a:prstGeom prst="rect">
            <a:avLst/>
          </a:prstGeom>
          <a:solidFill>
            <a:srgbClr val="92D05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paisaje natural con lago en China.jpg"/>
          <p:cNvPicPr>
            <a:picLocks noChangeAspect="1"/>
          </p:cNvPicPr>
          <p:nvPr/>
        </p:nvPicPr>
        <p:blipFill>
          <a:blip r:embed="rId2"/>
          <a:stretch>
            <a:fillRect/>
          </a:stretch>
        </p:blipFill>
        <p:spPr>
          <a:xfrm>
            <a:off x="0" y="0"/>
            <a:ext cx="9144000" cy="6851309"/>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4/3*ppt_w"/>
                                          </p:val>
                                        </p:tav>
                                      </p:tavLst>
                                    </p:anim>
                                    <p:anim calcmode="lin" valueType="num">
                                      <p:cBhvr>
                                        <p:cTn id="7" dur="3000"/>
                                        <p:tgtEl>
                                          <p:spTgt spid="5"/>
                                        </p:tgtEl>
                                        <p:attrNameLst>
                                          <p:attrName>ppt_h</p:attrName>
                                        </p:attrNameLst>
                                      </p:cBhvr>
                                      <p:tavLst>
                                        <p:tav tm="0">
                                          <p:val>
                                            <p:strVal val="ppt_h"/>
                                          </p:val>
                                        </p:tav>
                                        <p:tav tm="100000">
                                          <p:val>
                                            <p:strVal val="4/3*ppt_h"/>
                                          </p:val>
                                        </p:tav>
                                      </p:tavLst>
                                    </p:anim>
                                    <p:set>
                                      <p:cBhvr>
                                        <p:cTn id="8" dur="1" fill="hold">
                                          <p:stCondLst>
                                            <p:cond delay="2999"/>
                                          </p:stCondLst>
                                        </p:cTn>
                                        <p:tgtEl>
                                          <p:spTgt spid="5"/>
                                        </p:tgtEl>
                                        <p:attrNameLst>
                                          <p:attrName>style.visibility</p:attrName>
                                        </p:attrNameLst>
                                      </p:cBhvr>
                                      <p:to>
                                        <p:strVal val="hidden"/>
                                      </p:to>
                                    </p:set>
                                  </p:childTnLst>
                                </p:cTn>
                              </p:par>
                              <p:par>
                                <p:cTn id="9" presetID="23" presetClass="exit" presetSubtype="272" fill="hold" grpId="0" nodeType="withEffect">
                                  <p:stCondLst>
                                    <p:cond delay="0"/>
                                  </p:stCondLst>
                                  <p:childTnLst>
                                    <p:anim calcmode="lin" valueType="num">
                                      <p:cBhvr>
                                        <p:cTn id="10" dur="3000"/>
                                        <p:tgtEl>
                                          <p:spTgt spid="4"/>
                                        </p:tgtEl>
                                        <p:attrNameLst>
                                          <p:attrName>ppt_w</p:attrName>
                                        </p:attrNameLst>
                                      </p:cBhvr>
                                      <p:tavLst>
                                        <p:tav tm="0">
                                          <p:val>
                                            <p:strVal val="ppt_w"/>
                                          </p:val>
                                        </p:tav>
                                        <p:tav tm="100000">
                                          <p:val>
                                            <p:strVal val="4/3*ppt_w"/>
                                          </p:val>
                                        </p:tav>
                                      </p:tavLst>
                                    </p:anim>
                                    <p:anim calcmode="lin" valueType="num">
                                      <p:cBhvr>
                                        <p:cTn id="11" dur="3000"/>
                                        <p:tgtEl>
                                          <p:spTgt spid="4"/>
                                        </p:tgtEl>
                                        <p:attrNameLst>
                                          <p:attrName>ppt_h</p:attrName>
                                        </p:attrNameLst>
                                      </p:cBhvr>
                                      <p:tavLst>
                                        <p:tav tm="0">
                                          <p:val>
                                            <p:strVal val="ppt_h"/>
                                          </p:val>
                                        </p:tav>
                                        <p:tav tm="100000">
                                          <p:val>
                                            <p:strVal val="4/3*ppt_h"/>
                                          </p:val>
                                        </p:tav>
                                      </p:tavLst>
                                    </p:anim>
                                    <p:set>
                                      <p:cBhvr>
                                        <p:cTn id="12" dur="1" fill="hold">
                                          <p:stCondLst>
                                            <p:cond delay="2999"/>
                                          </p:stCondLst>
                                        </p:cTn>
                                        <p:tgtEl>
                                          <p:spTgt spid="4"/>
                                        </p:tgtEl>
                                        <p:attrNameLst>
                                          <p:attrName>style.visibility</p:attrName>
                                        </p:attrNameLst>
                                      </p:cBhvr>
                                      <p:to>
                                        <p:strVal val="hidden"/>
                                      </p:to>
                                    </p:set>
                                  </p:childTnLst>
                                </p:cTn>
                              </p:par>
                              <p:par>
                                <p:cTn id="13" presetID="23" presetClass="entr" presetSubtype="288"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p:cTn id="15" dur="3000" fill="hold"/>
                                        <p:tgtEl>
                                          <p:spTgt spid="3"/>
                                        </p:tgtEl>
                                        <p:attrNameLst>
                                          <p:attrName>ppt_w</p:attrName>
                                        </p:attrNameLst>
                                      </p:cBhvr>
                                      <p:tavLst>
                                        <p:tav tm="0">
                                          <p:val>
                                            <p:strVal val="4/3*#ppt_w"/>
                                          </p:val>
                                        </p:tav>
                                        <p:tav tm="100000">
                                          <p:val>
                                            <p:strVal val="#ppt_w"/>
                                          </p:val>
                                        </p:tav>
                                      </p:tavLst>
                                    </p:anim>
                                    <p:anim calcmode="lin" valueType="num">
                                      <p:cBhvr>
                                        <p:cTn id="16" dur="3000" fill="hold"/>
                                        <p:tgtEl>
                                          <p:spTgt spid="3"/>
                                        </p:tgtEl>
                                        <p:attrNameLst>
                                          <p:attrName>ppt_h</p:attrName>
                                        </p:attrNameLst>
                                      </p:cBhvr>
                                      <p:tavLst>
                                        <p:tav tm="0">
                                          <p:val>
                                            <p:strVal val="4/3*#ppt_h"/>
                                          </p:val>
                                        </p:tav>
                                        <p:tav tm="100000">
                                          <p:val>
                                            <p:strVal val="#ppt_h"/>
                                          </p:val>
                                        </p:tav>
                                      </p:tavLst>
                                    </p:anim>
                                  </p:childTnLst>
                                </p:cTn>
                              </p:par>
                              <p:par>
                                <p:cTn id="17" presetID="6" presetClass="exit" presetSubtype="32" fill="hold" nodeType="withEffect">
                                  <p:stCondLst>
                                    <p:cond delay="0"/>
                                  </p:stCondLst>
                                  <p:childTnLst>
                                    <p:animEffect transition="out" filter="circle(out)">
                                      <p:cBhvr>
                                        <p:cTn id="18" dur="3000"/>
                                        <p:tgtEl>
                                          <p:spTgt spid="5"/>
                                        </p:tgtEl>
                                      </p:cBhvr>
                                    </p:animEffect>
                                    <p:set>
                                      <p:cBhvr>
                                        <p:cTn id="19" dur="1" fill="hold">
                                          <p:stCondLst>
                                            <p:cond delay="2999"/>
                                          </p:stCondLst>
                                        </p:cTn>
                                        <p:tgtEl>
                                          <p:spTgt spid="5"/>
                                        </p:tgtEl>
                                        <p:attrNameLst>
                                          <p:attrName>style.visibility</p:attrName>
                                        </p:attrNameLst>
                                      </p:cBhvr>
                                      <p:to>
                                        <p:strVal val="hidden"/>
                                      </p:to>
                                    </p:set>
                                  </p:childTnLst>
                                </p:cTn>
                              </p:par>
                              <p:par>
                                <p:cTn id="20" presetID="8" presetClass="exit" presetSubtype="32" fill="hold" grpId="1" nodeType="withEffect">
                                  <p:stCondLst>
                                    <p:cond delay="0"/>
                                  </p:stCondLst>
                                  <p:childTnLst>
                                    <p:animEffect transition="out" filter="diamond(out)">
                                      <p:cBhvr>
                                        <p:cTn id="21" dur="2000"/>
                                        <p:tgtEl>
                                          <p:spTgt spid="4"/>
                                        </p:tgtEl>
                                      </p:cBhvr>
                                    </p:animEffect>
                                    <p:set>
                                      <p:cBhvr>
                                        <p:cTn id="22" dur="1" fill="hold">
                                          <p:stCondLst>
                                            <p:cond delay="1999"/>
                                          </p:stCondLst>
                                        </p:cTn>
                                        <p:tgtEl>
                                          <p:spTgt spid="4"/>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diamond(out)">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C31"/>
            </a:gs>
            <a:gs pos="64999">
              <a:srgbClr val="F0EBD5"/>
            </a:gs>
            <a:gs pos="100000">
              <a:srgbClr val="D1C39F"/>
            </a:gs>
          </a:gsLst>
          <a:lin ang="0" scaled="1"/>
          <a:tileRect/>
        </a:gradFill>
        <a:effectLst/>
      </p:bgPr>
    </p:bg>
    <p:spTree>
      <p:nvGrpSpPr>
        <p:cNvPr id="1" name=""/>
        <p:cNvGrpSpPr/>
        <p:nvPr/>
      </p:nvGrpSpPr>
      <p:grpSpPr>
        <a:xfrm>
          <a:off x="0" y="0"/>
          <a:ext cx="0" cy="0"/>
          <a:chOff x="0" y="0"/>
          <a:chExt cx="0" cy="0"/>
        </a:xfrm>
      </p:grpSpPr>
      <p:pic>
        <p:nvPicPr>
          <p:cNvPr id="2" name="1 Imagen" descr="nuevos paisajes naturales (3).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006C31">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nuevos paisajes naturales (3).jpg"/>
          <p:cNvPicPr>
            <a:picLocks noGrp="1" noChangeAspect="1"/>
          </p:cNvPicPr>
          <p:nvPr isPhoto="1"/>
        </p:nvPicPr>
        <p:blipFill>
          <a:blip r:embed="rId2">
            <a:lum/>
          </a:blip>
          <a:stretch>
            <a:fillRect/>
          </a:stretch>
        </p:blipFill>
        <p:spPr>
          <a:xfrm>
            <a:off x="0" y="0"/>
            <a:ext cx="9144000" cy="6824663"/>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3000"/>
                                        <p:tgtEl>
                                          <p:spTgt spid="4"/>
                                        </p:tgtEl>
                                      </p:cBhvr>
                                    </p:animEffect>
                                  </p:childTnLst>
                                </p:cTn>
                              </p:par>
                              <p:par>
                                <p:cTn id="12" presetID="17" presetClass="exit" presetSubtype="10" fill="hold" grpId="0" nodeType="withEffect">
                                  <p:stCondLst>
                                    <p:cond delay="0"/>
                                  </p:stCondLst>
                                  <p:childTnLst>
                                    <p:anim calcmode="lin" valueType="num">
                                      <p:cBhvr>
                                        <p:cTn id="13" dur="3000"/>
                                        <p:tgtEl>
                                          <p:spTgt spid="3"/>
                                        </p:tgtEl>
                                        <p:attrNameLst>
                                          <p:attrName>ppt_w</p:attrName>
                                        </p:attrNameLst>
                                      </p:cBhvr>
                                      <p:tavLst>
                                        <p:tav tm="0">
                                          <p:val>
                                            <p:strVal val="ppt_w"/>
                                          </p:val>
                                        </p:tav>
                                        <p:tav tm="100000">
                                          <p:val>
                                            <p:fltVal val="0"/>
                                          </p:val>
                                        </p:tav>
                                      </p:tavLst>
                                    </p:anim>
                                    <p:anim calcmode="lin" valueType="num">
                                      <p:cBhvr>
                                        <p:cTn id="14" dur="3000"/>
                                        <p:tgtEl>
                                          <p:spTgt spid="3"/>
                                        </p:tgtEl>
                                        <p:attrNameLst>
                                          <p:attrName>ppt_h</p:attrName>
                                        </p:attrNameLst>
                                      </p:cBhvr>
                                      <p:tavLst>
                                        <p:tav tm="0">
                                          <p:val>
                                            <p:strVal val="ppt_h"/>
                                          </p:val>
                                        </p:tav>
                                        <p:tav tm="100000">
                                          <p:val>
                                            <p:strVal val="ppt_h"/>
                                          </p:val>
                                        </p:tav>
                                      </p:tavLst>
                                    </p:anim>
                                    <p:set>
                                      <p:cBhvr>
                                        <p:cTn id="15" dur="1" fill="hold">
                                          <p:stCondLst>
                                            <p:cond delay="2999"/>
                                          </p:stCondLst>
                                        </p:cTn>
                                        <p:tgtEl>
                                          <p:spTgt spid="3"/>
                                        </p:tgtEl>
                                        <p:attrNameLst>
                                          <p:attrName>style.visibility</p:attrName>
                                        </p:attrNameLst>
                                      </p:cBhvr>
                                      <p:to>
                                        <p:strVal val="hidden"/>
                                      </p:to>
                                    </p:set>
                                  </p:childTnLst>
                                </p:cTn>
                              </p:par>
                              <p:par>
                                <p:cTn id="16" presetID="8" presetClass="exit" presetSubtype="32" fill="hold" grpId="1" nodeType="withEffect">
                                  <p:stCondLst>
                                    <p:cond delay="0"/>
                                  </p:stCondLst>
                                  <p:childTnLst>
                                    <p:animEffect transition="out" filter="diamond(out)">
                                      <p:cBhvr>
                                        <p:cTn id="17" dur="3000"/>
                                        <p:tgtEl>
                                          <p:spTgt spid="3"/>
                                        </p:tgtEl>
                                      </p:cBhvr>
                                    </p:animEffect>
                                    <p:set>
                                      <p:cBhvr>
                                        <p:cTn id="18" dur="1" fill="hold">
                                          <p:stCondLst>
                                            <p:cond delay="2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3000" fill="hold"/>
                                        <p:tgtEl>
                                          <p:spTgt spid="2"/>
                                        </p:tgtEl>
                                        <p:attrNameLst>
                                          <p:attrName>ppt_w</p:attrName>
                                        </p:attrNameLst>
                                      </p:cBhvr>
                                      <p:tavLst>
                                        <p:tav tm="0">
                                          <p:val>
                                            <p:strVal val="4/3*#ppt_w"/>
                                          </p:val>
                                        </p:tav>
                                        <p:tav tm="100000">
                                          <p:val>
                                            <p:strVal val="#ppt_w"/>
                                          </p:val>
                                        </p:tav>
                                      </p:tavLst>
                                    </p:anim>
                                    <p:anim calcmode="lin" valueType="num">
                                      <p:cBhvr>
                                        <p:cTn id="22" dur="3000" fill="hold"/>
                                        <p:tgtEl>
                                          <p:spTgt spid="2"/>
                                        </p:tgtEl>
                                        <p:attrNameLst>
                                          <p:attrName>ppt_h</p:attrName>
                                        </p:attrNameLst>
                                      </p:cBhvr>
                                      <p:tavLst>
                                        <p:tav tm="0">
                                          <p:val>
                                            <p:strVal val="4/3*#ppt_h"/>
                                          </p:val>
                                        </p:tav>
                                        <p:tav tm="100000">
                                          <p:val>
                                            <p:strVal val="#ppt_h"/>
                                          </p:val>
                                        </p:tav>
                                      </p:tavLst>
                                    </p:anim>
                                  </p:childTnLst>
                                </p:cTn>
                              </p:par>
                              <p:par>
                                <p:cTn id="23" presetID="16" presetClass="entr" presetSubtype="4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arn(outHorizontal)">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7" name="6 CuadroTexto"/>
          <p:cNvSpPr txBox="1"/>
          <p:nvPr/>
        </p:nvSpPr>
        <p:spPr>
          <a:xfrm>
            <a:off x="1643043" y="2714620"/>
            <a:ext cx="5643602" cy="1569660"/>
          </a:xfrm>
          <a:prstGeom prst="rect">
            <a:avLst/>
          </a:prstGeom>
          <a:noFill/>
        </p:spPr>
        <p:txBody>
          <a:bodyPr wrap="square" rtlCol="0">
            <a:spAutoFit/>
          </a:bodyPr>
          <a:lstStyle/>
          <a:p>
            <a:pPr algn="ctr"/>
            <a:r>
              <a:rPr lang="es-ES" sz="3200" b="1" dirty="0" smtClean="0">
                <a:solidFill>
                  <a:schemeClr val="bg1"/>
                </a:solidFill>
                <a:latin typeface="Pristina" pitchFamily="66" charset="0"/>
              </a:rPr>
              <a:t>Un día te levantarás y no habrá más tiempo para hacer las cosas que siempre quisiste. Hazlas </a:t>
            </a:r>
            <a:r>
              <a:rPr lang="es-ES" sz="3200" b="1" dirty="0" smtClean="0">
                <a:solidFill>
                  <a:schemeClr val="bg1"/>
                </a:solidFill>
                <a:latin typeface="Pristina" pitchFamily="66" charset="0"/>
              </a:rPr>
              <a:t>ahora !</a:t>
            </a:r>
            <a:endParaRPr lang="es-ES" sz="3200" b="1" dirty="0">
              <a:solidFill>
                <a:schemeClr val="bg1"/>
              </a:solidFill>
              <a:latin typeface="Pristina" pitchFamily="66" charset="0"/>
            </a:endParaRPr>
          </a:p>
        </p:txBody>
      </p:sp>
    </p:spTree>
  </p:cSld>
  <p:clrMapOvr>
    <a:masterClrMapping/>
  </p:clrMapOvr>
  <p:transition spd="slow" advTm="10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006C31"/>
        </a:solidFill>
        <a:effectLst/>
      </p:bgPr>
    </p:bg>
    <p:spTree>
      <p:nvGrpSpPr>
        <p:cNvPr id="1" name=""/>
        <p:cNvGrpSpPr/>
        <p:nvPr/>
      </p:nvGrpSpPr>
      <p:grpSpPr>
        <a:xfrm>
          <a:off x="0" y="0"/>
          <a:ext cx="0" cy="0"/>
          <a:chOff x="0" y="0"/>
          <a:chExt cx="0" cy="0"/>
        </a:xfrm>
      </p:grpSpPr>
      <p:pic>
        <p:nvPicPr>
          <p:cNvPr id="2" name="1 Imagen" descr="nuevos paisajes naturales (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0054D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nuevos paisajes naturales (5).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16" presetClass="entr" presetSubtype="37"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arn(outVertical)">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C6C"/>
            </a:gs>
            <a:gs pos="39999">
              <a:srgbClr val="85C2FF"/>
            </a:gs>
            <a:gs pos="70000">
              <a:srgbClr val="C4D6EB"/>
            </a:gs>
            <a:gs pos="100000">
              <a:srgbClr val="FFEBFA"/>
            </a:gs>
          </a:gsLst>
          <a:lin ang="8100000" scaled="1"/>
          <a:tileRect/>
        </a:gradFill>
        <a:effectLst/>
      </p:bgPr>
    </p:bg>
    <p:spTree>
      <p:nvGrpSpPr>
        <p:cNvPr id="1" name=""/>
        <p:cNvGrpSpPr/>
        <p:nvPr/>
      </p:nvGrpSpPr>
      <p:grpSpPr>
        <a:xfrm>
          <a:off x="0" y="0"/>
          <a:ext cx="0" cy="0"/>
          <a:chOff x="0" y="0"/>
          <a:chExt cx="0" cy="0"/>
        </a:xfrm>
      </p:grpSpPr>
      <p:pic>
        <p:nvPicPr>
          <p:cNvPr id="3" name="2 Imagen" descr="paisajes fascinantes de nuestro planeta en diversas estaciones del año escenarios naturales ríos lagos bosques y montañas (16).jpg"/>
          <p:cNvPicPr>
            <a:picLocks noChangeAspect="1"/>
          </p:cNvPicPr>
          <p:nvPr/>
        </p:nvPicPr>
        <p:blipFill>
          <a:blip r:embed="rId2"/>
          <a:stretch>
            <a:fillRect/>
          </a:stretch>
        </p:blipFill>
        <p:spPr>
          <a:xfrm>
            <a:off x="0" y="0"/>
            <a:ext cx="9144000" cy="6858000"/>
          </a:xfrm>
          <a:prstGeom prst="rect">
            <a:avLst/>
          </a:prstGeom>
        </p:spPr>
      </p:pic>
      <p:sp>
        <p:nvSpPr>
          <p:cNvPr id="4" name="3 Rectángulo"/>
          <p:cNvSpPr/>
          <p:nvPr/>
        </p:nvSpPr>
        <p:spPr>
          <a:xfrm>
            <a:off x="0" y="0"/>
            <a:ext cx="9144000" cy="6858000"/>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paisajes fascinantes de nuestro planeta en diversas estaciones del año escenarios naturales ríos lagos bosques y montañas (16).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out)">
                                      <p:cBhvr>
                                        <p:cTn id="19" dur="3000"/>
                                        <p:tgtEl>
                                          <p:spTgt spid="5"/>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par>
                                <p:cTn id="23" presetID="20" presetClass="entr" presetSubtype="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wedge">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7" name="6 CuadroTexto"/>
          <p:cNvSpPr txBox="1"/>
          <p:nvPr/>
        </p:nvSpPr>
        <p:spPr>
          <a:xfrm>
            <a:off x="1643043" y="2714620"/>
            <a:ext cx="5643602" cy="1077218"/>
          </a:xfrm>
          <a:prstGeom prst="rect">
            <a:avLst/>
          </a:prstGeom>
          <a:noFill/>
        </p:spPr>
        <p:txBody>
          <a:bodyPr wrap="square" rtlCol="0">
            <a:spAutoFit/>
          </a:bodyPr>
          <a:lstStyle/>
          <a:p>
            <a:pPr algn="ctr"/>
            <a:r>
              <a:rPr lang="es-ES" sz="3200" b="1" dirty="0" smtClean="0">
                <a:solidFill>
                  <a:schemeClr val="bg1"/>
                </a:solidFill>
                <a:latin typeface="Pristina" pitchFamily="66" charset="0"/>
              </a:rPr>
              <a:t>Si quieres ser exitoso tienes que respetar una </a:t>
            </a:r>
            <a:r>
              <a:rPr lang="es-ES" sz="3200" b="1" dirty="0" smtClean="0">
                <a:solidFill>
                  <a:schemeClr val="bg1"/>
                </a:solidFill>
                <a:latin typeface="Pristina" pitchFamily="66" charset="0"/>
              </a:rPr>
              <a:t>regla…nunca </a:t>
            </a:r>
            <a:r>
              <a:rPr lang="es-ES" sz="3200" b="1" dirty="0" smtClean="0">
                <a:solidFill>
                  <a:schemeClr val="bg1"/>
                </a:solidFill>
                <a:latin typeface="Pristina" pitchFamily="66" charset="0"/>
              </a:rPr>
              <a:t>te mientas a ti mismo</a:t>
            </a:r>
            <a:endParaRPr lang="es-ES" sz="3200" b="1" dirty="0">
              <a:solidFill>
                <a:schemeClr val="bg1"/>
              </a:solidFill>
              <a:latin typeface="Pristina" pitchFamily="66" charset="0"/>
            </a:endParaRPr>
          </a:p>
        </p:txBody>
      </p:sp>
    </p:spTree>
  </p:cSld>
  <p:clrMapOvr>
    <a:masterClrMapping/>
  </p:clrMapOvr>
  <p:transition spd="slow" advTm="9000">
    <p:zoom/>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6C31"/>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nuevos paisajes naturales (7).jpg"/>
          <p:cNvPicPr>
            <a:picLocks noGrp="1" noChangeAspect="1"/>
          </p:cNvPicPr>
          <p:nvPr isPhoto="1"/>
        </p:nvPicPr>
        <p:blipFill>
          <a:blip r:embed="rId2">
            <a:lum/>
          </a:blip>
          <a:stretch>
            <a:fillRect/>
          </a:stretch>
        </p:blipFill>
        <p:spPr>
          <a:xfrm>
            <a:off x="0" y="635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nuevos paisajes naturales (7).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21" presetClass="entr" presetSubtype="8"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heel(8)">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4821"/>
            </a:gs>
            <a:gs pos="50000">
              <a:srgbClr val="9CB86E"/>
            </a:gs>
            <a:gs pos="100000">
              <a:srgbClr val="156B13"/>
            </a:gs>
          </a:gsLst>
          <a:lin ang="10800000" scaled="1"/>
          <a:tileRect/>
        </a:gradFill>
        <a:effectLst/>
      </p:bgPr>
    </p:bg>
    <p:spTree>
      <p:nvGrpSpPr>
        <p:cNvPr id="1" name=""/>
        <p:cNvGrpSpPr/>
        <p:nvPr/>
      </p:nvGrpSpPr>
      <p:grpSpPr>
        <a:xfrm>
          <a:off x="0" y="0"/>
          <a:ext cx="0" cy="0"/>
          <a:chOff x="0" y="0"/>
          <a:chExt cx="0" cy="0"/>
        </a:xfrm>
      </p:grpSpPr>
      <p:pic>
        <p:nvPicPr>
          <p:cNvPr id="3" name="2 Imagen" descr="paisajes naturales con montañas y lagos-1920x1200.jpg"/>
          <p:cNvPicPr>
            <a:picLocks noChangeAspect="1"/>
          </p:cNvPicPr>
          <p:nvPr/>
        </p:nvPicPr>
        <p:blipFill>
          <a:blip r:embed="rId2"/>
          <a:stretch>
            <a:fillRect/>
          </a:stretch>
        </p:blipFill>
        <p:spPr>
          <a:xfrm>
            <a:off x="0" y="16662"/>
            <a:ext cx="9144000" cy="6841338"/>
          </a:xfrm>
          <a:prstGeom prst="rect">
            <a:avLst/>
          </a:prstGeom>
        </p:spPr>
      </p:pic>
      <p:sp>
        <p:nvSpPr>
          <p:cNvPr id="5" name="4 Rectángulo"/>
          <p:cNvSpPr/>
          <p:nvPr/>
        </p:nvSpPr>
        <p:spPr>
          <a:xfrm>
            <a:off x="0" y="0"/>
            <a:ext cx="9144000" cy="6858000"/>
          </a:xfrm>
          <a:prstGeom prst="rect">
            <a:avLst/>
          </a:prstGeom>
          <a:solidFill>
            <a:srgbClr val="FFFF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aisajes naturales con montañas y lagos-1920x1200.jpg"/>
          <p:cNvPicPr>
            <a:picLocks noChangeAspect="1"/>
          </p:cNvPicPr>
          <p:nvPr/>
        </p:nvPicPr>
        <p:blipFill>
          <a:blip r:embed="rId2"/>
          <a:stretch>
            <a:fillRect/>
          </a:stretch>
        </p:blipFill>
        <p:spPr>
          <a:xfrm>
            <a:off x="0" y="0"/>
            <a:ext cx="9144000" cy="6858000"/>
          </a:xfrm>
          <a:prstGeom prst="rect">
            <a:avLst/>
          </a:prstGeom>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strVal val="4/3*#ppt_w"/>
                                          </p:val>
                                        </p:tav>
                                        <p:tav tm="100000">
                                          <p:val>
                                            <p:strVal val="#ppt_w"/>
                                          </p:val>
                                        </p:tav>
                                      </p:tavLst>
                                    </p:anim>
                                    <p:anim calcmode="lin" valueType="num">
                                      <p:cBhvr>
                                        <p:cTn id="8" dur="3000" fill="hold"/>
                                        <p:tgtEl>
                                          <p:spTgt spid="3"/>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p:val>
                                            <p:strVal val="4/3*#ppt_w"/>
                                          </p:val>
                                        </p:tav>
                                        <p:tav tm="100000">
                                          <p:val>
                                            <p:strVal val="#ppt_w"/>
                                          </p:val>
                                        </p:tav>
                                      </p:tavLst>
                                    </p:anim>
                                    <p:anim calcmode="lin" valueType="num">
                                      <p:cBhvr>
                                        <p:cTn id="12" dur="3000"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3000" fill="hold"/>
                                        <p:tgtEl>
                                          <p:spTgt spid="6"/>
                                        </p:tgtEl>
                                        <p:attrNameLst>
                                          <p:attrName>ppt_w</p:attrName>
                                        </p:attrNameLst>
                                      </p:cBhvr>
                                      <p:tavLst>
                                        <p:tav tm="0">
                                          <p:val>
                                            <p:strVal val="4/3*#ppt_w"/>
                                          </p:val>
                                        </p:tav>
                                        <p:tav tm="100000">
                                          <p:val>
                                            <p:strVal val="#ppt_w"/>
                                          </p:val>
                                        </p:tav>
                                      </p:tavLst>
                                    </p:anim>
                                    <p:anim calcmode="lin" valueType="num">
                                      <p:cBhvr>
                                        <p:cTn id="16" dur="3000" fill="hold"/>
                                        <p:tgtEl>
                                          <p:spTgt spid="6"/>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ox(out)">
                                      <p:cBhvr>
                                        <p:cTn id="19" dur="3000"/>
                                        <p:tgtEl>
                                          <p:spTgt spid="6"/>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edge">
                                      <p:cBhvr>
                                        <p:cTn id="22" dur="3000"/>
                                        <p:tgtEl>
                                          <p:spTgt spid="5"/>
                                        </p:tgtEl>
                                      </p:cBhvr>
                                    </p:animEffect>
                                  </p:childTnLst>
                                </p:cTn>
                              </p:par>
                              <p:par>
                                <p:cTn id="23" presetID="4" presetClass="entr" presetSubtype="16"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Effect transition="in" filter="box(in)">
                                      <p:cBhvr>
                                        <p:cTn id="25" dur="3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7" name="6 CuadroTexto"/>
          <p:cNvSpPr txBox="1"/>
          <p:nvPr/>
        </p:nvSpPr>
        <p:spPr>
          <a:xfrm>
            <a:off x="1643043" y="2714620"/>
            <a:ext cx="5643602" cy="1077218"/>
          </a:xfrm>
          <a:prstGeom prst="rect">
            <a:avLst/>
          </a:prstGeom>
          <a:noFill/>
        </p:spPr>
        <p:txBody>
          <a:bodyPr wrap="square" rtlCol="0">
            <a:spAutoFit/>
          </a:bodyPr>
          <a:lstStyle/>
          <a:p>
            <a:pPr algn="ctr"/>
            <a:r>
              <a:rPr lang="es-ES" sz="3200" b="1" dirty="0" smtClean="0">
                <a:solidFill>
                  <a:schemeClr val="bg1"/>
                </a:solidFill>
                <a:latin typeface="Pristina" pitchFamily="66" charset="0"/>
              </a:rPr>
              <a:t>Cuando repites un error, ya no es un error, es una decisión</a:t>
            </a:r>
            <a:endParaRPr lang="es-ES" sz="3200" b="1" dirty="0">
              <a:solidFill>
                <a:schemeClr val="bg1"/>
              </a:solidFill>
              <a:latin typeface="Pristina" pitchFamily="66" charset="0"/>
            </a:endParaRPr>
          </a:p>
        </p:txBody>
      </p:sp>
    </p:spTree>
  </p:cSld>
  <p:clrMapOvr>
    <a:masterClrMapping/>
  </p:clrMapOvr>
  <p:transition spd="slow" advTm="9000">
    <p:zoom/>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006C31"/>
        </a:solidFill>
        <a:effectLst/>
      </p:bgPr>
    </p:bg>
    <p:spTree>
      <p:nvGrpSpPr>
        <p:cNvPr id="1" name=""/>
        <p:cNvGrpSpPr/>
        <p:nvPr/>
      </p:nvGrpSpPr>
      <p:grpSpPr>
        <a:xfrm>
          <a:off x="0" y="0"/>
          <a:ext cx="0" cy="0"/>
          <a:chOff x="0" y="0"/>
          <a:chExt cx="0" cy="0"/>
        </a:xfrm>
      </p:grpSpPr>
      <p:pic>
        <p:nvPicPr>
          <p:cNvPr id="2" name="1 Imagen" descr="paisajes de italia con lago flores y el pueblo en la distanci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422BA5">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paisajes de italia con lago flores y el pueblo en la distancia.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3000"/>
                                        <p:tgtEl>
                                          <p:spTgt spid="4"/>
                                        </p:tgtEl>
                                      </p:cBhvr>
                                    </p:animEffect>
                                  </p:childTnLst>
                                </p:cTn>
                              </p:par>
                              <p:par>
                                <p:cTn id="20" presetID="4" presetClass="entr" presetSubtype="16"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in)">
                                      <p:cBhvr>
                                        <p:cTn id="22" dur="3000"/>
                                        <p:tgtEl>
                                          <p:spTgt spid="3"/>
                                        </p:tgtEl>
                                      </p:cBhvr>
                                    </p:animEffect>
                                  </p:childTnLst>
                                </p:cTn>
                              </p:par>
                              <p:par>
                                <p:cTn id="23" presetID="21" presetClass="entr" presetSubtype="4"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heel(4)">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4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C6C"/>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paisajes naturales con montañas amaneceres invierno lagos naturaleza y ríos (13).jpg"/>
          <p:cNvPicPr>
            <a:picLocks noGrp="1" noChangeAspect="1"/>
          </p:cNvPicPr>
          <p:nvPr isPhoto="1"/>
        </p:nvPicPr>
        <p:blipFill>
          <a:blip r:embed="rId2">
            <a:lum/>
          </a:blip>
          <a:stretch>
            <a:fillRect/>
          </a:stretch>
        </p:blipFill>
        <p:spPr>
          <a:xfrm>
            <a:off x="0" y="3174"/>
            <a:ext cx="9144000" cy="6854826"/>
          </a:xfrm>
          <a:prstGeom prst="rect">
            <a:avLst/>
          </a:prstGeom>
          <a:noFill/>
          <a:ln>
            <a:noFill/>
          </a:ln>
        </p:spPr>
      </p:pic>
      <p:sp>
        <p:nvSpPr>
          <p:cNvPr id="4" name="3 Rectángulo"/>
          <p:cNvSpPr/>
          <p:nvPr/>
        </p:nvSpPr>
        <p:spPr>
          <a:xfrm>
            <a:off x="0" y="0"/>
            <a:ext cx="9144000" cy="6858000"/>
          </a:xfrm>
          <a:prstGeom prst="rect">
            <a:avLst/>
          </a:prstGeom>
          <a:solidFill>
            <a:srgbClr val="0054D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paisajes naturales con montañas amaneceres invierno lagos naturaleza y ríos (13).jpg"/>
          <p:cNvPicPr>
            <a:picLocks noGrp="1" noChangeAspect="1"/>
          </p:cNvPicPr>
          <p:nvPr isPhoto="1"/>
        </p:nvPicPr>
        <p:blipFill>
          <a:blip r:embed="rId2">
            <a:lum/>
          </a:blip>
          <a:stretch>
            <a:fillRect/>
          </a:stretch>
        </p:blipFill>
        <p:spPr>
          <a:xfrm>
            <a:off x="0" y="0"/>
            <a:ext cx="9144000" cy="6854826"/>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0" fill="hold"/>
                                        <p:tgtEl>
                                          <p:spTgt spid="4"/>
                                        </p:tgtEl>
                                        <p:attrNameLst>
                                          <p:attrName>ppt_w</p:attrName>
                                        </p:attrNameLst>
                                      </p:cBhvr>
                                      <p:tavLst>
                                        <p:tav tm="0">
                                          <p:val>
                                            <p:strVal val="4/3*#ppt_w"/>
                                          </p:val>
                                        </p:tav>
                                        <p:tav tm="100000">
                                          <p:val>
                                            <p:strVal val="#ppt_w"/>
                                          </p:val>
                                        </p:tav>
                                      </p:tavLst>
                                    </p:anim>
                                    <p:anim calcmode="lin" valueType="num">
                                      <p:cBhvr>
                                        <p:cTn id="12" dur="50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4/3*#ppt_w"/>
                                          </p:val>
                                        </p:tav>
                                        <p:tav tm="100000">
                                          <p:val>
                                            <p:strVal val="#ppt_w"/>
                                          </p:val>
                                        </p:tav>
                                      </p:tavLst>
                                    </p:anim>
                                    <p:anim calcmode="lin" valueType="num">
                                      <p:cBhvr>
                                        <p:cTn id="16" dur="5000" fill="hold"/>
                                        <p:tgtEl>
                                          <p:spTgt spid="5"/>
                                        </p:tgtEl>
                                        <p:attrNameLst>
                                          <p:attrName>ppt_h</p:attrName>
                                        </p:attrNameLst>
                                      </p:cBhvr>
                                      <p:tavLst>
                                        <p:tav tm="0">
                                          <p:val>
                                            <p:strVal val="4/3*#ppt_h"/>
                                          </p:val>
                                        </p:tav>
                                        <p:tav tm="100000">
                                          <p:val>
                                            <p:strVal val="#ppt_h"/>
                                          </p:val>
                                        </p:tav>
                                      </p:tavLst>
                                    </p:anim>
                                  </p:childTnLst>
                                </p:cTn>
                              </p:par>
                              <p:par>
                                <p:cTn id="17" presetID="6"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circle(out)">
                                      <p:cBhvr>
                                        <p:cTn id="19" dur="5000"/>
                                        <p:tgtEl>
                                          <p:spTgt spid="5"/>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edge">
                                      <p:cBhvr>
                                        <p:cTn id="22" dur="5000"/>
                                        <p:tgtEl>
                                          <p:spTgt spid="4"/>
                                        </p:tgtEl>
                                      </p:cBhvr>
                                    </p:animEffec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5" name="4 CuadroTexto"/>
          <p:cNvSpPr txBox="1"/>
          <p:nvPr/>
        </p:nvSpPr>
        <p:spPr>
          <a:xfrm>
            <a:off x="1000100" y="1928802"/>
            <a:ext cx="7000924" cy="3046988"/>
          </a:xfrm>
          <a:prstGeom prst="rect">
            <a:avLst/>
          </a:prstGeom>
          <a:noFill/>
        </p:spPr>
        <p:txBody>
          <a:bodyPr wrap="square" rtlCol="0">
            <a:spAutoFit/>
          </a:bodyPr>
          <a:lstStyle/>
          <a:p>
            <a:pPr algn="ctr"/>
            <a:r>
              <a:rPr lang="es-ES" sz="3200" b="1" dirty="0" smtClean="0">
                <a:solidFill>
                  <a:schemeClr val="bg1"/>
                </a:solidFill>
                <a:latin typeface="Pristina" pitchFamily="66" charset="0"/>
              </a:rPr>
              <a:t>He visto muchas tormentas en mi vida. La mayoría me han cogido por sorpresa, por lo que tuve que aprender muy rápido a mirar adelante y entender que no soy capaz de controlar el tiempo, ejercitar el arte de la paciencia y respetar la furia de la naturaleza</a:t>
            </a:r>
            <a:endParaRPr lang="es-ES" sz="3200" b="1" dirty="0">
              <a:solidFill>
                <a:schemeClr val="bg1"/>
              </a:solidFill>
              <a:latin typeface="Pristina" pitchFamily="66" charset="0"/>
            </a:endParaRPr>
          </a:p>
        </p:txBody>
      </p:sp>
    </p:spTree>
  </p:cSld>
  <p:clrMapOvr>
    <a:masterClrMapping/>
  </p:clrMapOvr>
  <p:transition spd="slow" advTm="18000">
    <p:zoom/>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gradFill>
          <a:gsLst>
            <a:gs pos="0">
              <a:schemeClr val="accent6">
                <a:lumMod val="75000"/>
              </a:schemeClr>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pic>
        <p:nvPicPr>
          <p:cNvPr id="2" name="1 Imagen" descr="paisajes naturales montañas invierno primavera landscapes (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3" name="2 Rectángulo"/>
          <p:cNvSpPr/>
          <p:nvPr/>
        </p:nvSpPr>
        <p:spPr>
          <a:xfrm>
            <a:off x="0" y="0"/>
            <a:ext cx="9144000" cy="6858000"/>
          </a:xfrm>
          <a:prstGeom prst="rect">
            <a:avLst/>
          </a:prstGeom>
          <a:solidFill>
            <a:srgbClr val="9966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paisajes naturales montañas invierno primavera landscapes (4).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3000"/>
                                        <p:tgtEl>
                                          <p:spTgt spid="4"/>
                                        </p:tgtEl>
                                      </p:cBhvr>
                                    </p:animEffect>
                                  </p:childTnLst>
                                </p:cTn>
                              </p:par>
                              <p:par>
                                <p:cTn id="20" presetID="20" presetClass="entr" presetSubtype="0"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edge">
                                      <p:cBhvr>
                                        <p:cTn id="22" dur="3000"/>
                                        <p:tgtEl>
                                          <p:spTgt spid="3"/>
                                        </p:tgtEl>
                                      </p:cBhvr>
                                    </p:animEffect>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002C6C"/>
        </a:solidFill>
        <a:effectLst/>
      </p:bgPr>
    </p:bg>
    <p:spTree>
      <p:nvGrpSpPr>
        <p:cNvPr id="1" name=""/>
        <p:cNvGrpSpPr/>
        <p:nvPr/>
      </p:nvGrpSpPr>
      <p:grpSpPr>
        <a:xfrm>
          <a:off x="0" y="0"/>
          <a:ext cx="0" cy="0"/>
          <a:chOff x="0" y="0"/>
          <a:chExt cx="0" cy="0"/>
        </a:xfrm>
      </p:grpSpPr>
      <p:pic>
        <p:nvPicPr>
          <p:cNvPr id="2" name="1 Imagen" descr="paisajes-naturales-natural-landscapes-fotos-de-la-naturaleza-bosques-montañas-lagos-y-cascadas (11).jpg"/>
          <p:cNvPicPr>
            <a:picLocks noGrp="1" noChangeAspect="1"/>
          </p:cNvPicPr>
          <p:nvPr isPhoto="1"/>
        </p:nvPicPr>
        <p:blipFill>
          <a:blip r:embed="rId2">
            <a:lum/>
          </a:blip>
          <a:stretch>
            <a:fillRect/>
          </a:stretch>
        </p:blipFill>
        <p:spPr>
          <a:xfrm>
            <a:off x="0" y="12700"/>
            <a:ext cx="9144000" cy="6831013"/>
          </a:xfrm>
          <a:prstGeom prst="rect">
            <a:avLst/>
          </a:prstGeom>
          <a:noFill/>
          <a:ln>
            <a:noFill/>
          </a:ln>
        </p:spPr>
      </p:pic>
      <p:sp>
        <p:nvSpPr>
          <p:cNvPr id="3" name="2 Rectángulo"/>
          <p:cNvSpPr/>
          <p:nvPr/>
        </p:nvSpPr>
        <p:spPr>
          <a:xfrm>
            <a:off x="0" y="0"/>
            <a:ext cx="9144000" cy="6858000"/>
          </a:xfrm>
          <a:prstGeom prst="rect">
            <a:avLst/>
          </a:prstGeom>
          <a:solidFill>
            <a:srgbClr val="C00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paisajes-naturales-natural-landscapes-fotos-de-la-naturaleza-bosques-montañas-lagos-y-cascadas (11).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strVal val="4/3*#ppt_w"/>
                                          </p:val>
                                        </p:tav>
                                        <p:tav tm="100000">
                                          <p:val>
                                            <p:strVal val="#ppt_w"/>
                                          </p:val>
                                        </p:tav>
                                      </p:tavLst>
                                    </p:anim>
                                    <p:anim calcmode="lin" valueType="num">
                                      <p:cBhvr>
                                        <p:cTn id="8" dur="3000" fill="hold"/>
                                        <p:tgtEl>
                                          <p:spTgt spid="4"/>
                                        </p:tgtEl>
                                        <p:attrNameLst>
                                          <p:attrName>ppt_h</p:attrName>
                                        </p:attrNameLst>
                                      </p:cBhvr>
                                      <p:tavLst>
                                        <p:tav tm="0">
                                          <p:val>
                                            <p:strVal val="4/3*#ppt_h"/>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3000"/>
                                        <p:tgtEl>
                                          <p:spTgt spid="4"/>
                                        </p:tgtEl>
                                      </p:cBhvr>
                                    </p:animEffect>
                                  </p:childTnLst>
                                </p:cTn>
                              </p:par>
                              <p:par>
                                <p:cTn id="12" presetID="23" presetClass="exit" presetSubtype="272" fill="hold" grpId="0" nodeType="withEffect">
                                  <p:stCondLst>
                                    <p:cond delay="0"/>
                                  </p:stCondLst>
                                  <p:childTnLst>
                                    <p:anim calcmode="lin" valueType="num">
                                      <p:cBhvr>
                                        <p:cTn id="13" dur="5000"/>
                                        <p:tgtEl>
                                          <p:spTgt spid="3"/>
                                        </p:tgtEl>
                                        <p:attrNameLst>
                                          <p:attrName>ppt_w</p:attrName>
                                        </p:attrNameLst>
                                      </p:cBhvr>
                                      <p:tavLst>
                                        <p:tav tm="0">
                                          <p:val>
                                            <p:strVal val="ppt_w"/>
                                          </p:val>
                                        </p:tav>
                                        <p:tav tm="100000">
                                          <p:val>
                                            <p:strVal val="4/3*ppt_w"/>
                                          </p:val>
                                        </p:tav>
                                      </p:tavLst>
                                    </p:anim>
                                    <p:anim calcmode="lin" valueType="num">
                                      <p:cBhvr>
                                        <p:cTn id="14" dur="5000"/>
                                        <p:tgtEl>
                                          <p:spTgt spid="3"/>
                                        </p:tgtEl>
                                        <p:attrNameLst>
                                          <p:attrName>ppt_h</p:attrName>
                                        </p:attrNameLst>
                                      </p:cBhvr>
                                      <p:tavLst>
                                        <p:tav tm="0">
                                          <p:val>
                                            <p:strVal val="ppt_h"/>
                                          </p:val>
                                        </p:tav>
                                        <p:tav tm="100000">
                                          <p:val>
                                            <p:strVal val="4/3*ppt_h"/>
                                          </p:val>
                                        </p:tav>
                                      </p:tavLst>
                                    </p:anim>
                                    <p:set>
                                      <p:cBhvr>
                                        <p:cTn id="15" dur="1" fill="hold">
                                          <p:stCondLst>
                                            <p:cond delay="4999"/>
                                          </p:stCondLst>
                                        </p:cTn>
                                        <p:tgtEl>
                                          <p:spTgt spid="3"/>
                                        </p:tgtEl>
                                        <p:attrNameLst>
                                          <p:attrName>style.visibility</p:attrName>
                                        </p:attrNameLst>
                                      </p:cBhvr>
                                      <p:to>
                                        <p:strVal val="hidden"/>
                                      </p:to>
                                    </p:set>
                                  </p:childTnLst>
                                </p:cTn>
                              </p:par>
                              <p:par>
                                <p:cTn id="16" presetID="21" presetClass="exit" presetSubtype="8" fill="hold" grpId="1" nodeType="withEffect">
                                  <p:stCondLst>
                                    <p:cond delay="0"/>
                                  </p:stCondLst>
                                  <p:childTnLst>
                                    <p:animEffect transition="out" filter="wheel(8)">
                                      <p:cBhvr>
                                        <p:cTn id="17" dur="5000"/>
                                        <p:tgtEl>
                                          <p:spTgt spid="3"/>
                                        </p:tgtEl>
                                      </p:cBhvr>
                                    </p:animEffect>
                                    <p:set>
                                      <p:cBhvr>
                                        <p:cTn id="18" dur="1" fill="hold">
                                          <p:stCondLst>
                                            <p:cond delay="4999"/>
                                          </p:stCondLst>
                                        </p:cTn>
                                        <p:tgtEl>
                                          <p:spTgt spid="3"/>
                                        </p:tgtEl>
                                        <p:attrNameLst>
                                          <p:attrName>style.visibility</p:attrName>
                                        </p:attrNameLst>
                                      </p:cBhvr>
                                      <p:to>
                                        <p:strVal val="hidden"/>
                                      </p:to>
                                    </p:set>
                                  </p:childTnLst>
                                </p:cTn>
                              </p:par>
                              <p:par>
                                <p:cTn id="19" presetID="23" presetClass="entr" presetSubtype="288" fill="hold" nodeType="withEffect">
                                  <p:stCondLst>
                                    <p:cond delay="0"/>
                                  </p:stCondLst>
                                  <p:childTnLst>
                                    <p:set>
                                      <p:cBhvr>
                                        <p:cTn id="20" dur="1" fill="hold">
                                          <p:stCondLst>
                                            <p:cond delay="0"/>
                                          </p:stCondLst>
                                        </p:cTn>
                                        <p:tgtEl>
                                          <p:spTgt spid="2"/>
                                        </p:tgtEl>
                                        <p:attrNameLst>
                                          <p:attrName>style.visibility</p:attrName>
                                        </p:attrNameLst>
                                      </p:cBhvr>
                                      <p:to>
                                        <p:strVal val="visible"/>
                                      </p:to>
                                    </p:set>
                                    <p:anim calcmode="lin" valueType="num">
                                      <p:cBhvr>
                                        <p:cTn id="21" dur="5000" fill="hold"/>
                                        <p:tgtEl>
                                          <p:spTgt spid="2"/>
                                        </p:tgtEl>
                                        <p:attrNameLst>
                                          <p:attrName>ppt_w</p:attrName>
                                        </p:attrNameLst>
                                      </p:cBhvr>
                                      <p:tavLst>
                                        <p:tav tm="0">
                                          <p:val>
                                            <p:strVal val="4/3*#ppt_w"/>
                                          </p:val>
                                        </p:tav>
                                        <p:tav tm="100000">
                                          <p:val>
                                            <p:strVal val="#ppt_w"/>
                                          </p:val>
                                        </p:tav>
                                      </p:tavLst>
                                    </p:anim>
                                    <p:anim calcmode="lin" valueType="num">
                                      <p:cBhvr>
                                        <p:cTn id="22" dur="5000" fill="hold"/>
                                        <p:tgtEl>
                                          <p:spTgt spid="2"/>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5" name="4 CuadroTexto"/>
          <p:cNvSpPr txBox="1"/>
          <p:nvPr/>
        </p:nvSpPr>
        <p:spPr>
          <a:xfrm>
            <a:off x="1000100" y="2643182"/>
            <a:ext cx="7000924" cy="1077218"/>
          </a:xfrm>
          <a:prstGeom prst="rect">
            <a:avLst/>
          </a:prstGeom>
          <a:noFill/>
        </p:spPr>
        <p:txBody>
          <a:bodyPr wrap="square" rtlCol="0">
            <a:spAutoFit/>
          </a:bodyPr>
          <a:lstStyle/>
          <a:p>
            <a:pPr algn="ctr"/>
            <a:r>
              <a:rPr lang="es-ES" sz="3200" b="1" dirty="0" smtClean="0">
                <a:solidFill>
                  <a:schemeClr val="bg1"/>
                </a:solidFill>
                <a:latin typeface="Pristina" pitchFamily="66" charset="0"/>
              </a:rPr>
              <a:t>Tienes que tomar riesgos. Solo entendemos el milagro de la vida cuando permitimos que pase lo inesperado</a:t>
            </a:r>
            <a:endParaRPr lang="es-ES" sz="3200" b="1" dirty="0">
              <a:solidFill>
                <a:schemeClr val="bg1"/>
              </a:solidFill>
              <a:latin typeface="Pristina" pitchFamily="66" charset="0"/>
            </a:endParaRPr>
          </a:p>
        </p:txBody>
      </p:sp>
    </p:spTree>
  </p:cSld>
  <p:clrMapOvr>
    <a:masterClrMapping/>
  </p:clrMapOvr>
  <p:transition spd="slow" advTm="10000">
    <p:zoom/>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gradFill>
          <a:gsLst>
            <a:gs pos="0">
              <a:srgbClr val="D6B19C"/>
            </a:gs>
            <a:gs pos="30000">
              <a:srgbClr val="D49E6C"/>
            </a:gs>
            <a:gs pos="70000">
              <a:srgbClr val="A65528"/>
            </a:gs>
            <a:gs pos="100000">
              <a:srgbClr val="663012"/>
            </a:gs>
          </a:gsLst>
          <a:lin ang="5400000" scaled="0"/>
        </a:gradFill>
        <a:effectLst/>
      </p:bgPr>
    </p:bg>
    <p:spTree>
      <p:nvGrpSpPr>
        <p:cNvPr id="1" name=""/>
        <p:cNvGrpSpPr/>
        <p:nvPr/>
      </p:nvGrpSpPr>
      <p:grpSpPr>
        <a:xfrm>
          <a:off x="0" y="0"/>
          <a:ext cx="0" cy="0"/>
          <a:chOff x="0" y="0"/>
          <a:chExt cx="0" cy="0"/>
        </a:xfrm>
      </p:grpSpPr>
      <p:pic>
        <p:nvPicPr>
          <p:cNvPr id="2" name="1 Imagen" descr="paisajes naturales montañas invierno primavera landscapes (5).jpg"/>
          <p:cNvPicPr>
            <a:picLocks noGrp="1" noChangeAspect="1"/>
          </p:cNvPicPr>
          <p:nvPr isPhoto="1"/>
        </p:nvPicPr>
        <p:blipFill>
          <a:blip r:embed="rId2">
            <a:lum/>
          </a:blip>
          <a:stretch>
            <a:fillRect/>
          </a:stretch>
        </p:blipFill>
        <p:spPr>
          <a:xfrm>
            <a:off x="0" y="3174"/>
            <a:ext cx="9144000" cy="6854826"/>
          </a:xfrm>
          <a:prstGeom prst="rect">
            <a:avLst/>
          </a:prstGeom>
          <a:noFill/>
          <a:ln>
            <a:noFill/>
          </a:ln>
        </p:spPr>
      </p:pic>
      <p:sp>
        <p:nvSpPr>
          <p:cNvPr id="3" name="2 Rectángulo"/>
          <p:cNvSpPr/>
          <p:nvPr/>
        </p:nvSpPr>
        <p:spPr>
          <a:xfrm>
            <a:off x="0" y="0"/>
            <a:ext cx="9144000" cy="6858000"/>
          </a:xfrm>
          <a:prstGeom prst="rect">
            <a:avLst/>
          </a:prstGeom>
          <a:solidFill>
            <a:srgbClr val="3B2519">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paisajes naturales montañas invierno primavera landscapes (5).jpg"/>
          <p:cNvPicPr>
            <a:picLocks noGrp="1" noChangeAspect="1"/>
          </p:cNvPicPr>
          <p:nvPr isPhoto="1"/>
        </p:nvPicPr>
        <p:blipFill>
          <a:blip r:embed="rId2">
            <a:lum/>
          </a:blip>
          <a:stretch>
            <a:fillRect/>
          </a:stretch>
        </p:blipFill>
        <p:spPr>
          <a:xfrm>
            <a:off x="0" y="3174"/>
            <a:ext cx="9144000" cy="6854826"/>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5000"/>
                                        <p:tgtEl>
                                          <p:spTgt spid="4"/>
                                        </p:tgtEl>
                                      </p:cBhvr>
                                    </p:animEffect>
                                  </p:childTnLst>
                                </p:cTn>
                              </p:par>
                              <p:par>
                                <p:cTn id="20" presetID="4"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ox(out)">
                                      <p:cBhvr>
                                        <p:cTn id="22" dur="5000"/>
                                        <p:tgtEl>
                                          <p:spTgt spid="3"/>
                                        </p:tgtEl>
                                      </p:cBhvr>
                                    </p:animEffect>
                                  </p:childTnLst>
                                </p:cTn>
                              </p:par>
                              <p:par>
                                <p:cTn id="23" presetID="8" presetClass="entr" presetSubtype="16"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diamond(in)">
                                      <p:cBhvr>
                                        <p:cTn id="25"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002C6C"/>
        </a:solidFill>
        <a:effectLst/>
      </p:bgPr>
    </p:bg>
    <p:spTree>
      <p:nvGrpSpPr>
        <p:cNvPr id="1" name=""/>
        <p:cNvGrpSpPr/>
        <p:nvPr/>
      </p:nvGrpSpPr>
      <p:grpSpPr>
        <a:xfrm>
          <a:off x="0" y="0"/>
          <a:ext cx="0" cy="0"/>
          <a:chOff x="0" y="0"/>
          <a:chExt cx="0" cy="0"/>
        </a:xfrm>
      </p:grpSpPr>
      <p:pic>
        <p:nvPicPr>
          <p:cNvPr id="2" name="1 Imagen" descr="paisajes-naturales-natural-landscapes-fotos-de-la-naturaleza-bosques-montañas-lagos-y-cascadas (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
        <p:nvSpPr>
          <p:cNvPr id="4" name="3 Rectángulo"/>
          <p:cNvSpPr/>
          <p:nvPr/>
        </p:nvSpPr>
        <p:spPr>
          <a:xfrm>
            <a:off x="0" y="0"/>
            <a:ext cx="9144000" cy="6858000"/>
          </a:xfrm>
          <a:prstGeom prst="rect">
            <a:avLst/>
          </a:prstGeom>
          <a:solidFill>
            <a:schemeClr val="tx1">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5" name="4 Imagen" descr="paisajes-naturales-natural-landscapes-fotos-de-la-naturaleza-bosques-montañas-lagos-y-cascadas (8).jpg"/>
          <p:cNvPicPr>
            <a:picLocks noGrp="1" noChangeAspect="1"/>
          </p:cNvPicPr>
          <p:nvPr isPhoto="1"/>
        </p:nvPicPr>
        <p:blipFill>
          <a:blip r:embed="rId2">
            <a:lum/>
          </a:blip>
          <a:stretch>
            <a:fillRect/>
          </a:stretch>
        </p:blipFill>
        <p:spPr>
          <a:xfrm>
            <a:off x="0" y="0"/>
            <a:ext cx="9144000" cy="6858000"/>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3000" fill="hold"/>
                                        <p:tgtEl>
                                          <p:spTgt spid="4"/>
                                        </p:tgtEl>
                                        <p:attrNameLst>
                                          <p:attrName>ppt_w</p:attrName>
                                        </p:attrNameLst>
                                      </p:cBhvr>
                                      <p:tavLst>
                                        <p:tav tm="0">
                                          <p:val>
                                            <p:strVal val="4/3*#ppt_w"/>
                                          </p:val>
                                        </p:tav>
                                        <p:tav tm="100000">
                                          <p:val>
                                            <p:strVal val="#ppt_w"/>
                                          </p:val>
                                        </p:tav>
                                      </p:tavLst>
                                    </p:anim>
                                    <p:anim calcmode="lin" valueType="num">
                                      <p:cBhvr>
                                        <p:cTn id="12" dur="3000" fill="hold"/>
                                        <p:tgtEl>
                                          <p:spTgt spid="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3000" fill="hold"/>
                                        <p:tgtEl>
                                          <p:spTgt spid="5"/>
                                        </p:tgtEl>
                                        <p:attrNameLst>
                                          <p:attrName>ppt_w</p:attrName>
                                        </p:attrNameLst>
                                      </p:cBhvr>
                                      <p:tavLst>
                                        <p:tav tm="0">
                                          <p:val>
                                            <p:strVal val="4/3*#ppt_w"/>
                                          </p:val>
                                        </p:tav>
                                        <p:tav tm="100000">
                                          <p:val>
                                            <p:strVal val="#ppt_w"/>
                                          </p:val>
                                        </p:tav>
                                      </p:tavLst>
                                    </p:anim>
                                    <p:anim calcmode="lin" valueType="num">
                                      <p:cBhvr>
                                        <p:cTn id="16" dur="3000" fill="hold"/>
                                        <p:tgtEl>
                                          <p:spTgt spid="5"/>
                                        </p:tgtEl>
                                        <p:attrNameLst>
                                          <p:attrName>ppt_h</p:attrName>
                                        </p:attrNameLst>
                                      </p:cBhvr>
                                      <p:tavLst>
                                        <p:tav tm="0">
                                          <p:val>
                                            <p:strVal val="4/3*#ppt_h"/>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diamond(out)">
                                      <p:cBhvr>
                                        <p:cTn id="19" dur="3000"/>
                                        <p:tgtEl>
                                          <p:spTgt spid="5"/>
                                        </p:tgtEl>
                                      </p:cBhvr>
                                    </p:animEffect>
                                  </p:childTnLst>
                                </p:cTn>
                              </p:par>
                              <p:par>
                                <p:cTn id="20" presetID="6" presetClass="entr" presetSubtype="32" fill="hold" grpId="1"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out)">
                                      <p:cBhvr>
                                        <p:cTn id="22" dur="3000"/>
                                        <p:tgtEl>
                                          <p:spTgt spid="4"/>
                                        </p:tgtEl>
                                      </p:cBhvr>
                                    </p:animEffect>
                                  </p:childTnLst>
                                </p:cTn>
                              </p:par>
                              <p:par>
                                <p:cTn id="23" presetID="2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wedge">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0" y="0"/>
            <a:ext cx="9144000" cy="6858000"/>
          </a:xfrm>
          <a:prstGeom prst="rect">
            <a:avLst/>
          </a:prstGeom>
          <a:gradFill flip="none" rotWithShape="1">
            <a:gsLst>
              <a:gs pos="0">
                <a:schemeClr val="tx2">
                  <a:lumMod val="10000"/>
                </a:schemeClr>
              </a:gs>
              <a:gs pos="64999">
                <a:srgbClr val="F0EBD5"/>
              </a:gs>
              <a:gs pos="100000">
                <a:srgbClr val="D1C39F"/>
              </a:gs>
            </a:gsLst>
            <a:lin ang="16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6" name="5 Imagen" descr="PJRygr0e4JpohTNuPi7gjdOcO6s.png"/>
          <p:cNvPicPr>
            <a:picLocks noChangeAspect="1"/>
          </p:cNvPicPr>
          <p:nvPr/>
        </p:nvPicPr>
        <p:blipFill>
          <a:blip r:embed="rId2">
            <a:duotone>
              <a:prstClr val="black"/>
              <a:schemeClr val="tx2">
                <a:lumMod val="75000"/>
                <a:tint val="45000"/>
                <a:satMod val="400000"/>
              </a:schemeClr>
            </a:duotone>
          </a:blip>
          <a:stretch>
            <a:fillRect/>
          </a:stretch>
        </p:blipFill>
        <p:spPr>
          <a:xfrm>
            <a:off x="0" y="0"/>
            <a:ext cx="9144000" cy="6858000"/>
          </a:xfrm>
          <a:prstGeom prst="rect">
            <a:avLst/>
          </a:prstGeom>
        </p:spPr>
      </p:pic>
      <p:sp>
        <p:nvSpPr>
          <p:cNvPr id="5" name="4 CuadroTexto"/>
          <p:cNvSpPr txBox="1"/>
          <p:nvPr/>
        </p:nvSpPr>
        <p:spPr>
          <a:xfrm>
            <a:off x="1000100" y="2643182"/>
            <a:ext cx="7000924" cy="1077218"/>
          </a:xfrm>
          <a:prstGeom prst="rect">
            <a:avLst/>
          </a:prstGeom>
          <a:noFill/>
        </p:spPr>
        <p:txBody>
          <a:bodyPr wrap="square" rtlCol="0">
            <a:spAutoFit/>
          </a:bodyPr>
          <a:lstStyle/>
          <a:p>
            <a:pPr algn="ctr"/>
            <a:r>
              <a:rPr lang="es-ES" sz="3200" b="1" dirty="0" smtClean="0">
                <a:solidFill>
                  <a:schemeClr val="bg1"/>
                </a:solidFill>
                <a:latin typeface="Pristina" pitchFamily="66" charset="0"/>
              </a:rPr>
              <a:t>No, nunca he visto un ángel, pero es irrelevante el haberlo visto o no. Siento su presencia alrededor mía</a:t>
            </a:r>
            <a:endParaRPr lang="es-ES" sz="3200" b="1" dirty="0">
              <a:solidFill>
                <a:schemeClr val="bg1"/>
              </a:solidFill>
              <a:latin typeface="Pristina" pitchFamily="66" charset="0"/>
            </a:endParaRPr>
          </a:p>
        </p:txBody>
      </p:sp>
    </p:spTree>
  </p:cSld>
  <p:clrMapOvr>
    <a:masterClrMapping/>
  </p:clrMapOvr>
  <p:transition spd="slow" advTm="9000">
    <p:zoom/>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002C6C"/>
            </a:gs>
            <a:gs pos="39999">
              <a:srgbClr val="85C2FF"/>
            </a:gs>
            <a:gs pos="70000">
              <a:srgbClr val="C4D6EB"/>
            </a:gs>
            <a:gs pos="100000">
              <a:srgbClr val="FFEBFA"/>
            </a:gs>
          </a:gsLst>
          <a:lin ang="5400000" scaled="1"/>
          <a:tileRect/>
        </a:gradFill>
        <a:effectLst/>
      </p:bgPr>
    </p:bg>
    <p:spTree>
      <p:nvGrpSpPr>
        <p:cNvPr id="1" name=""/>
        <p:cNvGrpSpPr/>
        <p:nvPr/>
      </p:nvGrpSpPr>
      <p:grpSpPr>
        <a:xfrm>
          <a:off x="0" y="0"/>
          <a:ext cx="0" cy="0"/>
          <a:chOff x="0" y="0"/>
          <a:chExt cx="0" cy="0"/>
        </a:xfrm>
      </p:grpSpPr>
      <p:pic>
        <p:nvPicPr>
          <p:cNvPr id="2" name="1 Imagen" descr="Paraiso tropical by Tristan Dumlao.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Rectángulo"/>
          <p:cNvSpPr/>
          <p:nvPr/>
        </p:nvSpPr>
        <p:spPr>
          <a:xfrm>
            <a:off x="0" y="0"/>
            <a:ext cx="9144000" cy="6858000"/>
          </a:xfrm>
          <a:prstGeom prst="rect">
            <a:avLst/>
          </a:prstGeom>
          <a:solidFill>
            <a:srgbClr val="FFC000">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Paraiso tropical by Tristan Dumlao.jpg"/>
          <p:cNvPicPr>
            <a:picLocks noGrp="1" noChangeAspect="1"/>
          </p:cNvPicPr>
          <p:nvPr isPhoto="1"/>
        </p:nvPicPr>
        <p:blipFill>
          <a:blip r:embed="rId2">
            <a:lum/>
          </a:blip>
          <a:stretch>
            <a:fillRect/>
          </a:stretch>
        </p:blipFill>
        <p:spPr>
          <a:xfrm>
            <a:off x="0" y="0"/>
            <a:ext cx="9144000" cy="6831013"/>
          </a:xfrm>
          <a:prstGeom prst="rect">
            <a:avLst/>
          </a:prstGeom>
          <a:noFill/>
          <a:ln>
            <a:noFill/>
          </a:ln>
        </p:spPr>
      </p:pic>
    </p:spTree>
  </p:cSld>
  <p:clrMapOvr>
    <a:masterClrMapping/>
  </p:clrMapOvr>
  <p:transition spd="slow" advTm="12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3000" fill="hold"/>
                                        <p:tgtEl>
                                          <p:spTgt spid="2"/>
                                        </p:tgtEl>
                                        <p:attrNameLst>
                                          <p:attrName>ppt_w</p:attrName>
                                        </p:attrNameLst>
                                      </p:cBhvr>
                                      <p:tavLst>
                                        <p:tav tm="0">
                                          <p:val>
                                            <p:strVal val="4/3*#ppt_w"/>
                                          </p:val>
                                        </p:tav>
                                        <p:tav tm="100000">
                                          <p:val>
                                            <p:strVal val="#ppt_w"/>
                                          </p:val>
                                        </p:tav>
                                      </p:tavLst>
                                    </p:anim>
                                    <p:anim calcmode="lin" valueType="num">
                                      <p:cBhvr>
                                        <p:cTn id="8" dur="3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3000" fill="hold"/>
                                        <p:tgtEl>
                                          <p:spTgt spid="3"/>
                                        </p:tgtEl>
                                        <p:attrNameLst>
                                          <p:attrName>ppt_w</p:attrName>
                                        </p:attrNameLst>
                                      </p:cBhvr>
                                      <p:tavLst>
                                        <p:tav tm="0">
                                          <p:val>
                                            <p:strVal val="4/3*#ppt_w"/>
                                          </p:val>
                                        </p:tav>
                                        <p:tav tm="100000">
                                          <p:val>
                                            <p:strVal val="#ppt_w"/>
                                          </p:val>
                                        </p:tav>
                                      </p:tavLst>
                                    </p:anim>
                                    <p:anim calcmode="lin" valueType="num">
                                      <p:cBhvr>
                                        <p:cTn id="12" dur="3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strVal val="4/3*#ppt_w"/>
                                          </p:val>
                                        </p:tav>
                                        <p:tav tm="100000">
                                          <p:val>
                                            <p:strVal val="#ppt_w"/>
                                          </p:val>
                                        </p:tav>
                                      </p:tavLst>
                                    </p:anim>
                                    <p:anim calcmode="lin" valueType="num">
                                      <p:cBhvr>
                                        <p:cTn id="16" dur="3000" fill="hold"/>
                                        <p:tgtEl>
                                          <p:spTgt spid="4"/>
                                        </p:tgtEl>
                                        <p:attrNameLst>
                                          <p:attrName>ppt_h</p:attrName>
                                        </p:attrNameLst>
                                      </p:cBhvr>
                                      <p:tavLst>
                                        <p:tav tm="0">
                                          <p:val>
                                            <p:strVal val="4/3*#ppt_h"/>
                                          </p:val>
                                        </p:tav>
                                        <p:tav tm="100000">
                                          <p:val>
                                            <p:strVal val="#ppt_h"/>
                                          </p:val>
                                        </p:tav>
                                      </p:tavLst>
                                    </p:anim>
                                  </p:childTnLst>
                                </p:cTn>
                              </p:par>
                              <p:par>
                                <p:cTn id="17" presetID="16" presetClass="entr" presetSubtype="4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outHorizontal)">
                                      <p:cBhvr>
                                        <p:cTn id="19" dur="3000"/>
                                        <p:tgtEl>
                                          <p:spTgt spid="4"/>
                                        </p:tgtEl>
                                      </p:cBhvr>
                                    </p:animEffect>
                                  </p:childTnLst>
                                </p:cTn>
                              </p:par>
                              <p:par>
                                <p:cTn id="20" presetID="8" presetClass="entr" presetSubtype="32" fill="hold" grpId="1" nodeType="with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diamond(out)">
                                      <p:cBhvr>
                                        <p:cTn id="22" dur="3000"/>
                                        <p:tgtEl>
                                          <p:spTgt spid="3"/>
                                        </p:tgtEl>
                                      </p:cBhvr>
                                    </p:animEffect>
                                  </p:childTnLst>
                                </p:cTn>
                              </p:par>
                              <p:par>
                                <p:cTn id="23" presetID="4"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box(out)">
                                      <p:cBhvr>
                                        <p:cTn id="25"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www.FreeAmazingPictures.com-SEBi-3.jpg"/>
          <p:cNvPicPr>
            <a:picLocks noGrp="1" noChangeAspect="1"/>
          </p:cNvPicPr>
          <p:nvPr isPhoto="1"/>
        </p:nvPicPr>
        <p:blipFill>
          <a:blip r:embed="rId2">
            <a:lum/>
          </a:blip>
          <a:stretch>
            <a:fillRect/>
          </a:stretch>
        </p:blipFill>
        <p:spPr>
          <a:xfrm>
            <a:off x="0" y="12700"/>
            <a:ext cx="9144000" cy="6845300"/>
          </a:xfrm>
          <a:prstGeom prst="rect">
            <a:avLst/>
          </a:prstGeom>
          <a:noFill/>
          <a:ln>
            <a:noFill/>
          </a:ln>
        </p:spPr>
      </p:pic>
      <p:sp>
        <p:nvSpPr>
          <p:cNvPr id="3" name="2 Rectángulo"/>
          <p:cNvSpPr/>
          <p:nvPr/>
        </p:nvSpPr>
        <p:spPr>
          <a:xfrm>
            <a:off x="0" y="0"/>
            <a:ext cx="9144000" cy="6858000"/>
          </a:xfrm>
          <a:prstGeom prst="rect">
            <a:avLst/>
          </a:prstGeom>
          <a:solidFill>
            <a:schemeClr val="accent6">
              <a:lumMod val="75000"/>
              <a:alpha val="69804"/>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 name="3 Imagen" descr="www.FreeAmazingPictures.com-SEBi-3.jpg"/>
          <p:cNvPicPr>
            <a:picLocks noGrp="1" noChangeAspect="1"/>
          </p:cNvPicPr>
          <p:nvPr isPhoto="1"/>
        </p:nvPicPr>
        <p:blipFill>
          <a:blip r:embed="rId2">
            <a:lum/>
          </a:blip>
          <a:stretch>
            <a:fillRect/>
          </a:stretch>
        </p:blipFill>
        <p:spPr>
          <a:xfrm>
            <a:off x="0" y="1"/>
            <a:ext cx="9144000" cy="6858000"/>
          </a:xfrm>
          <a:prstGeom prst="rect">
            <a:avLst/>
          </a:prstGeom>
          <a:noFill/>
          <a:ln>
            <a:noFill/>
          </a:ln>
        </p:spPr>
      </p:pic>
      <p:pic>
        <p:nvPicPr>
          <p:cNvPr id="23554" name="Picture 2" descr="Rendered Image"/>
          <p:cNvPicPr>
            <a:picLocks noChangeAspect="1" noChangeArrowheads="1"/>
          </p:cNvPicPr>
          <p:nvPr/>
        </p:nvPicPr>
        <p:blipFill>
          <a:blip r:embed="rId3">
            <a:lum bright="40000" contrast="40000"/>
          </a:blip>
          <a:srcRect/>
          <a:stretch>
            <a:fillRect/>
          </a:stretch>
        </p:blipFill>
        <p:spPr bwMode="auto">
          <a:xfrm rot="20743308">
            <a:off x="2000232" y="4643446"/>
            <a:ext cx="2400300" cy="1552576"/>
          </a:xfrm>
          <a:prstGeom prst="rect">
            <a:avLst/>
          </a:prstGeom>
          <a:noFill/>
        </p:spPr>
      </p:pic>
    </p:spTree>
  </p:cSld>
  <p:clrMapOvr>
    <a:masterClrMapping/>
  </p:clrMapOvr>
  <p:transition spd="slow" advTm="18000">
    <p:zo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0" fill="hold"/>
                                        <p:tgtEl>
                                          <p:spTgt spid="2"/>
                                        </p:tgtEl>
                                        <p:attrNameLst>
                                          <p:attrName>ppt_w</p:attrName>
                                        </p:attrNameLst>
                                      </p:cBhvr>
                                      <p:tavLst>
                                        <p:tav tm="0">
                                          <p:val>
                                            <p:strVal val="4/3*#ppt_w"/>
                                          </p:val>
                                        </p:tav>
                                        <p:tav tm="100000">
                                          <p:val>
                                            <p:strVal val="#ppt_w"/>
                                          </p:val>
                                        </p:tav>
                                      </p:tavLst>
                                    </p:anim>
                                    <p:anim calcmode="lin" valueType="num">
                                      <p:cBhvr>
                                        <p:cTn id="8" dur="5000" fill="hold"/>
                                        <p:tgtEl>
                                          <p:spTgt spid="2"/>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0" fill="hold"/>
                                        <p:tgtEl>
                                          <p:spTgt spid="3"/>
                                        </p:tgtEl>
                                        <p:attrNameLst>
                                          <p:attrName>ppt_w</p:attrName>
                                        </p:attrNameLst>
                                      </p:cBhvr>
                                      <p:tavLst>
                                        <p:tav tm="0">
                                          <p:val>
                                            <p:strVal val="4/3*#ppt_w"/>
                                          </p:val>
                                        </p:tav>
                                        <p:tav tm="100000">
                                          <p:val>
                                            <p:strVal val="#ppt_w"/>
                                          </p:val>
                                        </p:tav>
                                      </p:tavLst>
                                    </p:anim>
                                    <p:anim calcmode="lin" valueType="num">
                                      <p:cBhvr>
                                        <p:cTn id="12" dur="5000" fill="hold"/>
                                        <p:tgtEl>
                                          <p:spTgt spid="3"/>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0" fill="hold"/>
                                        <p:tgtEl>
                                          <p:spTgt spid="4"/>
                                        </p:tgtEl>
                                        <p:attrNameLst>
                                          <p:attrName>ppt_w</p:attrName>
                                        </p:attrNameLst>
                                      </p:cBhvr>
                                      <p:tavLst>
                                        <p:tav tm="0">
                                          <p:val>
                                            <p:strVal val="4/3*#ppt_w"/>
                                          </p:val>
                                        </p:tav>
                                        <p:tav tm="100000">
                                          <p:val>
                                            <p:strVal val="#ppt_w"/>
                                          </p:val>
                                        </p:tav>
                                      </p:tavLst>
                                    </p:anim>
                                    <p:anim calcmode="lin" valueType="num">
                                      <p:cBhvr>
                                        <p:cTn id="16" dur="5000" fill="hold"/>
                                        <p:tgtEl>
                                          <p:spTgt spid="4"/>
                                        </p:tgtEl>
                                        <p:attrNameLst>
                                          <p:attrName>ppt_h</p:attrName>
                                        </p:attrNameLst>
                                      </p:cBhvr>
                                      <p:tavLst>
                                        <p:tav tm="0">
                                          <p:val>
                                            <p:strVal val="4/3*#ppt_h"/>
                                          </p:val>
                                        </p:tav>
                                        <p:tav tm="100000">
                                          <p:val>
                                            <p:strVal val="#ppt_h"/>
                                          </p:val>
                                        </p:tav>
                                      </p:tavLst>
                                    </p:anim>
                                  </p:childTnLst>
                                </p:cTn>
                              </p:par>
                              <p:par>
                                <p:cTn id="17" presetID="21" presetClass="entr" presetSubtype="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8)">
                                      <p:cBhvr>
                                        <p:cTn id="19" dur="5000"/>
                                        <p:tgtEl>
                                          <p:spTgt spid="4"/>
                                        </p:tgtEl>
                                      </p:cBhvr>
                                    </p:animEffect>
                                  </p:childTnLst>
                                </p:cTn>
                              </p:par>
                              <p:par>
                                <p:cTn id="20" presetID="6" presetClass="exit" presetSubtype="32" fill="hold" grpId="1" nodeType="withEffect">
                                  <p:stCondLst>
                                    <p:cond delay="0"/>
                                  </p:stCondLst>
                                  <p:childTnLst>
                                    <p:animEffect transition="out" filter="circle(out)">
                                      <p:cBhvr>
                                        <p:cTn id="21" dur="5000"/>
                                        <p:tgtEl>
                                          <p:spTgt spid="3"/>
                                        </p:tgtEl>
                                      </p:cBhvr>
                                    </p:animEffect>
                                    <p:set>
                                      <p:cBhvr>
                                        <p:cTn id="22" dur="1" fill="hold">
                                          <p:stCondLst>
                                            <p:cond delay="4999"/>
                                          </p:stCondLst>
                                        </p:cTn>
                                        <p:tgtEl>
                                          <p:spTgt spid="3"/>
                                        </p:tgtEl>
                                        <p:attrNameLst>
                                          <p:attrName>style.visibility</p:attrName>
                                        </p:attrNameLst>
                                      </p:cBhvr>
                                      <p:to>
                                        <p:strVal val="hidden"/>
                                      </p:to>
                                    </p:set>
                                  </p:childTnLst>
                                </p:cTn>
                              </p:par>
                              <p:par>
                                <p:cTn id="23" presetID="6" presetClass="entr" presetSubtype="32"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circle(out)">
                                      <p:cBhvr>
                                        <p:cTn id="25" dur="5000"/>
                                        <p:tgtEl>
                                          <p:spTgt spid="2"/>
                                        </p:tgtEl>
                                      </p:cBhvr>
                                    </p:animEffect>
                                  </p:childTnLst>
                                </p:cTn>
                              </p:par>
                            </p:childTnLst>
                          </p:cTn>
                        </p:par>
                        <p:par>
                          <p:cTn id="26" fill="hold">
                            <p:stCondLst>
                              <p:cond delay="5000"/>
                            </p:stCondLst>
                            <p:childTnLst>
                              <p:par>
                                <p:cTn id="27" presetID="52" presetClass="entr" presetSubtype="0" fill="hold" nodeType="afterEffect">
                                  <p:stCondLst>
                                    <p:cond delay="0"/>
                                  </p:stCondLst>
                                  <p:childTnLst>
                                    <p:set>
                                      <p:cBhvr>
                                        <p:cTn id="28" dur="1" fill="hold">
                                          <p:stCondLst>
                                            <p:cond delay="0"/>
                                          </p:stCondLst>
                                        </p:cTn>
                                        <p:tgtEl>
                                          <p:spTgt spid="23554"/>
                                        </p:tgtEl>
                                        <p:attrNameLst>
                                          <p:attrName>style.visibility</p:attrName>
                                        </p:attrNameLst>
                                      </p:cBhvr>
                                      <p:to>
                                        <p:strVal val="visible"/>
                                      </p:to>
                                    </p:set>
                                    <p:animScale>
                                      <p:cBhvr>
                                        <p:cTn id="29" dur="2000" decel="50000" fill="hold">
                                          <p:stCondLst>
                                            <p:cond delay="0"/>
                                          </p:stCondLst>
                                        </p:cTn>
                                        <p:tgtEl>
                                          <p:spTgt spid="2355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0" dur="2000" decel="50000" fill="hold">
                                          <p:stCondLst>
                                            <p:cond delay="0"/>
                                          </p:stCondLst>
                                        </p:cTn>
                                        <p:tgtEl>
                                          <p:spTgt spid="23554"/>
                                        </p:tgtEl>
                                        <p:attrNameLst>
                                          <p:attrName>ppt_x</p:attrName>
                                          <p:attrName>ppt_y</p:attrName>
                                        </p:attrNameLst>
                                      </p:cBhvr>
                                    </p:animMotion>
                                    <p:animEffect transition="in" filter="fade">
                                      <p:cBhvr>
                                        <p:cTn id="31" dur="20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513</Words>
  <Application>Microsoft Office PowerPoint</Application>
  <PresentationFormat>Presentación en pantalla (4:3)</PresentationFormat>
  <Paragraphs>22</Paragraphs>
  <Slides>59</Slides>
  <Notes>0</Notes>
  <HiddenSlides>0</HiddenSlides>
  <MMClips>1</MMClips>
  <ScaleCrop>false</ScaleCrop>
  <HeadingPairs>
    <vt:vector size="4" baseType="variant">
      <vt:variant>
        <vt:lpstr>Tema</vt:lpstr>
      </vt:variant>
      <vt:variant>
        <vt:i4>2</vt:i4>
      </vt:variant>
      <vt:variant>
        <vt:lpstr>Títulos de diapositiva</vt:lpstr>
      </vt:variant>
      <vt:variant>
        <vt:i4>59</vt:i4>
      </vt:variant>
    </vt:vector>
  </HeadingPairs>
  <TitlesOfParts>
    <vt:vector size="61"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50</cp:revision>
  <dcterms:created xsi:type="dcterms:W3CDTF">2016-03-16T01:17:42Z</dcterms:created>
  <dcterms:modified xsi:type="dcterms:W3CDTF">2016-03-16T21:02:21Z</dcterms:modified>
</cp:coreProperties>
</file>