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8" r:id="rId4"/>
    <p:sldId id="261" r:id="rId5"/>
    <p:sldId id="259" r:id="rId6"/>
    <p:sldId id="262" r:id="rId7"/>
    <p:sldId id="263" r:id="rId8"/>
    <p:sldId id="264" r:id="rId9"/>
    <p:sldId id="260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91" r:id="rId33"/>
    <p:sldId id="287" r:id="rId34"/>
    <p:sldId id="288" r:id="rId35"/>
    <p:sldId id="289" r:id="rId36"/>
    <p:sldId id="290" r:id="rId37"/>
    <p:sldId id="292" r:id="rId38"/>
    <p:sldId id="293" r:id="rId39"/>
    <p:sldId id="302" r:id="rId40"/>
    <p:sldId id="295" r:id="rId41"/>
    <p:sldId id="294" r:id="rId42"/>
    <p:sldId id="296" r:id="rId43"/>
    <p:sldId id="297" r:id="rId44"/>
    <p:sldId id="298" r:id="rId45"/>
    <p:sldId id="300" r:id="rId46"/>
    <p:sldId id="301" r:id="rId47"/>
    <p:sldId id="303" r:id="rId48"/>
    <p:sldId id="304" r:id="rId49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PfGVkiQ28hOI4u59Xrm8Q" hashData="MxVfpgcURrtDosxEZMM+8HvPYp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EACB"/>
    <a:srgbClr val="FF9933"/>
    <a:srgbClr val="1B2610"/>
    <a:srgbClr val="E60099"/>
    <a:srgbClr val="FFCDFF"/>
    <a:srgbClr val="A06442"/>
    <a:srgbClr val="A6509C"/>
    <a:srgbClr val="90561C"/>
    <a:srgbClr val="FF66CC"/>
    <a:srgbClr val="CFAFE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71" d="100"/>
          <a:sy n="171" d="100"/>
        </p:scale>
        <p:origin x="2478" y="13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15B1A-64FF-4DF9-BA42-872BD473AE71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320D-FEB4-4107-BBBB-762A4E1C3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15B1A-64FF-4DF9-BA42-872BD473AE71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320D-FEB4-4107-BBBB-762A4E1C3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15B1A-64FF-4DF9-BA42-872BD473AE71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320D-FEB4-4107-BBBB-762A4E1C3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15B1A-64FF-4DF9-BA42-872BD473AE71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320D-FEB4-4107-BBBB-762A4E1C3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15B1A-64FF-4DF9-BA42-872BD473AE71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320D-FEB4-4107-BBBB-762A4E1C3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15B1A-64FF-4DF9-BA42-872BD473AE71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320D-FEB4-4107-BBBB-762A4E1C3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15B1A-64FF-4DF9-BA42-872BD473AE71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320D-FEB4-4107-BBBB-762A4E1C3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15B1A-64FF-4DF9-BA42-872BD473AE71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320D-FEB4-4107-BBBB-762A4E1C3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15B1A-64FF-4DF9-BA42-872BD473AE71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320D-FEB4-4107-BBBB-762A4E1C3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15B1A-64FF-4DF9-BA42-872BD473AE71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320D-FEB4-4107-BBBB-762A4E1C3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15B1A-64FF-4DF9-BA42-872BD473AE71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3320D-FEB4-4107-BBBB-762A4E1C3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15B1A-64FF-4DF9-BA42-872BD473AE71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3320D-FEB4-4107-BBBB-762A4E1C3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0.png"/><Relationship Id="rId18" Type="http://schemas.openxmlformats.org/officeDocument/2006/relationships/image" Target="../media/image7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6.png"/><Relationship Id="rId11" Type="http://schemas.openxmlformats.org/officeDocument/2006/relationships/image" Target="../media/image6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5.png"/><Relationship Id="rId9" Type="http://schemas.openxmlformats.org/officeDocument/2006/relationships/image" Target="../media/image6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80ab7bfd56d273a36052fe10da870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pic>
        <p:nvPicPr>
          <p:cNvPr id="47108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14282" y="500048"/>
            <a:ext cx="4000528" cy="790576"/>
          </a:xfrm>
          <a:prstGeom prst="rect">
            <a:avLst/>
          </a:prstGeom>
          <a:noFill/>
        </p:spPr>
      </p:pic>
      <p:pic>
        <p:nvPicPr>
          <p:cNvPr id="47110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119695" y="1714494"/>
            <a:ext cx="3667147" cy="790576"/>
          </a:xfrm>
          <a:prstGeom prst="rect">
            <a:avLst/>
          </a:prstGeom>
          <a:noFill/>
        </p:spPr>
      </p:pic>
      <p:pic>
        <p:nvPicPr>
          <p:cNvPr id="47112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6858016" y="2571750"/>
            <a:ext cx="685800" cy="790576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000232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47116" name="Picture 12" descr="Rendered Image"/>
          <p:cNvPicPr>
            <a:picLocks noChangeAspect="1" noChangeArrowheads="1"/>
          </p:cNvPicPr>
          <p:nvPr/>
        </p:nvPicPr>
        <p:blipFill>
          <a:blip r:embed="rId8">
            <a:lum bright="40000" contrast="40000"/>
          </a:blip>
          <a:srcRect/>
          <a:stretch>
            <a:fillRect/>
          </a:stretch>
        </p:blipFill>
        <p:spPr bwMode="auto">
          <a:xfrm>
            <a:off x="571472" y="4286262"/>
            <a:ext cx="3171853" cy="466726"/>
          </a:xfrm>
          <a:prstGeom prst="rect">
            <a:avLst/>
          </a:prstGeom>
          <a:noFill/>
        </p:spPr>
      </p:pic>
      <p:pic>
        <p:nvPicPr>
          <p:cNvPr id="14" name="13 Imagen" descr="0f80ab7bfd56d273a36052fe10da870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2000">
    <p:sndAc>
      <p:stSnd loop="1">
        <p:snd r:embed="rId2" name="Debbie Gibson - Red Ho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4" dur="2000"/>
                                        <p:tgtEl>
                                          <p:spTgt spid="4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c801470c1bcd2764a2a84ac80a1dfd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40000">
                <a:srgbClr val="FF0000">
                  <a:shade val="30000"/>
                  <a:satMod val="115000"/>
                  <a:alpha val="31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B261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bbf39b28bfcf4f28a61bdaabef14f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642910" y="0"/>
            <a:ext cx="4000528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714349" y="160717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14349" y="375031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9" y="5893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9" y="803659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9" y="964395"/>
            <a:ext cx="385765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9" y="12097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49" y="1424059"/>
            <a:ext cx="3894839" cy="3719441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9" y="1638373"/>
            <a:ext cx="3894839" cy="350512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7" y="1982386"/>
            <a:ext cx="3894839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0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72000" y="160717"/>
            <a:ext cx="3786214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429124" y="375031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00561" y="589345"/>
            <a:ext cx="3810940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2" y="803659"/>
            <a:ext cx="3810941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2" y="964395"/>
            <a:ext cx="381094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2001" y="1209745"/>
            <a:ext cx="3739503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000" y="1446601"/>
            <a:ext cx="3643338" cy="369689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643437" y="1660915"/>
            <a:ext cx="3668064" cy="348258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500563" y="1982386"/>
            <a:ext cx="3739503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f68e5f8a6d2a3d322e7a6dbc709b86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214414" y="0"/>
            <a:ext cx="6715172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428728" y="0"/>
            <a:ext cx="6286544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857356" y="0"/>
            <a:ext cx="5500726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214546" y="0"/>
            <a:ext cx="4786346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643174" y="0"/>
            <a:ext cx="3929090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0"/>
            <a:ext cx="3286148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0"/>
            <a:ext cx="2286016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857620" y="0"/>
            <a:ext cx="1428760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143372" y="0"/>
            <a:ext cx="857256" cy="51435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0561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b60d9a071d8a5b5623f98b5ccfa63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1428728" y="428610"/>
            <a:ext cx="5929354" cy="4232684"/>
          </a:xfrm>
          <a:prstGeom prst="frame">
            <a:avLst>
              <a:gd name="adj1" fmla="val 4119"/>
            </a:avLst>
          </a:prstGeom>
          <a:solidFill>
            <a:schemeClr val="accent6">
              <a:lumMod val="5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857356" y="696502"/>
            <a:ext cx="5081622" cy="3696917"/>
          </a:xfrm>
          <a:prstGeom prst="frame">
            <a:avLst>
              <a:gd name="adj1" fmla="val 4119"/>
            </a:avLst>
          </a:prstGeom>
          <a:solidFill>
            <a:srgbClr val="FFC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285984" y="1017974"/>
            <a:ext cx="4286280" cy="3114696"/>
          </a:xfrm>
          <a:prstGeom prst="frame">
            <a:avLst>
              <a:gd name="adj1" fmla="val 4119"/>
            </a:avLst>
          </a:prstGeom>
          <a:solidFill>
            <a:schemeClr val="accent6">
              <a:lumMod val="5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643174" y="1339444"/>
            <a:ext cx="3571900" cy="2518190"/>
          </a:xfrm>
          <a:prstGeom prst="frame">
            <a:avLst>
              <a:gd name="adj1" fmla="val 5002"/>
            </a:avLst>
          </a:prstGeom>
          <a:solidFill>
            <a:srgbClr val="FFC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071802" y="1607337"/>
            <a:ext cx="2724168" cy="1989548"/>
          </a:xfrm>
          <a:prstGeom prst="frame">
            <a:avLst>
              <a:gd name="adj1" fmla="val 5596"/>
            </a:avLst>
          </a:prstGeom>
          <a:solidFill>
            <a:schemeClr val="accent6">
              <a:lumMod val="5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500430" y="1875230"/>
            <a:ext cx="1928826" cy="1407327"/>
          </a:xfrm>
          <a:prstGeom prst="frame">
            <a:avLst>
              <a:gd name="adj1" fmla="val 8813"/>
            </a:avLst>
          </a:prstGeom>
          <a:solidFill>
            <a:srgbClr val="FFC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857620" y="2143122"/>
            <a:ext cx="1214446" cy="857256"/>
          </a:xfrm>
          <a:prstGeom prst="frame">
            <a:avLst>
              <a:gd name="adj1" fmla="val 11410"/>
            </a:avLst>
          </a:prstGeom>
          <a:solidFill>
            <a:srgbClr val="FFC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143372" y="2357436"/>
            <a:ext cx="642942" cy="428628"/>
          </a:xfrm>
          <a:prstGeom prst="frame">
            <a:avLst>
              <a:gd name="adj1" fmla="val 18766"/>
            </a:avLst>
          </a:prstGeom>
          <a:solidFill>
            <a:schemeClr val="accent6">
              <a:lumMod val="5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0561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bca1bf550193cc7330f8e26df30ec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57158" y="0"/>
            <a:ext cx="8501122" cy="160718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14296"/>
            <a:ext cx="8072494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85786" y="428610"/>
            <a:ext cx="757242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642924"/>
            <a:ext cx="721523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14810" y="4714890"/>
            <a:ext cx="114300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857238"/>
            <a:ext cx="685804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1071552"/>
            <a:ext cx="650085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00166" y="1285866"/>
            <a:ext cx="621510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14480" y="1500180"/>
            <a:ext cx="585791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928794" y="1714494"/>
            <a:ext cx="550072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1928808"/>
            <a:ext cx="5286412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3108" y="2143122"/>
            <a:ext cx="5000660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2357436"/>
            <a:ext cx="471490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2571750"/>
            <a:ext cx="442915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643174" y="2786064"/>
            <a:ext cx="407196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3000378"/>
            <a:ext cx="3786214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3214692"/>
            <a:ext cx="3429024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143240" y="3429006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86116" y="3643320"/>
            <a:ext cx="2857520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00430" y="3857634"/>
            <a:ext cx="2500330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643306" y="4071948"/>
            <a:ext cx="221457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929058" y="4286262"/>
            <a:ext cx="1714512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71934" y="4500576"/>
            <a:ext cx="1428760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357686" y="4982782"/>
            <a:ext cx="857256" cy="160718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a66d835a0333ce34988909b78b7219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285720" y="0"/>
            <a:ext cx="8572560" cy="5143500"/>
          </a:xfrm>
          <a:prstGeom prst="flowChartExtract">
            <a:avLst/>
          </a:prstGeom>
          <a:gradFill flip="none" rotWithShape="1">
            <a:gsLst>
              <a:gs pos="75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285720" y="696502"/>
            <a:ext cx="8572560" cy="4446998"/>
          </a:xfrm>
          <a:prstGeom prst="flowChartExtract">
            <a:avLst/>
          </a:prstGeom>
          <a:gradFill flip="none" rotWithShape="1">
            <a:gsLst>
              <a:gs pos="75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285720" y="1285866"/>
            <a:ext cx="8572560" cy="3857634"/>
          </a:xfrm>
          <a:prstGeom prst="flowChartExtract">
            <a:avLst/>
          </a:prstGeom>
          <a:gradFill flip="none" rotWithShape="1">
            <a:gsLst>
              <a:gs pos="75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1821651"/>
            <a:ext cx="8572560" cy="3321849"/>
          </a:xfrm>
          <a:prstGeom prst="flowChartExtract">
            <a:avLst/>
          </a:prstGeom>
          <a:gradFill flip="none" rotWithShape="1">
            <a:gsLst>
              <a:gs pos="75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2250279"/>
            <a:ext cx="8572560" cy="2893221"/>
          </a:xfrm>
          <a:prstGeom prst="flowChartExtract">
            <a:avLst/>
          </a:prstGeom>
          <a:gradFill flip="none" rotWithShape="1">
            <a:gsLst>
              <a:gs pos="75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732485"/>
            <a:ext cx="8572560" cy="2411015"/>
          </a:xfrm>
          <a:prstGeom prst="flowChartExtract">
            <a:avLst/>
          </a:prstGeom>
          <a:gradFill flip="none" rotWithShape="1">
            <a:gsLst>
              <a:gs pos="75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161113"/>
            <a:ext cx="8572560" cy="1982387"/>
          </a:xfrm>
          <a:prstGeom prst="flowChartExtract">
            <a:avLst/>
          </a:prstGeom>
          <a:gradFill flip="none" rotWithShape="1">
            <a:gsLst>
              <a:gs pos="75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96898"/>
            <a:ext cx="8572560" cy="1446602"/>
          </a:xfrm>
          <a:prstGeom prst="flowChartExtract">
            <a:avLst/>
          </a:prstGeom>
          <a:gradFill flip="none" rotWithShape="1">
            <a:gsLst>
              <a:gs pos="75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14282" y="4125526"/>
            <a:ext cx="8572560" cy="1017974"/>
          </a:xfrm>
          <a:prstGeom prst="flowChartExtract">
            <a:avLst/>
          </a:prstGeom>
          <a:gradFill flip="none" rotWithShape="1">
            <a:gsLst>
              <a:gs pos="75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14282" y="4554154"/>
            <a:ext cx="8572560" cy="589346"/>
          </a:xfrm>
          <a:prstGeom prst="flowChartExtract">
            <a:avLst/>
          </a:prstGeom>
          <a:gradFill flip="none" rotWithShape="1">
            <a:gsLst>
              <a:gs pos="75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9EAC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abcc310e4ce7a2154c299e8080d87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86182" y="0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4822047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643306" y="160718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71868" y="4661312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321453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4500576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40" y="482189"/>
            <a:ext cx="3000396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00364" y="4339841"/>
            <a:ext cx="3000396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642924"/>
            <a:ext cx="342902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857488" y="4179105"/>
            <a:ext cx="342902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643174" y="803660"/>
            <a:ext cx="392909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43174" y="4018370"/>
            <a:ext cx="392909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00298" y="964395"/>
            <a:ext cx="421484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00298" y="3857634"/>
            <a:ext cx="421484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285984" y="1125131"/>
            <a:ext cx="457203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143108" y="1285866"/>
            <a:ext cx="485778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14546" y="3536163"/>
            <a:ext cx="485778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928794" y="1446602"/>
            <a:ext cx="521497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071670" y="3375428"/>
            <a:ext cx="521497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714480" y="1607337"/>
            <a:ext cx="564360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857356" y="3214692"/>
            <a:ext cx="564360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571604" y="1768073"/>
            <a:ext cx="607223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643042" y="3053957"/>
            <a:ext cx="607223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357290" y="1928808"/>
            <a:ext cx="642942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00166" y="2893221"/>
            <a:ext cx="642942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214414" y="2089544"/>
            <a:ext cx="678661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732486"/>
            <a:ext cx="678661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000100" y="2250279"/>
            <a:ext cx="7286676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000100" y="2571750"/>
            <a:ext cx="7286676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000"/>
                            </p:stCondLst>
                            <p:childTnLst>
                              <p:par>
                                <p:cTn id="18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54ECA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d4d09e6c911064cefdddfdfe373f4c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3071816"/>
            <a:ext cx="2000264" cy="1786903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643306" y="500048"/>
            <a:ext cx="2000264" cy="1786903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250741" y="1749737"/>
            <a:ext cx="2000264" cy="17869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965386" y="1821175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829057">
            <a:off x="2478168" y="2661962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478363">
            <a:off x="4677233" y="2659245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65926">
            <a:off x="2555460" y="868926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102096">
            <a:off x="4591454" y="866785"/>
            <a:ext cx="2000264" cy="178690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9EAC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e836f3b22d1dbb84f446a972e3c52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6200000">
            <a:off x="-392909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H="1">
            <a:off x="-392909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>
            <a:off x="1071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H="1">
            <a:off x="1071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6072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H="1">
            <a:off x="6072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1072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H="1">
            <a:off x="11072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16073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H="1">
            <a:off x="16073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2107357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H="1">
            <a:off x="2107357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>
            <a:off x="260745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H="1">
            <a:off x="260745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>
            <a:off x="3107521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H="1">
            <a:off x="3107521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H="1" flipV="1">
            <a:off x="803674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 flipV="1">
            <a:off x="803672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 flipH="1" flipV="1">
            <a:off x="753667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 flipV="1">
            <a:off x="753666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 flipH="1" flipV="1">
            <a:off x="703660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 flipV="1">
            <a:off x="703659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 flipH="1" flipV="1">
            <a:off x="6536543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 flipV="1">
            <a:off x="6536529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 flipH="1" flipV="1">
            <a:off x="6036477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 flipV="1">
            <a:off x="6036463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 flipH="1" flipV="1">
            <a:off x="553641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 flipV="1">
            <a:off x="553639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 flipH="1" flipV="1">
            <a:off x="503634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 flipV="1">
            <a:off x="503633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 flipH="1" flipV="1">
            <a:off x="453627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 flipV="1">
            <a:off x="453626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9EAC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ead4f01eaf16bfd8a135822786779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35755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35755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35755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35755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42899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42899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42899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64343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42899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64343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928662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2143108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928662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143108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928662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143108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928662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143108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00100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214546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00100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214546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00100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214546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00100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14546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857884" y="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7072330" y="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5857884" y="64292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072330" y="64292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857884" y="128588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128588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857884" y="192880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192880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5929322" y="242889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143768" y="242889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929322" y="307181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143768" y="307181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929322" y="371477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143768" y="371477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929322" y="435770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143768" y="435770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0561C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a9052d3817d12fe0c99683e8d1b9d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64317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328611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92905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1996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00228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71436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264317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328611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392905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571996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135730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2000228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71436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c4ca08047cf68e7ba4e87fcfb6e95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2357422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2357422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357422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357422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357422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2357422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2357422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2357422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57200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57200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57200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57200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57200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6857984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6857984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6857984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6857984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6857984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6857984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>
            <a:off x="6857984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>
            <a:off x="6857984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e8af4f26212e604558703629ff5fad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072462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8072462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0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0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8072462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8072462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8072462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8072462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8578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8578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78578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8578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8578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78578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28664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28664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28664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28664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728664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28664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50019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150019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50019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150019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50019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50019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228598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8598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228598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28598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228598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28598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5722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65722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5722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5722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5722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65722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78644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578644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78644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578644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78644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578644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500062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500062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500062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500062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00062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500062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30003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30003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30003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30003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>
            <a:off x="30003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30003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E0ADC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de416ca91da4b87bd16b4016351e6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4500562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3071802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1428760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0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7500926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6072166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4500562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3071802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1428760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0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7500926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6072166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>
            <a:off x="4500562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3071802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>
            <a:off x="1428760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>
            <a:off x="0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7500926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>
            <a:off x="6072166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>
            <a:off x="4500562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flipH="1">
            <a:off x="3071802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>
            <a:off x="1428760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flipH="1">
            <a:off x="0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>
            <a:off x="7500926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flipH="1">
            <a:off x="6072166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>
            <a:off x="4500562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flipH="1">
            <a:off x="3071802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>
            <a:off x="1428760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flipH="1">
            <a:off x="0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>
            <a:off x="7500926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flipH="1">
            <a:off x="6072166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4500562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flipH="1">
            <a:off x="3071802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>
            <a:off x="1428760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flipH="1">
            <a:off x="0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>
            <a:off x="7500926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flipH="1">
            <a:off x="6072166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>
            <a:off x="4500562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flipH="1">
            <a:off x="3071802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>
            <a:off x="1428760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flipH="1">
            <a:off x="0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>
            <a:off x="7500926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flipH="1">
            <a:off x="6072166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>
            <a:off x="4500562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flipH="1">
            <a:off x="3071802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Onda"/>
          <p:cNvSpPr/>
          <p:nvPr/>
        </p:nvSpPr>
        <p:spPr>
          <a:xfrm>
            <a:off x="1428760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Onda"/>
          <p:cNvSpPr/>
          <p:nvPr/>
        </p:nvSpPr>
        <p:spPr>
          <a:xfrm flipH="1">
            <a:off x="0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Onda"/>
          <p:cNvSpPr/>
          <p:nvPr/>
        </p:nvSpPr>
        <p:spPr>
          <a:xfrm>
            <a:off x="7500926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Onda"/>
          <p:cNvSpPr/>
          <p:nvPr/>
        </p:nvSpPr>
        <p:spPr>
          <a:xfrm flipH="1">
            <a:off x="6072166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cda82f7e667a9a17945973ed882d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643952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358214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072448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858148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572396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86644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000892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786578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500826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215074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929322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643570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357818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20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71504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57224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143008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428728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714512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000232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85984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71704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488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143208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357586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64330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7206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85818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071538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357322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643042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928826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14546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00330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786050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071802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357522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643306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929026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143404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00101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715272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429506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15206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929454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643702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357950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143636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857884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572132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286380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00628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714876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500958" y="-25002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15206" y="1428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929440" y="5000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715140" y="8572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429388" y="121442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143636" y="15716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857884" y="19288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643570" y="228599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357818" y="26431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72066" y="307181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714876" y="342900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428728" y="-14289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714448" y="21427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" name="7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000232" y="57148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2" name="7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85952" y="9286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3" name="7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71736" y="12858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4" name="7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456" y="16430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5" name="7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143240" y="200024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6" name="7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428960" y="23574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7" name="7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714712" y="27146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8" name="7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000432" y="30717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9" name="7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286216" y="34289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80" name="79 Rectángulo"/>
          <p:cNvSpPr/>
          <p:nvPr/>
        </p:nvSpPr>
        <p:spPr>
          <a:xfrm>
            <a:off x="-285784" y="-428646"/>
            <a:ext cx="9715568" cy="6143668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3000"/>
                            </p:stCondLst>
                            <p:childTnLst>
                              <p:par>
                                <p:cTn id="4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B261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a981bd7c909e733c3f3b70ac4a6be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e6784134b6b1ba789f6c9c0533d1f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1142990"/>
            <a:ext cx="1857356" cy="2786082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7286580" y="1071552"/>
            <a:ext cx="1857420" cy="2786082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71472" y="1285866"/>
            <a:ext cx="1857356" cy="2500330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786578" y="1214428"/>
            <a:ext cx="1857420" cy="2500330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215074" y="1357304"/>
            <a:ext cx="1857420" cy="2214578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142976" y="1428742"/>
            <a:ext cx="1857356" cy="2143140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785918" y="1571618"/>
            <a:ext cx="1857356" cy="1857388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643570" y="1500180"/>
            <a:ext cx="1857420" cy="1928826"/>
          </a:xfrm>
          <a:prstGeom prst="moon">
            <a:avLst>
              <a:gd name="adj" fmla="val 13501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5143504" y="1714494"/>
            <a:ext cx="1857420" cy="1571636"/>
          </a:xfrm>
          <a:prstGeom prst="moon">
            <a:avLst>
              <a:gd name="adj" fmla="val 13501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428860" y="1714494"/>
            <a:ext cx="1857356" cy="1571636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214678" y="1928808"/>
            <a:ext cx="1285884" cy="1143008"/>
          </a:xfrm>
          <a:prstGeom prst="moon">
            <a:avLst>
              <a:gd name="adj" fmla="val 16047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786314" y="1928808"/>
            <a:ext cx="1428760" cy="1143008"/>
          </a:xfrm>
          <a:prstGeom prst="moon">
            <a:avLst>
              <a:gd name="adj" fmla="val 13501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509C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4f570c0f76ceac8ccf48f1ed398ffe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42861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286380" y="78580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fc0aa1c2f32b9158272692b0cc980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06442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f9c7550007f185386bd68a0f6303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9000">
                <a:schemeClr val="accent6">
                  <a:lumMod val="50000"/>
                  <a:alpha val="40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d507a426c8ee6fd48423d82002911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642910" y="0"/>
            <a:ext cx="4000528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714349" y="160717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14349" y="375031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9" y="5893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9" y="803659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9" y="964395"/>
            <a:ext cx="385765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9" y="12097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49" y="1424059"/>
            <a:ext cx="3894839" cy="3719441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9" y="1638373"/>
            <a:ext cx="3894839" cy="350512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7" y="1982386"/>
            <a:ext cx="3894839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0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72000" y="160717"/>
            <a:ext cx="3786214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429124" y="375031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00561" y="589345"/>
            <a:ext cx="3810940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2" y="803659"/>
            <a:ext cx="3810941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2" y="964395"/>
            <a:ext cx="381094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2001" y="1209745"/>
            <a:ext cx="3739503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000" y="1446601"/>
            <a:ext cx="3643338" cy="369689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643437" y="1660915"/>
            <a:ext cx="3668064" cy="348258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500563" y="1982386"/>
            <a:ext cx="3739503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CFAFE7"/>
              </a:gs>
              <a:gs pos="50000">
                <a:srgbClr val="954ECA">
                  <a:shade val="67500"/>
                  <a:satMod val="115000"/>
                </a:srgbClr>
              </a:gs>
              <a:gs pos="100000">
                <a:srgbClr val="954ECA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cc7996c71a18af3766afcf2fda85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214414" y="0"/>
            <a:ext cx="6715172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428728" y="0"/>
            <a:ext cx="6286544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857356" y="0"/>
            <a:ext cx="5500726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214546" y="0"/>
            <a:ext cx="4786346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643174" y="0"/>
            <a:ext cx="3929090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0"/>
            <a:ext cx="3286148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0"/>
            <a:ext cx="2286016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857620" y="0"/>
            <a:ext cx="1428760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143372" y="0"/>
            <a:ext cx="857256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9e456b5a765424fdbec3686fb2a4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1428728" y="428610"/>
            <a:ext cx="5929354" cy="4232684"/>
          </a:xfrm>
          <a:prstGeom prst="frame">
            <a:avLst>
              <a:gd name="adj1" fmla="val 4119"/>
            </a:avLst>
          </a:prstGeom>
          <a:solidFill>
            <a:schemeClr val="accent6">
              <a:lumMod val="5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857356" y="696502"/>
            <a:ext cx="5081622" cy="3696917"/>
          </a:xfrm>
          <a:prstGeom prst="frame">
            <a:avLst>
              <a:gd name="adj1" fmla="val 4119"/>
            </a:avLst>
          </a:prstGeom>
          <a:solidFill>
            <a:srgbClr val="FFC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285984" y="1017974"/>
            <a:ext cx="4286280" cy="3114696"/>
          </a:xfrm>
          <a:prstGeom prst="frame">
            <a:avLst>
              <a:gd name="adj1" fmla="val 4119"/>
            </a:avLst>
          </a:prstGeom>
          <a:solidFill>
            <a:schemeClr val="accent6">
              <a:lumMod val="5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643174" y="1339444"/>
            <a:ext cx="3571900" cy="2518190"/>
          </a:xfrm>
          <a:prstGeom prst="frame">
            <a:avLst>
              <a:gd name="adj1" fmla="val 5002"/>
            </a:avLst>
          </a:prstGeom>
          <a:solidFill>
            <a:srgbClr val="FFC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071802" y="1607337"/>
            <a:ext cx="2724168" cy="1989548"/>
          </a:xfrm>
          <a:prstGeom prst="frame">
            <a:avLst>
              <a:gd name="adj1" fmla="val 5596"/>
            </a:avLst>
          </a:prstGeom>
          <a:solidFill>
            <a:schemeClr val="accent6">
              <a:lumMod val="5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500430" y="1875230"/>
            <a:ext cx="1928826" cy="1407327"/>
          </a:xfrm>
          <a:prstGeom prst="frame">
            <a:avLst>
              <a:gd name="adj1" fmla="val 8813"/>
            </a:avLst>
          </a:prstGeom>
          <a:solidFill>
            <a:srgbClr val="FFC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857620" y="2143122"/>
            <a:ext cx="1214446" cy="857256"/>
          </a:xfrm>
          <a:prstGeom prst="frame">
            <a:avLst>
              <a:gd name="adj1" fmla="val 11410"/>
            </a:avLst>
          </a:prstGeom>
          <a:solidFill>
            <a:srgbClr val="FFC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143372" y="2357436"/>
            <a:ext cx="642942" cy="428628"/>
          </a:xfrm>
          <a:prstGeom prst="frame">
            <a:avLst>
              <a:gd name="adj1" fmla="val 18766"/>
            </a:avLst>
          </a:prstGeom>
          <a:solidFill>
            <a:schemeClr val="accent6">
              <a:lumMod val="5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06442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6d580c0221354399390d1c92c53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57158" y="0"/>
            <a:ext cx="8501122" cy="160718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14296"/>
            <a:ext cx="8072494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85786" y="428610"/>
            <a:ext cx="757242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642924"/>
            <a:ext cx="721523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14810" y="4714890"/>
            <a:ext cx="114300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857238"/>
            <a:ext cx="685804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1071552"/>
            <a:ext cx="650085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00166" y="1285866"/>
            <a:ext cx="621510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14480" y="1500180"/>
            <a:ext cx="585791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928794" y="1714494"/>
            <a:ext cx="550072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1928808"/>
            <a:ext cx="5286412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3108" y="2143122"/>
            <a:ext cx="5000660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2357436"/>
            <a:ext cx="471490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2571750"/>
            <a:ext cx="442915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643174" y="2786064"/>
            <a:ext cx="407196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3000378"/>
            <a:ext cx="3786214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3214692"/>
            <a:ext cx="3429024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143240" y="3429006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86116" y="3643320"/>
            <a:ext cx="2857520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00430" y="3857634"/>
            <a:ext cx="2500330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643306" y="4071948"/>
            <a:ext cx="221457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929058" y="4286262"/>
            <a:ext cx="1714512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71934" y="4500576"/>
            <a:ext cx="1428760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357686" y="4982782"/>
            <a:ext cx="857256" cy="160718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10d23de2a297fd15506d47d3e5b0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285720" y="0"/>
            <a:ext cx="8572560" cy="5143500"/>
          </a:xfrm>
          <a:prstGeom prst="flowChartExtract">
            <a:avLst/>
          </a:prstGeom>
          <a:gradFill flip="none" rotWithShape="1">
            <a:gsLst>
              <a:gs pos="63000">
                <a:srgbClr val="90561C"/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285720" y="696502"/>
            <a:ext cx="8572560" cy="4446998"/>
          </a:xfrm>
          <a:prstGeom prst="flowChartExtract">
            <a:avLst/>
          </a:prstGeom>
          <a:gradFill flip="none" rotWithShape="1">
            <a:gsLst>
              <a:gs pos="63000">
                <a:srgbClr val="90561C"/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285720" y="1285866"/>
            <a:ext cx="8572560" cy="3857634"/>
          </a:xfrm>
          <a:prstGeom prst="flowChartExtract">
            <a:avLst/>
          </a:prstGeom>
          <a:gradFill flip="none" rotWithShape="1">
            <a:gsLst>
              <a:gs pos="63000">
                <a:srgbClr val="90561C"/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1821651"/>
            <a:ext cx="8572560" cy="3321849"/>
          </a:xfrm>
          <a:prstGeom prst="flowChartExtract">
            <a:avLst/>
          </a:prstGeom>
          <a:gradFill flip="none" rotWithShape="1">
            <a:gsLst>
              <a:gs pos="63000">
                <a:srgbClr val="90561C"/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2250279"/>
            <a:ext cx="8572560" cy="2893221"/>
          </a:xfrm>
          <a:prstGeom prst="flowChartExtract">
            <a:avLst/>
          </a:prstGeom>
          <a:gradFill flip="none" rotWithShape="1">
            <a:gsLst>
              <a:gs pos="63000">
                <a:srgbClr val="90561C"/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732485"/>
            <a:ext cx="8572560" cy="2411015"/>
          </a:xfrm>
          <a:prstGeom prst="flowChartExtract">
            <a:avLst/>
          </a:prstGeom>
          <a:gradFill flip="none" rotWithShape="1">
            <a:gsLst>
              <a:gs pos="63000">
                <a:srgbClr val="90561C"/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161113"/>
            <a:ext cx="8572560" cy="1982387"/>
          </a:xfrm>
          <a:prstGeom prst="flowChartExtract">
            <a:avLst/>
          </a:prstGeom>
          <a:gradFill flip="none" rotWithShape="1">
            <a:gsLst>
              <a:gs pos="63000">
                <a:srgbClr val="90561C"/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96898"/>
            <a:ext cx="8572560" cy="1446602"/>
          </a:xfrm>
          <a:prstGeom prst="flowChartExtract">
            <a:avLst/>
          </a:prstGeom>
          <a:gradFill flip="none" rotWithShape="1">
            <a:gsLst>
              <a:gs pos="63000">
                <a:srgbClr val="90561C"/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14282" y="4125526"/>
            <a:ext cx="8572560" cy="1017974"/>
          </a:xfrm>
          <a:prstGeom prst="flowChartExtract">
            <a:avLst/>
          </a:prstGeom>
          <a:gradFill flip="none" rotWithShape="1">
            <a:gsLst>
              <a:gs pos="63000">
                <a:srgbClr val="90561C"/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14282" y="4554154"/>
            <a:ext cx="8572560" cy="589346"/>
          </a:xfrm>
          <a:prstGeom prst="flowChartExtract">
            <a:avLst/>
          </a:prstGeom>
          <a:gradFill flip="none" rotWithShape="1">
            <a:gsLst>
              <a:gs pos="63000">
                <a:srgbClr val="90561C"/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3000">
              <a:srgbClr val="90561C"/>
            </a:gs>
            <a:gs pos="50000">
              <a:srgbClr val="F9EACB">
                <a:shade val="67500"/>
                <a:satMod val="115000"/>
              </a:srgbClr>
            </a:gs>
            <a:gs pos="100000">
              <a:srgbClr val="F9EAC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15f4490707f3cc14f124cab0bbc2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20efaef81c9950177399a24d4da3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86182" y="0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4822047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643306" y="160718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71868" y="4661312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321453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4500576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40" y="482189"/>
            <a:ext cx="3000396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00364" y="4339841"/>
            <a:ext cx="3000396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642924"/>
            <a:ext cx="3429024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857488" y="4179105"/>
            <a:ext cx="3429024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643174" y="803660"/>
            <a:ext cx="392909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43174" y="4018370"/>
            <a:ext cx="392909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00298" y="964395"/>
            <a:ext cx="4214842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00298" y="3857634"/>
            <a:ext cx="4214842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285984" y="1125131"/>
            <a:ext cx="4572032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143108" y="1285866"/>
            <a:ext cx="4857784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14546" y="3536163"/>
            <a:ext cx="4857784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928794" y="1446602"/>
            <a:ext cx="5214974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071670" y="3375428"/>
            <a:ext cx="5214974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714480" y="1607337"/>
            <a:ext cx="5643602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857356" y="3214692"/>
            <a:ext cx="5643602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571604" y="1768073"/>
            <a:ext cx="607223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643042" y="3053957"/>
            <a:ext cx="607223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357290" y="1928808"/>
            <a:ext cx="642942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500166" y="2893221"/>
            <a:ext cx="642942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214414" y="2089544"/>
            <a:ext cx="678661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357290" y="2732486"/>
            <a:ext cx="678661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000100" y="2250279"/>
            <a:ext cx="7286676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000100" y="2571750"/>
            <a:ext cx="7286676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000"/>
                            </p:stCondLst>
                            <p:childTnLst>
                              <p:par>
                                <p:cTn id="18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9EAC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64e28da9eead2c90f4658937ce9b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3071816"/>
            <a:ext cx="2000264" cy="1786903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643306" y="500048"/>
            <a:ext cx="2000264" cy="1786903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250741" y="1749737"/>
            <a:ext cx="2000264" cy="17869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965386" y="1821175"/>
            <a:ext cx="2000264" cy="1786903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829057">
            <a:off x="2478168" y="2661962"/>
            <a:ext cx="2000264" cy="1786903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478363">
            <a:off x="4677233" y="2659245"/>
            <a:ext cx="2000264" cy="1786903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65926">
            <a:off x="2555460" y="868926"/>
            <a:ext cx="2000264" cy="1786903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102096">
            <a:off x="4591454" y="866785"/>
            <a:ext cx="2000264" cy="178690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286a7e486fcd68282fb985d9e425c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16200000">
            <a:off x="-392909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H="1">
            <a:off x="-392909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6200000">
            <a:off x="1071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H="1">
            <a:off x="1071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6072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H="1">
            <a:off x="6072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10722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H="1">
            <a:off x="110722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1607323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H="1">
            <a:off x="1607323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2107357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H="1">
            <a:off x="2107357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>
            <a:off x="2607455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H="1">
            <a:off x="2607455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16200000">
            <a:off x="3107521" y="2964659"/>
            <a:ext cx="1500198" cy="714380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H="1">
            <a:off x="3107521" y="1464461"/>
            <a:ext cx="1500198" cy="714380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H="1" flipV="1">
            <a:off x="803674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16200000" flipV="1">
            <a:off x="803672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 flipH="1" flipV="1">
            <a:off x="753667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16200000" flipV="1">
            <a:off x="753666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 flipH="1" flipV="1">
            <a:off x="703660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16200000" flipV="1">
            <a:off x="703659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 flipH="1" flipV="1">
            <a:off x="6536543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rot="16200000" flipV="1">
            <a:off x="6536529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 flipH="1" flipV="1">
            <a:off x="6036477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16200000" flipV="1">
            <a:off x="6036463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 flipH="1" flipV="1">
            <a:off x="5536411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16200000" flipV="1">
            <a:off x="5536397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rot="5400000" flipH="1" flipV="1">
            <a:off x="5036345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16200000" flipV="1">
            <a:off x="5036331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 flipH="1" flipV="1">
            <a:off x="4536279" y="1464491"/>
            <a:ext cx="1500198" cy="714319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16200000" flipV="1">
            <a:off x="4536265" y="2964675"/>
            <a:ext cx="1500198" cy="714348"/>
          </a:xfrm>
          <a:prstGeom prst="wave">
            <a:avLst>
              <a:gd name="adj1" fmla="val 20000"/>
              <a:gd name="adj2" fmla="val 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"/>
                            </p:stCondLst>
                            <p:childTnLst>
                              <p:par>
                                <p:cTn id="20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059_dziecko-a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4500562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flipH="1">
            <a:off x="3071802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1428760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flipH="1">
            <a:off x="0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7500926" y="0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flipH="1">
            <a:off x="6072166" y="0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4500562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3071802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>
            <a:off x="1428760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0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7500926" y="64292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6072166" y="64292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>
            <a:off x="4500562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3071802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>
            <a:off x="1428760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>
            <a:off x="0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>
            <a:off x="7500926" y="128586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flipH="1">
            <a:off x="6072166" y="128586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>
            <a:off x="4500562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flipH="1">
            <a:off x="3071802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>
            <a:off x="1428760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flipH="1">
            <a:off x="0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>
            <a:off x="7500926" y="192880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flipH="1">
            <a:off x="6072166" y="192880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>
            <a:off x="4500562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flipH="1">
            <a:off x="3071802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>
            <a:off x="1428760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 flipH="1">
            <a:off x="0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>
            <a:off x="7500926" y="2571768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flipH="1">
            <a:off x="6072166" y="2571768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>
            <a:off x="4500562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flipH="1">
            <a:off x="3071802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>
            <a:off x="1428760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 flipH="1">
            <a:off x="0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>
            <a:off x="7500926" y="3214692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 flipH="1">
            <a:off x="6072166" y="3214692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>
            <a:off x="4500562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 flipH="1">
            <a:off x="3071802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>
            <a:off x="1428760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 flipH="1">
            <a:off x="0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>
            <a:off x="7500926" y="3857634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flipH="1">
            <a:off x="6072166" y="3857634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>
            <a:off x="4500562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flipH="1">
            <a:off x="3071802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Onda"/>
          <p:cNvSpPr/>
          <p:nvPr/>
        </p:nvSpPr>
        <p:spPr>
          <a:xfrm>
            <a:off x="1428760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Onda"/>
          <p:cNvSpPr/>
          <p:nvPr/>
        </p:nvSpPr>
        <p:spPr>
          <a:xfrm flipH="1">
            <a:off x="0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Onda"/>
          <p:cNvSpPr/>
          <p:nvPr/>
        </p:nvSpPr>
        <p:spPr>
          <a:xfrm>
            <a:off x="7500926" y="4500576"/>
            <a:ext cx="1643074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Onda"/>
          <p:cNvSpPr/>
          <p:nvPr/>
        </p:nvSpPr>
        <p:spPr>
          <a:xfrm flipH="1">
            <a:off x="6072166" y="4500576"/>
            <a:ext cx="1500198" cy="64292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9EACB"/>
              </a:gs>
              <a:gs pos="50000">
                <a:srgbClr val="A06442">
                  <a:shade val="67500"/>
                  <a:satMod val="115000"/>
                </a:srgbClr>
              </a:gs>
              <a:gs pos="100000">
                <a:srgbClr val="A06442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841_dziewczynka-pies-lod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357554" y="-42862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-42862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3357554" y="21429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4572000" y="21429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3357554" y="85725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572000" y="85725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357554" y="150018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150018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428992" y="200026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200026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3428992" y="264318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4643438" y="264318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3428992" y="328614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643438" y="328614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428992" y="392907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4643438" y="392907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928662" y="-42862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2143108" y="-42862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928662" y="21429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2143108" y="21429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928662" y="85725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2143108" y="85725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928662" y="150018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2143108" y="150018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000100" y="200026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2214546" y="200026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000100" y="264318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2214546" y="264318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000100" y="328614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2214546" y="328614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1000100" y="392907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14546" y="392907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5857884" y="-42862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7072330" y="-42862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5857884" y="21429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7072330" y="21429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5857884" y="857256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7072330" y="857256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5857884" y="1500180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7072330" y="1500180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5929322" y="2000264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7143768" y="2000264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929322" y="264318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7143768" y="264318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929322" y="3286148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7143768" y="3286148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929322" y="3929072"/>
            <a:ext cx="1214446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7143768" y="3929072"/>
            <a:ext cx="1204922" cy="785800"/>
          </a:xfrm>
          <a:prstGeom prst="parallelogram">
            <a:avLst>
              <a:gd name="adj" fmla="val 86501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626_dziewczynka-k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264317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328611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92905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71996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00228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71436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264317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643438" y="328611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643438" y="392905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571996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1357304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643438" y="2000228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0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714362"/>
            <a:ext cx="4500562" cy="57150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7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645_owczarek-szetlandz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2357422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2357422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357422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2357422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357422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2357422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2357422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2357422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572000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ecisión"/>
          <p:cNvSpPr/>
          <p:nvPr/>
        </p:nvSpPr>
        <p:spPr>
          <a:xfrm>
            <a:off x="4572000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ecisión"/>
          <p:cNvSpPr/>
          <p:nvPr/>
        </p:nvSpPr>
        <p:spPr>
          <a:xfrm>
            <a:off x="4572000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ecisión"/>
          <p:cNvSpPr/>
          <p:nvPr/>
        </p:nvSpPr>
        <p:spPr>
          <a:xfrm>
            <a:off x="4572000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ecisión"/>
          <p:cNvSpPr/>
          <p:nvPr/>
        </p:nvSpPr>
        <p:spPr>
          <a:xfrm>
            <a:off x="4572000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ecisión"/>
          <p:cNvSpPr/>
          <p:nvPr/>
        </p:nvSpPr>
        <p:spPr>
          <a:xfrm>
            <a:off x="4572000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ecisión"/>
          <p:cNvSpPr/>
          <p:nvPr/>
        </p:nvSpPr>
        <p:spPr>
          <a:xfrm>
            <a:off x="4572000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ecisión"/>
          <p:cNvSpPr/>
          <p:nvPr/>
        </p:nvSpPr>
        <p:spPr>
          <a:xfrm>
            <a:off x="4572000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ecisión"/>
          <p:cNvSpPr/>
          <p:nvPr/>
        </p:nvSpPr>
        <p:spPr>
          <a:xfrm>
            <a:off x="6857984" y="0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Decisión"/>
          <p:cNvSpPr/>
          <p:nvPr/>
        </p:nvSpPr>
        <p:spPr>
          <a:xfrm>
            <a:off x="6857984" y="64292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Decisión"/>
          <p:cNvSpPr/>
          <p:nvPr/>
        </p:nvSpPr>
        <p:spPr>
          <a:xfrm>
            <a:off x="6857984" y="128588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Decisión"/>
          <p:cNvSpPr/>
          <p:nvPr/>
        </p:nvSpPr>
        <p:spPr>
          <a:xfrm>
            <a:off x="6857984" y="192880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Decisión"/>
          <p:cNvSpPr/>
          <p:nvPr/>
        </p:nvSpPr>
        <p:spPr>
          <a:xfrm>
            <a:off x="6857984" y="2602044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Decisión"/>
          <p:cNvSpPr/>
          <p:nvPr/>
        </p:nvSpPr>
        <p:spPr>
          <a:xfrm>
            <a:off x="6857984" y="324496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Decisión"/>
          <p:cNvSpPr/>
          <p:nvPr/>
        </p:nvSpPr>
        <p:spPr>
          <a:xfrm>
            <a:off x="6857984" y="3887928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Decisión"/>
          <p:cNvSpPr/>
          <p:nvPr/>
        </p:nvSpPr>
        <p:spPr>
          <a:xfrm>
            <a:off x="6857984" y="4530852"/>
            <a:ext cx="2286016" cy="612648"/>
          </a:xfrm>
          <a:prstGeom prst="flowChartDecision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657_gory-kalifornia-jezio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072462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8072462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0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0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8072462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8072462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8072462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8072462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8578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8578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78578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78578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78578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78578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28664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28664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728664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728664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728664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flipH="1">
            <a:off x="728664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50019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150019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150019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150019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150019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150019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228598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228598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228598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flipH="1">
            <a:off x="228598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228598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flipH="1">
            <a:off x="228598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>
            <a:off x="65722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65722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>
            <a:off x="65722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5722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>
            <a:off x="65722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flipH="1">
            <a:off x="65722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5786446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 flipH="1">
            <a:off x="5786446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5786446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 flipH="1">
            <a:off x="5786446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>
            <a:off x="5786446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5786446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>
            <a:off x="5000628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5000628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>
            <a:off x="5000628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Paralelogramo"/>
          <p:cNvSpPr/>
          <p:nvPr/>
        </p:nvSpPr>
        <p:spPr>
          <a:xfrm flipH="1">
            <a:off x="5000628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Paralelogramo"/>
          <p:cNvSpPr/>
          <p:nvPr/>
        </p:nvSpPr>
        <p:spPr>
          <a:xfrm>
            <a:off x="5000628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Paralelogramo"/>
          <p:cNvSpPr/>
          <p:nvPr/>
        </p:nvSpPr>
        <p:spPr>
          <a:xfrm flipH="1">
            <a:off x="5000628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Paralelogramo"/>
          <p:cNvSpPr/>
          <p:nvPr/>
        </p:nvSpPr>
        <p:spPr>
          <a:xfrm>
            <a:off x="3000364" y="2000246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Paralelogramo"/>
          <p:cNvSpPr/>
          <p:nvPr/>
        </p:nvSpPr>
        <p:spPr>
          <a:xfrm flipH="1">
            <a:off x="3000364" y="2643188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Paralelogramo"/>
          <p:cNvSpPr/>
          <p:nvPr/>
        </p:nvSpPr>
        <p:spPr>
          <a:xfrm>
            <a:off x="3000364" y="3286130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Paralelogramo"/>
          <p:cNvSpPr/>
          <p:nvPr/>
        </p:nvSpPr>
        <p:spPr>
          <a:xfrm flipH="1">
            <a:off x="3000364" y="392907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Paralelogramo"/>
          <p:cNvSpPr/>
          <p:nvPr/>
        </p:nvSpPr>
        <p:spPr>
          <a:xfrm>
            <a:off x="3000364" y="714362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Paralelogramo"/>
          <p:cNvSpPr/>
          <p:nvPr/>
        </p:nvSpPr>
        <p:spPr>
          <a:xfrm flipH="1">
            <a:off x="3000364" y="1357304"/>
            <a:ext cx="1071538" cy="571504"/>
          </a:xfrm>
          <a:prstGeom prst="parallelogram">
            <a:avLst>
              <a:gd name="adj" fmla="val 85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7291b8f7c59cbcdb7d0de45253b3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643952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358214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072448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858148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572396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86644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000892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786578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500826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215074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929322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643570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357818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20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71504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57224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143008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428728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714512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000232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85984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71704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488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143208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357586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64330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72066" y="46434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85818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071538" y="35717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357322" y="7143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643042" y="107155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928826" y="14287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14546" y="178593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00330" y="21431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786050" y="250031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071802" y="285750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357522" y="321467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643306" y="3571882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929026" y="392905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143404" y="42862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8001010" y="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715272" y="4286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429506" y="7858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15206" y="114299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929454" y="15001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643702" y="185737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357950" y="221456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143636" y="257175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857884" y="292894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572132" y="328613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286380" y="364332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00628" y="400051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714876" y="435770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500958" y="-25002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7215206" y="1428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929440" y="5000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715140" y="8572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429388" y="121442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6143636" y="15716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857884" y="19288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643570" y="228599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357818" y="26431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5072066" y="307181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8" name="6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714876" y="342900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9" name="6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428728" y="-142894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0" name="6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1714448" y="21427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1" name="7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000232" y="57148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2" name="7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285952" y="92865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3" name="7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571736" y="128586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4" name="7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2857456" y="164303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5" name="7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143240" y="2000246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6" name="7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428960" y="235741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7" name="7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3714712" y="271460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8" name="7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000432" y="3071780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9" name="7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5303" t="15305" r="15817" b="15816"/>
          <a:stretch>
            <a:fillRect/>
          </a:stretch>
        </p:blipFill>
        <p:spPr>
          <a:xfrm>
            <a:off x="4286216" y="3428988"/>
            <a:ext cx="500048" cy="500048"/>
          </a:xfrm>
          <a:prstGeom prst="donu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80" name="79 Rectángulo"/>
          <p:cNvSpPr/>
          <p:nvPr/>
        </p:nvSpPr>
        <p:spPr>
          <a:xfrm>
            <a:off x="-285784" y="-428646"/>
            <a:ext cx="9715568" cy="6072230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3000"/>
                            </p:stCondLst>
                            <p:childTnLst>
                              <p:par>
                                <p:cTn id="4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0561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9433ea856677de0bdc540cec9b23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06442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2194c9975b72f356bfe8ce245b237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1142990"/>
            <a:ext cx="1857356" cy="2786082"/>
          </a:xfrm>
          <a:prstGeom prst="moon">
            <a:avLst>
              <a:gd name="adj" fmla="val 16047"/>
            </a:avLst>
          </a:prstGeom>
          <a:solidFill>
            <a:srgbClr val="A06442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7286580" y="1071552"/>
            <a:ext cx="1857420" cy="2786082"/>
          </a:xfrm>
          <a:prstGeom prst="moon">
            <a:avLst>
              <a:gd name="adj" fmla="val 16047"/>
            </a:avLst>
          </a:prstGeom>
          <a:solidFill>
            <a:srgbClr val="A06442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71472" y="1285866"/>
            <a:ext cx="1857356" cy="2500330"/>
          </a:xfrm>
          <a:prstGeom prst="moon">
            <a:avLst>
              <a:gd name="adj" fmla="val 16047"/>
            </a:avLst>
          </a:prstGeom>
          <a:solidFill>
            <a:srgbClr val="F9EAC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786578" y="1214428"/>
            <a:ext cx="1857420" cy="2500330"/>
          </a:xfrm>
          <a:prstGeom prst="moon">
            <a:avLst>
              <a:gd name="adj" fmla="val 16047"/>
            </a:avLst>
          </a:prstGeom>
          <a:solidFill>
            <a:srgbClr val="F9EAC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215074" y="1357304"/>
            <a:ext cx="1857420" cy="2214578"/>
          </a:xfrm>
          <a:prstGeom prst="moon">
            <a:avLst>
              <a:gd name="adj" fmla="val 16047"/>
            </a:avLst>
          </a:prstGeom>
          <a:solidFill>
            <a:srgbClr val="A06442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142976" y="1428742"/>
            <a:ext cx="1857356" cy="2143140"/>
          </a:xfrm>
          <a:prstGeom prst="moon">
            <a:avLst>
              <a:gd name="adj" fmla="val 16047"/>
            </a:avLst>
          </a:prstGeom>
          <a:solidFill>
            <a:srgbClr val="A06442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785918" y="1571618"/>
            <a:ext cx="1857356" cy="1857388"/>
          </a:xfrm>
          <a:prstGeom prst="moon">
            <a:avLst>
              <a:gd name="adj" fmla="val 16047"/>
            </a:avLst>
          </a:prstGeom>
          <a:solidFill>
            <a:srgbClr val="F9EAC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643570" y="1500180"/>
            <a:ext cx="1857420" cy="1928826"/>
          </a:xfrm>
          <a:prstGeom prst="moon">
            <a:avLst>
              <a:gd name="adj" fmla="val 13501"/>
            </a:avLst>
          </a:prstGeom>
          <a:solidFill>
            <a:srgbClr val="F9EAC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5143504" y="1714494"/>
            <a:ext cx="1857420" cy="1571636"/>
          </a:xfrm>
          <a:prstGeom prst="moon">
            <a:avLst>
              <a:gd name="adj" fmla="val 13501"/>
            </a:avLst>
          </a:prstGeom>
          <a:solidFill>
            <a:srgbClr val="A06442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428860" y="1714494"/>
            <a:ext cx="1857356" cy="1571636"/>
          </a:xfrm>
          <a:prstGeom prst="moon">
            <a:avLst>
              <a:gd name="adj" fmla="val 16047"/>
            </a:avLst>
          </a:prstGeom>
          <a:solidFill>
            <a:srgbClr val="A06442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214678" y="1928808"/>
            <a:ext cx="1285884" cy="1143008"/>
          </a:xfrm>
          <a:prstGeom prst="moon">
            <a:avLst>
              <a:gd name="adj" fmla="val 16047"/>
            </a:avLst>
          </a:prstGeom>
          <a:solidFill>
            <a:srgbClr val="F9EAC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786314" y="1928808"/>
            <a:ext cx="1428760" cy="1143008"/>
          </a:xfrm>
          <a:prstGeom prst="moon">
            <a:avLst>
              <a:gd name="adj" fmla="val 13501"/>
            </a:avLst>
          </a:prstGeom>
          <a:solidFill>
            <a:srgbClr val="F9EAC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06442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f198660d5644fc319ea8de6bee1269.jpg"/>
          <p:cNvPicPr>
            <a:picLocks noGrp="1" noChangeAspect="1"/>
          </p:cNvPicPr>
          <p:nvPr isPhoto="1"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14876" y="42861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286380" y="78580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572132" y="128586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185737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15008" y="235743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572132" y="285750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000"/>
                            </p:stCondLst>
                            <p:childTnLst>
                              <p:par>
                                <p:cTn id="16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06442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5cc4b7d25a1f3a0c23318dcc5112f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50017" y="178593"/>
            <a:ext cx="4000528" cy="4500562"/>
          </a:xfrm>
          <a:prstGeom prst="rect">
            <a:avLst/>
          </a:prstGeom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893455" y="178593"/>
            <a:ext cx="4000528" cy="450056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77baa3ba14028e3507b5c90488ed0b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21429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425196">
            <a:off x="4605939" y="24820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8" y="92867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25196">
            <a:off x="4605937" y="962584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143242" y="150018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25196">
            <a:off x="4605941" y="153408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143240" y="221456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25196">
            <a:off x="4605939" y="2248468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143240" y="27860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25196">
            <a:off x="4605939" y="281997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143238" y="35004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25196">
            <a:off x="4605937" y="3534351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143242" y="4071947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25196">
            <a:off x="4605941" y="4105855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178591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178591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>
            <a:off x="178591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>
            <a:off x="178591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178591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178591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178591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357156" y="21427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57154" y="92865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357158" y="150016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357156" y="221454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357156" y="278604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4" y="350042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>
            <a:off x="357158" y="4071930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6425196">
            <a:off x="6177572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6425196">
            <a:off x="6177570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6425196">
            <a:off x="6177574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6425196">
            <a:off x="6177572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6425196">
            <a:off x="6177572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6425196">
            <a:off x="6177570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6425196">
            <a:off x="6177574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6425196">
            <a:off x="7677770" y="18037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16425196">
            <a:off x="7677768" y="894752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6425196">
            <a:off x="7677772" y="146625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6425196">
            <a:off x="7677770" y="2180636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6425196">
            <a:off x="7677770" y="275213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6425196">
            <a:off x="7677768" y="3466519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ágrima"/>
          <p:cNvSpPr/>
          <p:nvPr/>
        </p:nvSpPr>
        <p:spPr>
          <a:xfrm rot="16425196">
            <a:off x="7677772" y="4038023"/>
            <a:ext cx="1071538" cy="1071570"/>
          </a:xfrm>
          <a:prstGeom prst="teardrop">
            <a:avLst>
              <a:gd name="adj" fmla="val 138254"/>
            </a:avLst>
          </a:prstGeom>
          <a:gradFill flip="none" rotWithShape="1">
            <a:gsLst>
              <a:gs pos="38000">
                <a:schemeClr val="tx2">
                  <a:alpha val="7000"/>
                </a:schemeClr>
              </a:gs>
              <a:gs pos="50000">
                <a:srgbClr val="F9EACB">
                  <a:shade val="67500"/>
                  <a:satMod val="115000"/>
                </a:srgbClr>
              </a:gs>
              <a:gs pos="100000">
                <a:srgbClr val="F9EAC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ccda8976e0d8ba88769d9b0133d524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642910" y="0"/>
            <a:ext cx="4000528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714349" y="160717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14349" y="375031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9" y="5893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9" y="803659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9" y="964395"/>
            <a:ext cx="385765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9" y="12097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49" y="1424059"/>
            <a:ext cx="3894839" cy="3719441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9" y="1638373"/>
            <a:ext cx="3894839" cy="350512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7" y="1982386"/>
            <a:ext cx="3894839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0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72000" y="160717"/>
            <a:ext cx="3786214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429124" y="375031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00561" y="589345"/>
            <a:ext cx="3810940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2" y="803659"/>
            <a:ext cx="3810941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2" y="964395"/>
            <a:ext cx="381094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2001" y="1209745"/>
            <a:ext cx="3739503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000" y="1446601"/>
            <a:ext cx="3643338" cy="369689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643437" y="1660915"/>
            <a:ext cx="3668064" cy="3482585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500563" y="1982386"/>
            <a:ext cx="3739503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E60099"/>
              </a:gs>
              <a:gs pos="50000">
                <a:srgbClr val="FFCDFF">
                  <a:shade val="67500"/>
                  <a:satMod val="115000"/>
                </a:srgbClr>
              </a:gs>
              <a:gs pos="100000">
                <a:srgbClr val="FFCD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8d1850c5d973855e369366ec068c6e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214414" y="0"/>
            <a:ext cx="6715172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428728" y="0"/>
            <a:ext cx="6286544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857356" y="0"/>
            <a:ext cx="5500726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214546" y="0"/>
            <a:ext cx="4786346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643174" y="0"/>
            <a:ext cx="3929090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0"/>
            <a:ext cx="3286148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0"/>
            <a:ext cx="2286016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857620" y="0"/>
            <a:ext cx="1428760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143372" y="0"/>
            <a:ext cx="857256" cy="51435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c022531777e3348b3304b0452f6b9a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57158" y="0"/>
            <a:ext cx="8501122" cy="160718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14296"/>
            <a:ext cx="8072494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85786" y="428610"/>
            <a:ext cx="757242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642924"/>
            <a:ext cx="721523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14810" y="4714890"/>
            <a:ext cx="114300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857238"/>
            <a:ext cx="685804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1071552"/>
            <a:ext cx="650085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00166" y="1285866"/>
            <a:ext cx="621510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14480" y="1500180"/>
            <a:ext cx="585791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928794" y="1714494"/>
            <a:ext cx="550072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1928808"/>
            <a:ext cx="5286412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3108" y="2143122"/>
            <a:ext cx="5000660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2357436"/>
            <a:ext cx="471490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2571750"/>
            <a:ext cx="442915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643174" y="2786064"/>
            <a:ext cx="4071966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3000378"/>
            <a:ext cx="3786214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3214692"/>
            <a:ext cx="3429024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143240" y="3429006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86116" y="3643320"/>
            <a:ext cx="2857520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00430" y="3857634"/>
            <a:ext cx="2500330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643306" y="4071948"/>
            <a:ext cx="2214578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929058" y="4286262"/>
            <a:ext cx="1714512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71934" y="4500576"/>
            <a:ext cx="1428760" cy="16073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357686" y="4982782"/>
            <a:ext cx="857256" cy="160718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50000">
                <a:srgbClr val="90561C">
                  <a:shade val="67500"/>
                  <a:satMod val="115000"/>
                </a:srgbClr>
              </a:gs>
              <a:gs pos="100000">
                <a:srgbClr val="9056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392e5540014b8ad5f5f83dd2aee0bd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1428728" y="428610"/>
            <a:ext cx="5929354" cy="4232684"/>
          </a:xfrm>
          <a:prstGeom prst="frame">
            <a:avLst>
              <a:gd name="adj1" fmla="val 4119"/>
            </a:avLst>
          </a:prstGeom>
          <a:solidFill>
            <a:srgbClr val="FF0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857356" y="696502"/>
            <a:ext cx="5081622" cy="3696917"/>
          </a:xfrm>
          <a:prstGeom prst="frame">
            <a:avLst>
              <a:gd name="adj1" fmla="val 4119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285984" y="1017974"/>
            <a:ext cx="4286280" cy="3114696"/>
          </a:xfrm>
          <a:prstGeom prst="frame">
            <a:avLst>
              <a:gd name="adj1" fmla="val 4119"/>
            </a:avLst>
          </a:prstGeom>
          <a:solidFill>
            <a:srgbClr val="F9EACB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643174" y="1339444"/>
            <a:ext cx="3571900" cy="2518190"/>
          </a:xfrm>
          <a:prstGeom prst="frame">
            <a:avLst>
              <a:gd name="adj1" fmla="val 5002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071802" y="1607337"/>
            <a:ext cx="2724168" cy="1989548"/>
          </a:xfrm>
          <a:prstGeom prst="frame">
            <a:avLst>
              <a:gd name="adj1" fmla="val 5596"/>
            </a:avLst>
          </a:prstGeom>
          <a:solidFill>
            <a:srgbClr val="FF0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500430" y="1875230"/>
            <a:ext cx="1928826" cy="1407327"/>
          </a:xfrm>
          <a:prstGeom prst="frame">
            <a:avLst>
              <a:gd name="adj1" fmla="val 8813"/>
            </a:avLst>
          </a:prstGeom>
          <a:solidFill>
            <a:srgbClr val="F9EACB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857620" y="2143122"/>
            <a:ext cx="1214446" cy="857256"/>
          </a:xfrm>
          <a:prstGeom prst="frame">
            <a:avLst>
              <a:gd name="adj1" fmla="val 11410"/>
            </a:avLst>
          </a:prstGeom>
          <a:solidFill>
            <a:schemeClr val="bg2">
              <a:lumMod val="40000"/>
              <a:lumOff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143372" y="2357436"/>
            <a:ext cx="642942" cy="428628"/>
          </a:xfrm>
          <a:prstGeom prst="frame">
            <a:avLst>
              <a:gd name="adj1" fmla="val 18766"/>
            </a:avLst>
          </a:prstGeom>
          <a:solidFill>
            <a:srgbClr val="FF0000"/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dfd1551c8107494f40375f4a61ca9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96237">
            <a:off x="-118782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845283">
            <a:off x="-74613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96237">
            <a:off x="-118783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845283">
            <a:off x="-74614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96237">
            <a:off x="-106286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845283">
            <a:off x="-62117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96237">
            <a:off x="7713762" y="460130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845283">
            <a:off x="7682090" y="3798257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96237">
            <a:off x="7713761" y="1172303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845283">
            <a:off x="7682089" y="36925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96237">
            <a:off x="7713762" y="2886796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845283">
            <a:off x="7682090" y="2083745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96237">
            <a:off x="952756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845283">
            <a:off x="996925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96237">
            <a:off x="952755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845283">
            <a:off x="996924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96237">
            <a:off x="965252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845283">
            <a:off x="1009421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96237">
            <a:off x="6537415" y="460130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845283">
            <a:off x="6505743" y="3798256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96237">
            <a:off x="6537414" y="1172302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845283">
            <a:off x="6505742" y="369251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96237">
            <a:off x="6537415" y="2886795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845283">
            <a:off x="6505743" y="2083744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96237">
            <a:off x="5251531" y="460130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845283">
            <a:off x="5219859" y="3798256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96237">
            <a:off x="5251530" y="1172302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845283">
            <a:off x="5219858" y="369251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96237">
            <a:off x="5251531" y="2886795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845283">
            <a:off x="5219859" y="2083744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96237">
            <a:off x="2452953" y="429844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845283">
            <a:off x="2497122" y="1226489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96237">
            <a:off x="2452952" y="2144357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845283">
            <a:off x="2497121" y="2941002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96237">
            <a:off x="2465449" y="3882168"/>
            <a:ext cx="1536524" cy="112349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845283">
            <a:off x="2509618" y="4678813"/>
            <a:ext cx="1536524" cy="9543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031399">
            <a:off x="4786314" y="3143254"/>
            <a:ext cx="1771650" cy="762000"/>
          </a:xfrm>
          <a:prstGeom prst="rect">
            <a:avLst/>
          </a:prstGeom>
          <a:noFill/>
        </p:spPr>
      </p:pic>
      <p:sp>
        <p:nvSpPr>
          <p:cNvPr id="40" name="39 Rectángulo"/>
          <p:cNvSpPr/>
          <p:nvPr/>
        </p:nvSpPr>
        <p:spPr>
          <a:xfrm>
            <a:off x="-285784" y="-428646"/>
            <a:ext cx="9715568" cy="5857916"/>
          </a:xfrm>
          <a:prstGeom prst="rect">
            <a:avLst/>
          </a:prstGeom>
          <a:gradFill flip="none" rotWithShape="1">
            <a:gsLst>
              <a:gs pos="0">
                <a:srgbClr val="F9EAC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0" fill="hold">
                            <p:stCondLst>
                              <p:cond delay="6000"/>
                            </p:stCondLst>
                            <p:childTnLst>
                              <p:par>
                                <p:cTn id="5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25</cp:revision>
  <dcterms:created xsi:type="dcterms:W3CDTF">2015-12-15T19:41:27Z</dcterms:created>
  <dcterms:modified xsi:type="dcterms:W3CDTF">2015-12-15T22:51:38Z</dcterms:modified>
</cp:coreProperties>
</file>