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0"/>
  </p:notesMasterIdLst>
  <p:sldIdLst>
    <p:sldId id="259" r:id="rId3"/>
    <p:sldId id="258" r:id="rId4"/>
    <p:sldId id="261" r:id="rId5"/>
    <p:sldId id="267" r:id="rId6"/>
    <p:sldId id="260" r:id="rId7"/>
    <p:sldId id="262" r:id="rId8"/>
    <p:sldId id="257" r:id="rId9"/>
    <p:sldId id="263" r:id="rId10"/>
    <p:sldId id="266" r:id="rId11"/>
    <p:sldId id="264" r:id="rId12"/>
    <p:sldId id="265" r:id="rId13"/>
    <p:sldId id="268" r:id="rId14"/>
    <p:sldId id="270" r:id="rId15"/>
    <p:sldId id="271" r:id="rId16"/>
    <p:sldId id="269" r:id="rId17"/>
    <p:sldId id="272" r:id="rId18"/>
    <p:sldId id="276" r:id="rId19"/>
    <p:sldId id="273" r:id="rId20"/>
    <p:sldId id="274" r:id="rId21"/>
    <p:sldId id="275" r:id="rId22"/>
    <p:sldId id="278" r:id="rId23"/>
    <p:sldId id="279" r:id="rId24"/>
    <p:sldId id="277" r:id="rId25"/>
    <p:sldId id="281" r:id="rId26"/>
    <p:sldId id="280" r:id="rId27"/>
    <p:sldId id="283" r:id="rId28"/>
    <p:sldId id="284" r:id="rId29"/>
    <p:sldId id="282" r:id="rId30"/>
    <p:sldId id="285" r:id="rId31"/>
    <p:sldId id="287" r:id="rId32"/>
    <p:sldId id="289" r:id="rId33"/>
    <p:sldId id="286" r:id="rId34"/>
    <p:sldId id="288" r:id="rId35"/>
    <p:sldId id="293" r:id="rId36"/>
    <p:sldId id="290" r:id="rId37"/>
    <p:sldId id="291" r:id="rId38"/>
    <p:sldId id="292" r:id="rId39"/>
    <p:sldId id="294" r:id="rId40"/>
    <p:sldId id="296" r:id="rId41"/>
    <p:sldId id="295" r:id="rId42"/>
    <p:sldId id="297" r:id="rId43"/>
    <p:sldId id="300" r:id="rId44"/>
    <p:sldId id="299" r:id="rId45"/>
    <p:sldId id="298" r:id="rId46"/>
    <p:sldId id="301" r:id="rId47"/>
    <p:sldId id="302" r:id="rId48"/>
    <p:sldId id="303" r:id="rId49"/>
    <p:sldId id="306" r:id="rId50"/>
    <p:sldId id="304" r:id="rId51"/>
    <p:sldId id="305" r:id="rId52"/>
    <p:sldId id="311" r:id="rId53"/>
    <p:sldId id="307" r:id="rId54"/>
    <p:sldId id="308" r:id="rId55"/>
    <p:sldId id="309" r:id="rId56"/>
    <p:sldId id="312" r:id="rId57"/>
    <p:sldId id="310" r:id="rId58"/>
    <p:sldId id="313" r:id="rId59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c7sVGGCID0eWdPW/j8FnA" hashData="d1501IgjBjWaPMJlRLcGTRl1BK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9A48"/>
    <a:srgbClr val="F3EBBB"/>
    <a:srgbClr val="E19243"/>
    <a:srgbClr val="FF9900"/>
    <a:srgbClr val="3A664F"/>
    <a:srgbClr val="7F4F35"/>
    <a:srgbClr val="007033"/>
    <a:srgbClr val="BC0082"/>
    <a:srgbClr val="FF99CC"/>
    <a:srgbClr val="1563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48" d="100"/>
          <a:sy n="48" d="100"/>
        </p:scale>
        <p:origin x="-1062" y="-73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F1F677-B9C2-49C6-8E8F-1478215D6EC5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250EAA-4BEE-4658-8DEF-E51F8AE8E5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50EAA-4BEE-4658-8DEF-E51F8AE8E5BA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8A2D3-A855-47F5-BD52-8C327C4FBD76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F15A9-E2C1-43F5-9915-45E414A9E5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8A2D3-A855-47F5-BD52-8C327C4FBD76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F15A9-E2C1-43F5-9915-45E414A9E5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8A2D3-A855-47F5-BD52-8C327C4FBD76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F15A9-E2C1-43F5-9915-45E414A9E5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8A2D3-A855-47F5-BD52-8C327C4FBD76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F15A9-E2C1-43F5-9915-45E414A9E5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8A2D3-A855-47F5-BD52-8C327C4FBD76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F15A9-E2C1-43F5-9915-45E414A9E5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8A2D3-A855-47F5-BD52-8C327C4FBD76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F15A9-E2C1-43F5-9915-45E414A9E5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8A2D3-A855-47F5-BD52-8C327C4FBD76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F15A9-E2C1-43F5-9915-45E414A9E5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8A2D3-A855-47F5-BD52-8C327C4FBD76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F15A9-E2C1-43F5-9915-45E414A9E5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8A2D3-A855-47F5-BD52-8C327C4FBD76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F15A9-E2C1-43F5-9915-45E414A9E5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8A2D3-A855-47F5-BD52-8C327C4FBD76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F15A9-E2C1-43F5-9915-45E414A9E5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8A2D3-A855-47F5-BD52-8C327C4FBD76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F15A9-E2C1-43F5-9915-45E414A9E5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8A2D3-A855-47F5-BD52-8C327C4FBD76}" type="datetimeFigureOut">
              <a:rPr lang="es-ES" smtClean="0"/>
              <a:pPr/>
              <a:t>23/11/2015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F15A9-E2C1-43F5-9915-45E414A9E5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69.png"/><Relationship Id="rId18" Type="http://schemas.openxmlformats.org/officeDocument/2006/relationships/image" Target="../media/image7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5.png"/><Relationship Id="rId11" Type="http://schemas.openxmlformats.org/officeDocument/2006/relationships/image" Target="../media/image6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4.png"/><Relationship Id="rId9" Type="http://schemas.openxmlformats.org/officeDocument/2006/relationships/image" Target="../media/image6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F4F35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d4580fb5040b7887a2b302e720cd5a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2357422" y="0"/>
            <a:ext cx="4429156" cy="5143500"/>
          </a:xfrm>
          <a:prstGeom prst="diamond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714612" y="0"/>
            <a:ext cx="3714776" cy="5143500"/>
          </a:xfrm>
          <a:prstGeom prst="diamond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000364" y="0"/>
            <a:ext cx="3143272" cy="5143500"/>
          </a:xfrm>
          <a:prstGeom prst="diamond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286116" y="0"/>
            <a:ext cx="2643206" cy="5143500"/>
          </a:xfrm>
          <a:prstGeom prst="diamond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571868" y="0"/>
            <a:ext cx="2000264" cy="5143500"/>
          </a:xfrm>
          <a:prstGeom prst="diamond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8374" name="Picture 6" descr="http://static1.glowtxt.com/data1/1/0/c/10c8bb656b94e5f8ce1ae1837717644883310000da39a3ee5e6b4b0d3255bfef95601890afd80709da39a3ee5e6b4b0d3255bfef95601890afd8070937a6157fda46c031b326d0751c25dfa1.png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40000"/>
          </a:blip>
          <a:srcRect/>
          <a:stretch>
            <a:fillRect/>
          </a:stretch>
        </p:blipFill>
        <p:spPr bwMode="auto">
          <a:xfrm>
            <a:off x="5357818" y="4357700"/>
            <a:ext cx="3000396" cy="504826"/>
          </a:xfrm>
          <a:prstGeom prst="rect">
            <a:avLst/>
          </a:prstGeom>
          <a:noFill/>
        </p:spPr>
      </p:pic>
      <p:pic>
        <p:nvPicPr>
          <p:cNvPr id="16" name="15 Imagen" descr="6d4580fb5040b7887a2b302e720cd5a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pic>
        <p:nvPicPr>
          <p:cNvPr id="2" name="Picture 6" descr="http://static1.glowtxt.com/data1/8/8/a/88a0b413595428a1c5ba2971947e7f8d962ebb5eda39a3ee5e6b4b0d3255bfef95601890afd80709da39a3ee5e6b4b0d3255bfef95601890afd80709ffeddbbdf79fedde0ca39bf61916d760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868" y="714362"/>
            <a:ext cx="6172200" cy="1495426"/>
          </a:xfrm>
          <a:prstGeom prst="rect">
            <a:avLst/>
          </a:prstGeom>
          <a:noFill/>
        </p:spPr>
      </p:pic>
      <p:pic>
        <p:nvPicPr>
          <p:cNvPr id="4" name="Picture 8" descr="http://static1.glowtxt.com/data1/a/a/2/aa2e7cb04a854d2e587363fcf4186f786962e1fada39a3ee5e6b4b0d3255bfef95601890afd80709da39a3ee5e6b4b0d3255bfef95601890afd80709ffeddbbdf79fedde0ca39bf61916d760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868" y="2285998"/>
            <a:ext cx="6172200" cy="1828800"/>
          </a:xfrm>
          <a:prstGeom prst="rect">
            <a:avLst/>
          </a:prstGeom>
          <a:noFill/>
        </p:spPr>
      </p:pic>
    </p:spTree>
  </p:cSld>
  <p:clrMapOvr>
    <a:masterClrMapping/>
  </p:clrMapOvr>
  <p:transition advTm="30000">
    <p:sndAc>
      <p:stSnd loop="1">
        <p:snd r:embed="rId3" name="Céline Dion - I'm Ali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5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8000"/>
                            </p:stCondLst>
                            <p:childTnLst>
                              <p:par>
                                <p:cTn id="11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1" dur="20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-little-chickens_1366x768_s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2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c917c3367e09180efca5c4b81c1de5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97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97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97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97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97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97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fbbf22e16ef0f9d4b0ec6946f28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4572000" y="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2857488" y="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4572000" y="57148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2857488" y="57148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4572000" y="114299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2857488" y="114299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4572000" y="171447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2857488" y="171447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4572000" y="228603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2857488" y="228603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4572000" y="285752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2857488" y="285752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4572000" y="342902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2857488" y="342902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4572000" y="400051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2857488" y="400051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4572000" y="4572014"/>
            <a:ext cx="1785950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2857488" y="4572014"/>
            <a:ext cx="1714512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23a2571ee244c3adb500c0ca6e5a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142860" y="1928808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35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500018" y="1928808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35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928646" y="1928808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35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357306" y="1928808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35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714464" y="1928808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35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143092" y="1928808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35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71752" y="1928808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35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928910" y="1928808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35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357538" y="1928808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35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86198" y="1928808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35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143356" y="1928808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35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571984" y="1928808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35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000644" y="1928808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35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357802" y="1928808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35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786430" y="1928808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35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215090" y="1928808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35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572248" y="1928808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35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7000876" y="1928808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35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429488" y="1928808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35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858148" y="1928808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35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ebd039b9f5cc4a4e9d713e7ccff2ef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 rot="19176958">
            <a:off x="46680" y="18061"/>
            <a:ext cx="1145864" cy="565511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2679793">
            <a:off x="7956912" y="-1914"/>
            <a:ext cx="1145864" cy="587980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176958">
            <a:off x="260961" y="232357"/>
            <a:ext cx="1145864" cy="565511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679793">
            <a:off x="7709095" y="255637"/>
            <a:ext cx="1145864" cy="587980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176958">
            <a:off x="475309" y="518127"/>
            <a:ext cx="1145864" cy="565511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176958">
            <a:off x="689590" y="732423"/>
            <a:ext cx="1145864" cy="565511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679793">
            <a:off x="7528284" y="498152"/>
            <a:ext cx="1145864" cy="587980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679793">
            <a:off x="7280467" y="755703"/>
            <a:ext cx="1145864" cy="587980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9176958">
            <a:off x="903937" y="1018194"/>
            <a:ext cx="1145864" cy="565511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176958">
            <a:off x="1118218" y="1232490"/>
            <a:ext cx="1145864" cy="565511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9176958">
            <a:off x="1332566" y="1518260"/>
            <a:ext cx="1145864" cy="565511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176958">
            <a:off x="1546847" y="1732556"/>
            <a:ext cx="1145864" cy="565511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2679793">
            <a:off x="7099657" y="1069656"/>
            <a:ext cx="1145864" cy="587980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679793">
            <a:off x="6851840" y="1327207"/>
            <a:ext cx="1145864" cy="587980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679793">
            <a:off x="6671029" y="1569722"/>
            <a:ext cx="1145864" cy="587980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679793">
            <a:off x="6423212" y="1827273"/>
            <a:ext cx="1145864" cy="587980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9176958">
            <a:off x="1761190" y="1946887"/>
            <a:ext cx="1145864" cy="565511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9176958">
            <a:off x="1975471" y="2161183"/>
            <a:ext cx="1145864" cy="565511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176958">
            <a:off x="2189819" y="2446953"/>
            <a:ext cx="1145864" cy="565511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9176958">
            <a:off x="2404100" y="2661249"/>
            <a:ext cx="1145864" cy="565511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9176958">
            <a:off x="2618447" y="2947020"/>
            <a:ext cx="1145864" cy="565511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9176958">
            <a:off x="2832728" y="3161316"/>
            <a:ext cx="1145864" cy="565511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9176958">
            <a:off x="3047076" y="3447086"/>
            <a:ext cx="1145864" cy="565511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9176958">
            <a:off x="3261357" y="3661382"/>
            <a:ext cx="1145864" cy="565511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2679793">
            <a:off x="6242400" y="2131981"/>
            <a:ext cx="1145864" cy="587980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679793">
            <a:off x="5994583" y="2389532"/>
            <a:ext cx="1145864" cy="587980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679793">
            <a:off x="5813772" y="2632047"/>
            <a:ext cx="1145864" cy="587980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679793">
            <a:off x="5565955" y="2889598"/>
            <a:ext cx="1145864" cy="587980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679793">
            <a:off x="5385145" y="3203551"/>
            <a:ext cx="1145864" cy="587980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2679793">
            <a:off x="5137328" y="3461102"/>
            <a:ext cx="1145864" cy="587980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2679793">
            <a:off x="4956517" y="3703617"/>
            <a:ext cx="1145864" cy="587980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679793">
            <a:off x="4708700" y="3961168"/>
            <a:ext cx="1145864" cy="587980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9176958">
            <a:off x="3475671" y="3988387"/>
            <a:ext cx="1145864" cy="565511"/>
          </a:xfrm>
          <a:prstGeom prst="donut">
            <a:avLst/>
          </a:prstGeom>
          <a:gradFill flip="none" rotWithShape="1">
            <a:gsLst>
              <a:gs pos="35000">
                <a:schemeClr val="tx2">
                  <a:lumMod val="7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e50f98c5b07098947d9b9e1decc590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c638435fe76b276f6d846842d5ad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02f03c27b73aadd8d3d1282d8be4e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5baa0a5e6b1f740e1468f14e0511d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3000"/>
                            </p:stCondLst>
                            <p:childTnLst>
                              <p:par>
                                <p:cTn id="5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3000">
              <a:srgbClr val="BA4AAA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9a93ca75a7bbdab824972945d6f4ee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572000" y="0"/>
            <a:ext cx="1357321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214677" y="0"/>
            <a:ext cx="1285884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4572000" y="285734"/>
            <a:ext cx="1357321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214677" y="285734"/>
            <a:ext cx="1285884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571504"/>
            <a:ext cx="1357321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214677" y="571504"/>
            <a:ext cx="1285884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857238"/>
            <a:ext cx="1357321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214677" y="857238"/>
            <a:ext cx="1285884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1143008"/>
            <a:ext cx="1357321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214677" y="1143008"/>
            <a:ext cx="1285884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428742"/>
            <a:ext cx="1357321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214677" y="1428742"/>
            <a:ext cx="1285884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1714512"/>
            <a:ext cx="1357321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214677" y="1714512"/>
            <a:ext cx="1285884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2071684"/>
            <a:ext cx="1357321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214677" y="2071684"/>
            <a:ext cx="1285884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2286016"/>
            <a:ext cx="1357321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214677" y="2286016"/>
            <a:ext cx="1285884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2643188"/>
            <a:ext cx="1357321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214677" y="2643188"/>
            <a:ext cx="1285884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2928958"/>
            <a:ext cx="1357321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214677" y="2928958"/>
            <a:ext cx="1285884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214692"/>
            <a:ext cx="1357321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214677" y="3214692"/>
            <a:ext cx="1285884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3500462"/>
            <a:ext cx="1357321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214677" y="3500462"/>
            <a:ext cx="1285884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3786196"/>
            <a:ext cx="1357321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214677" y="3786196"/>
            <a:ext cx="1285884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4071966"/>
            <a:ext cx="1357321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214677" y="4071966"/>
            <a:ext cx="1285884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72000" y="4429138"/>
            <a:ext cx="1357321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214677" y="4429138"/>
            <a:ext cx="1285884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72000" y="4750600"/>
            <a:ext cx="1357321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214677" y="4750600"/>
            <a:ext cx="1285884" cy="642924"/>
          </a:xfrm>
          <a:prstGeom prst="rtTriangle">
            <a:avLst/>
          </a:prstGeom>
          <a:gradFill flip="none" rotWithShape="1">
            <a:gsLst>
              <a:gs pos="55000">
                <a:schemeClr val="tx1"/>
              </a:gs>
              <a:gs pos="50000">
                <a:srgbClr val="BC0082">
                  <a:shade val="67500"/>
                  <a:satMod val="115000"/>
                </a:srgbClr>
              </a:gs>
              <a:gs pos="100000">
                <a:srgbClr val="BC00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85784" y="-214332"/>
            <a:ext cx="9715568" cy="6143668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007033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90edde35ac56e9ea5ae070d0045fb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2285984" y="0"/>
            <a:ext cx="4429156" cy="5143500"/>
          </a:xfrm>
          <a:prstGeom prst="diamond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2643174" y="0"/>
            <a:ext cx="3714776" cy="5143500"/>
          </a:xfrm>
          <a:prstGeom prst="diamond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928926" y="0"/>
            <a:ext cx="3143272" cy="5143500"/>
          </a:xfrm>
          <a:prstGeom prst="diamond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500430" y="0"/>
            <a:ext cx="2000264" cy="5143500"/>
          </a:xfrm>
          <a:prstGeom prst="diamond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5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0960_ogrod-row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341D7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6660_niebieskie-kwiatki-kolib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68000">
                <a:schemeClr val="tx1"/>
              </a:gs>
              <a:gs pos="50000">
                <a:srgbClr val="5341D7">
                  <a:shade val="67500"/>
                  <a:satMod val="115000"/>
                </a:srgbClr>
              </a:gs>
              <a:gs pos="100000">
                <a:srgbClr val="5341D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68000">
                <a:schemeClr val="tx1"/>
              </a:gs>
              <a:gs pos="50000">
                <a:srgbClr val="5341D7">
                  <a:shade val="67500"/>
                  <a:satMod val="115000"/>
                </a:srgbClr>
              </a:gs>
              <a:gs pos="100000">
                <a:srgbClr val="5341D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68000">
                <a:schemeClr val="tx1"/>
              </a:gs>
              <a:gs pos="50000">
                <a:srgbClr val="5341D7">
                  <a:shade val="67500"/>
                  <a:satMod val="115000"/>
                </a:srgbClr>
              </a:gs>
              <a:gs pos="100000">
                <a:srgbClr val="5341D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68000">
                <a:schemeClr val="tx1"/>
              </a:gs>
              <a:gs pos="50000">
                <a:srgbClr val="5341D7">
                  <a:shade val="67500"/>
                  <a:satMod val="115000"/>
                </a:srgbClr>
              </a:gs>
              <a:gs pos="100000">
                <a:srgbClr val="5341D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68000">
                <a:schemeClr val="tx1"/>
              </a:gs>
              <a:gs pos="50000">
                <a:srgbClr val="5341D7">
                  <a:shade val="67500"/>
                  <a:satMod val="115000"/>
                </a:srgbClr>
              </a:gs>
              <a:gs pos="100000">
                <a:srgbClr val="5341D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68000">
                <a:schemeClr val="tx1"/>
              </a:gs>
              <a:gs pos="50000">
                <a:srgbClr val="5341D7">
                  <a:shade val="67500"/>
                  <a:satMod val="115000"/>
                </a:srgbClr>
              </a:gs>
              <a:gs pos="100000">
                <a:srgbClr val="5341D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3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076f64edc85956812d1f3cf652c1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4572000" y="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2857488" y="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4572000" y="57148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2857488" y="57148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4572000" y="114299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2857488" y="114299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4572000" y="171447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2857488" y="171447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4572000" y="228603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2857488" y="228603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4572000" y="285752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2857488" y="285752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4572000" y="342902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2857488" y="342902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4572000" y="400051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2857488" y="400051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4572000" y="4572014"/>
            <a:ext cx="1785950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2857488" y="4572014"/>
            <a:ext cx="1714512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B050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214332"/>
            <a:ext cx="9715568" cy="5857916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2463_kotek-kapelusz-sloneczni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7F4F35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7F4F35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7F4F35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7F4F35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7F4F35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7F4F35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7F4F35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7F4F35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7F4F35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7F4F35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7F4F35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7F4F35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7F4F35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7F4F35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7F4F35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7F4F35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7F4F35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7F4F35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7F4F35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7F4F35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209_ptak-tuka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 rot="19176958">
            <a:off x="46680" y="18061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2679793">
            <a:off x="7956912" y="-1914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176958">
            <a:off x="260961" y="23235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679793">
            <a:off x="7709095" y="25563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176958">
            <a:off x="475309" y="51812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176958">
            <a:off x="689590" y="732423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679793">
            <a:off x="7528284" y="49815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679793">
            <a:off x="7280467" y="755703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9176958">
            <a:off x="903937" y="1018194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176958">
            <a:off x="1118218" y="1232490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9176958">
            <a:off x="1332566" y="1518260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176958">
            <a:off x="1546847" y="1732556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2679793">
            <a:off x="7099657" y="1069656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679793">
            <a:off x="6851840" y="132720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679793">
            <a:off x="6671029" y="156972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679793">
            <a:off x="6423212" y="1827273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9176958">
            <a:off x="1761190" y="194688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9176958">
            <a:off x="1975471" y="2161183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176958">
            <a:off x="2189819" y="2446953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9176958">
            <a:off x="2404100" y="2661249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9176958">
            <a:off x="2618447" y="2947020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9176958">
            <a:off x="2832728" y="3161316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9176958">
            <a:off x="3047076" y="3447086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9176958">
            <a:off x="3261357" y="3661382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2679793">
            <a:off x="6242400" y="2131981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679793">
            <a:off x="5994583" y="238953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679793">
            <a:off x="5813772" y="263204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679793">
            <a:off x="5565955" y="2889598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679793">
            <a:off x="5385145" y="3203551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2679793">
            <a:off x="5137328" y="346110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2679793">
            <a:off x="4956517" y="370361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679793">
            <a:off x="4708700" y="3961168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9176958">
            <a:off x="3475671" y="398838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5322_pole-zboze-dziewczynka-zabawka-wiatlo-cie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804_jesien-lisc-deszcz-kropl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985_truskawki-taler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BDE8D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299_dziewczyna-kapelusz-park-rozmyc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33"/>
              </a:gs>
              <a:gs pos="50000">
                <a:srgbClr val="EBDE8D">
                  <a:shade val="67500"/>
                  <a:satMod val="115000"/>
                </a:srgbClr>
              </a:gs>
              <a:gs pos="100000">
                <a:srgbClr val="EBDE8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3000"/>
                            </p:stCondLst>
                            <p:childTnLst>
                              <p:par>
                                <p:cTn id="5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3EBBB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309_rudy-kot-na-traw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572000" y="0"/>
            <a:ext cx="1357321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214677" y="0"/>
            <a:ext cx="1285884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4572000" y="285734"/>
            <a:ext cx="1357321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214677" y="285734"/>
            <a:ext cx="1285884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571504"/>
            <a:ext cx="1357321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214677" y="571504"/>
            <a:ext cx="1285884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857238"/>
            <a:ext cx="1357321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214677" y="857238"/>
            <a:ext cx="1285884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1143008"/>
            <a:ext cx="1357321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214677" y="1143008"/>
            <a:ext cx="1285884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428742"/>
            <a:ext cx="1357321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214677" y="1428742"/>
            <a:ext cx="1285884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1714512"/>
            <a:ext cx="1357321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214677" y="1714512"/>
            <a:ext cx="1285884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2071684"/>
            <a:ext cx="1357321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214677" y="2071684"/>
            <a:ext cx="1285884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2286016"/>
            <a:ext cx="1357321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214677" y="2286016"/>
            <a:ext cx="1285884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2643188"/>
            <a:ext cx="1357321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214677" y="2643188"/>
            <a:ext cx="1285884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2928958"/>
            <a:ext cx="1357321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214677" y="2928958"/>
            <a:ext cx="1285884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214692"/>
            <a:ext cx="1357321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214677" y="3214692"/>
            <a:ext cx="1285884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3500462"/>
            <a:ext cx="1357321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214677" y="3500462"/>
            <a:ext cx="1285884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3786196"/>
            <a:ext cx="1357321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214677" y="3786196"/>
            <a:ext cx="1285884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4071966"/>
            <a:ext cx="1357321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214677" y="4071966"/>
            <a:ext cx="1285884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72000" y="4429138"/>
            <a:ext cx="1357321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214677" y="4429138"/>
            <a:ext cx="1285884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72000" y="4750600"/>
            <a:ext cx="1357321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214677" y="4750600"/>
            <a:ext cx="1285884" cy="642924"/>
          </a:xfrm>
          <a:prstGeom prst="rtTriangle">
            <a:avLst/>
          </a:prstGeom>
          <a:gradFill flip="none" rotWithShape="1">
            <a:gsLst>
              <a:gs pos="38000">
                <a:srgbClr val="F3EBB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85784" y="-214332"/>
            <a:ext cx="9715568" cy="6000792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241_olty-ptak-galaz-wiatlo-kwia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5341D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5341D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5341D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5341D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5341D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5341D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5341D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5341D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5341D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5341D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5341D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5341D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5341D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5341D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5341D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5341D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5341D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5341D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5341D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5341D7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F4F35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348_dziewczynka-zielone-winogrona-posil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2285984" y="0"/>
            <a:ext cx="4429156" cy="5143500"/>
          </a:xfrm>
          <a:prstGeom prst="diamond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2643174" y="0"/>
            <a:ext cx="3714776" cy="5143500"/>
          </a:xfrm>
          <a:prstGeom prst="diamond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928926" y="0"/>
            <a:ext cx="3143272" cy="5143500"/>
          </a:xfrm>
          <a:prstGeom prst="diamond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500430" y="0"/>
            <a:ext cx="2000264" cy="5143500"/>
          </a:xfrm>
          <a:prstGeom prst="diamond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5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341_brzytwodziob-amerykanski-pisklet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558_dziewczynka-ogrod-kosze-roz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9800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9800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9800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9800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9800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9800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570_quad-raj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4572000" y="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2857488" y="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4572000" y="57148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2857488" y="57148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4572000" y="114299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2857488" y="114299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4572000" y="171447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2857488" y="171447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4572000" y="228603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2857488" y="228603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4572000" y="285752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2857488" y="285752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4572000" y="342902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2857488" y="342902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4572000" y="400051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2857488" y="400051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4572000" y="4572014"/>
            <a:ext cx="1785950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2857488" y="4572014"/>
            <a:ext cx="1714512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214332"/>
            <a:ext cx="9715568" cy="5857916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33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407_papugi-ary-konary-drze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1563FF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1563FF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1563FF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1563FF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1563FF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1563FF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1563FF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1563FF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1563FF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1563FF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1563FF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1563FF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1563FF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1563FF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1563FF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1563FF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1563FF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1563FF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1563FF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1563FF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582_blondynka-kobieta-bukiet-sloneczni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9176958">
            <a:off x="46680" y="18061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2679793">
            <a:off x="7956912" y="-1914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9176958">
            <a:off x="260961" y="23235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2679793">
            <a:off x="7709095" y="25563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176958">
            <a:off x="475309" y="51812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9176958">
            <a:off x="689590" y="732423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679793">
            <a:off x="7528284" y="49815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2679793">
            <a:off x="7280467" y="755703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176958">
            <a:off x="903937" y="1018194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9176958">
            <a:off x="1118218" y="1232490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176958">
            <a:off x="1332566" y="1518260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9176958">
            <a:off x="1546847" y="1732556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679793">
            <a:off x="7099657" y="1069656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679793">
            <a:off x="6851840" y="132720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679793">
            <a:off x="6671029" y="156972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2679793">
            <a:off x="6423212" y="1827273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9176958">
            <a:off x="1761190" y="194688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176958">
            <a:off x="1975471" y="2161183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9176958">
            <a:off x="2189819" y="2446953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9176958">
            <a:off x="2404100" y="2661249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9176958">
            <a:off x="2618447" y="2947020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9176958">
            <a:off x="2832728" y="3161316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9176958">
            <a:off x="3047076" y="3447086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9176958">
            <a:off x="3261357" y="3661382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679793">
            <a:off x="6242400" y="2131981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679793">
            <a:off x="5994583" y="238953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679793">
            <a:off x="5813772" y="263204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679793">
            <a:off x="5565955" y="2889598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2679793">
            <a:off x="5385145" y="3203551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2679793">
            <a:off x="5137328" y="346110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679793">
            <a:off x="4956517" y="370361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2679793">
            <a:off x="4708700" y="3961168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19176958">
            <a:off x="3475671" y="398838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135_grzyby-szyszki-kosz-jarzebin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85784" y="-214332"/>
            <a:ext cx="9715568" cy="5715040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imals-tiger-fur-baby-animal-photography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804_blondynka-usmiechnieta-kobieta-aka-dmuchaw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CC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F4F35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69b1392080f9810baa30c46a32950e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3000"/>
                            </p:stCondLst>
                            <p:childTnLst>
                              <p:par>
                                <p:cTn id="5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f5fda3e998d993851f5e15d3d0df3b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572000" y="0"/>
            <a:ext cx="1357321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214677" y="0"/>
            <a:ext cx="1285884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4572000" y="285734"/>
            <a:ext cx="1357321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214677" y="285734"/>
            <a:ext cx="1285884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571504"/>
            <a:ext cx="1357321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214677" y="571504"/>
            <a:ext cx="1285884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857238"/>
            <a:ext cx="1357321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214677" y="857238"/>
            <a:ext cx="1285884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1143008"/>
            <a:ext cx="1357321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214677" y="1143008"/>
            <a:ext cx="1285884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428742"/>
            <a:ext cx="1357321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214677" y="1428742"/>
            <a:ext cx="1285884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1714512"/>
            <a:ext cx="1357321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214677" y="1714512"/>
            <a:ext cx="1285884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2071684"/>
            <a:ext cx="1357321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214677" y="2071684"/>
            <a:ext cx="1285884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2286016"/>
            <a:ext cx="1357321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214677" y="2286016"/>
            <a:ext cx="1285884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2643188"/>
            <a:ext cx="1357321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214677" y="2643188"/>
            <a:ext cx="1285884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2928958"/>
            <a:ext cx="1357321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214677" y="2928958"/>
            <a:ext cx="1285884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214692"/>
            <a:ext cx="1357321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214677" y="3214692"/>
            <a:ext cx="1285884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3500462"/>
            <a:ext cx="1357321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214677" y="3500462"/>
            <a:ext cx="1285884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3786196"/>
            <a:ext cx="1357321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214677" y="3786196"/>
            <a:ext cx="1285884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4071966"/>
            <a:ext cx="1357321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214677" y="4071966"/>
            <a:ext cx="1285884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72000" y="4429138"/>
            <a:ext cx="1357321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214677" y="4429138"/>
            <a:ext cx="1285884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72000" y="4750600"/>
            <a:ext cx="1357321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214677" y="4750600"/>
            <a:ext cx="1285884" cy="642924"/>
          </a:xfrm>
          <a:prstGeom prst="rtTriangle">
            <a:avLst/>
          </a:prstGeom>
          <a:gradFill flip="none" rotWithShape="1">
            <a:gsLst>
              <a:gs pos="74000">
                <a:srgbClr val="BC008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85784" y="-214332"/>
            <a:ext cx="9715568" cy="6072230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c7f5d648373038f46326d0f76161ac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D89A48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D89A48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D89A48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D89A48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D89A48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D89A48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D89A48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D89A48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D89A48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D89A48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D89A48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D89A48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D89A48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D89A48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D89A48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D89A48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D89A48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D89A48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D89A48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rgbClr val="D89A48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1924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er_1366x768_s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2285984" y="0"/>
            <a:ext cx="4429156" cy="5143500"/>
          </a:xfrm>
          <a:prstGeom prst="diamond">
            <a:avLst/>
          </a:prstGeom>
          <a:blipFill>
            <a:blip r:embed="rId3">
              <a:duotone>
                <a:prstClr val="black"/>
                <a:srgbClr val="D89A48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2643174" y="0"/>
            <a:ext cx="3714776" cy="5143500"/>
          </a:xfrm>
          <a:prstGeom prst="diamond">
            <a:avLst/>
          </a:prstGeom>
          <a:blipFill>
            <a:blip r:embed="rId3">
              <a:duotone>
                <a:prstClr val="black"/>
                <a:srgbClr val="D89A48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928926" y="0"/>
            <a:ext cx="3143272" cy="5143500"/>
          </a:xfrm>
          <a:prstGeom prst="diamond">
            <a:avLst/>
          </a:prstGeom>
          <a:blipFill>
            <a:blip r:embed="rId3">
              <a:duotone>
                <a:prstClr val="black"/>
                <a:srgbClr val="D89A48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>
            <a:blip r:embed="rId3">
              <a:duotone>
                <a:prstClr val="black"/>
                <a:srgbClr val="D89A48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500430" y="0"/>
            <a:ext cx="2000264" cy="5143500"/>
          </a:xfrm>
          <a:prstGeom prst="diamond">
            <a:avLst/>
          </a:prstGeom>
          <a:blipFill>
            <a:blip r:embed="rId3">
              <a:duotone>
                <a:prstClr val="black"/>
                <a:srgbClr val="D89A48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5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77474306d064ad02a4a24fdecfdb6d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F4F35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igars-photography-glass-wine-alcohol-2560x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97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97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97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97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97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97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33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f7db33cf93d5d2ac16fdebfbc4403d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4572000" y="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2857488" y="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4572000" y="57148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2857488" y="57148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4572000" y="114299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2857488" y="114299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4572000" y="171447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2857488" y="171447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4572000" y="228603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2857488" y="228603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4572000" y="285752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2857488" y="285752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4572000" y="342902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2857488" y="342902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4572000" y="400051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2857488" y="400051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4572000" y="4572014"/>
            <a:ext cx="1785950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2857488" y="4572014"/>
            <a:ext cx="1714512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214332"/>
            <a:ext cx="9715568" cy="592935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ffee-drinks-corn-sticks-cinnamon-shelf-spice_1366x768_s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48000">
                <a:srgbClr val="7F4F35"/>
              </a:gs>
              <a:gs pos="50000">
                <a:srgbClr val="F3EBBB">
                  <a:shade val="67500"/>
                  <a:satMod val="115000"/>
                </a:srgbClr>
              </a:gs>
              <a:gs pos="100000">
                <a:srgbClr val="F3EBB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48000">
                <a:srgbClr val="7F4F35"/>
              </a:gs>
              <a:gs pos="50000">
                <a:srgbClr val="F3EBBB">
                  <a:shade val="67500"/>
                  <a:satMod val="115000"/>
                </a:srgbClr>
              </a:gs>
              <a:gs pos="100000">
                <a:srgbClr val="F3EBB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48000">
                <a:srgbClr val="7F4F35"/>
              </a:gs>
              <a:gs pos="50000">
                <a:srgbClr val="F3EBBB">
                  <a:shade val="67500"/>
                  <a:satMod val="115000"/>
                </a:srgbClr>
              </a:gs>
              <a:gs pos="100000">
                <a:srgbClr val="F3EBB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48000">
                <a:srgbClr val="7F4F35"/>
              </a:gs>
              <a:gs pos="50000">
                <a:srgbClr val="F3EBBB">
                  <a:shade val="67500"/>
                  <a:satMod val="115000"/>
                </a:srgbClr>
              </a:gs>
              <a:gs pos="100000">
                <a:srgbClr val="F3EBB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48000">
                <a:srgbClr val="7F4F35"/>
              </a:gs>
              <a:gs pos="50000">
                <a:srgbClr val="F3EBBB">
                  <a:shade val="67500"/>
                  <a:satMod val="115000"/>
                </a:srgbClr>
              </a:gs>
              <a:gs pos="100000">
                <a:srgbClr val="F3EBB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48000">
                <a:srgbClr val="7F4F35"/>
              </a:gs>
              <a:gs pos="50000">
                <a:srgbClr val="F3EBBB">
                  <a:shade val="67500"/>
                  <a:satMod val="115000"/>
                </a:srgbClr>
              </a:gs>
              <a:gs pos="100000">
                <a:srgbClr val="F3EBB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48000">
                <a:srgbClr val="7F4F35"/>
              </a:gs>
              <a:gs pos="50000">
                <a:srgbClr val="F3EBBB">
                  <a:shade val="67500"/>
                  <a:satMod val="115000"/>
                </a:srgbClr>
              </a:gs>
              <a:gs pos="100000">
                <a:srgbClr val="F3EBB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48000">
                <a:srgbClr val="7F4F35"/>
              </a:gs>
              <a:gs pos="50000">
                <a:srgbClr val="F3EBBB">
                  <a:shade val="67500"/>
                  <a:satMod val="115000"/>
                </a:srgbClr>
              </a:gs>
              <a:gs pos="100000">
                <a:srgbClr val="F3EBB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48000">
                <a:srgbClr val="7F4F35"/>
              </a:gs>
              <a:gs pos="50000">
                <a:srgbClr val="F3EBBB">
                  <a:shade val="67500"/>
                  <a:satMod val="115000"/>
                </a:srgbClr>
              </a:gs>
              <a:gs pos="100000">
                <a:srgbClr val="F3EBB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48000">
                <a:srgbClr val="7F4F35"/>
              </a:gs>
              <a:gs pos="50000">
                <a:srgbClr val="F3EBBB">
                  <a:shade val="67500"/>
                  <a:satMod val="115000"/>
                </a:srgbClr>
              </a:gs>
              <a:gs pos="100000">
                <a:srgbClr val="F3EBB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48000">
                <a:srgbClr val="7F4F35"/>
              </a:gs>
              <a:gs pos="50000">
                <a:srgbClr val="F3EBBB">
                  <a:shade val="67500"/>
                  <a:satMod val="115000"/>
                </a:srgbClr>
              </a:gs>
              <a:gs pos="100000">
                <a:srgbClr val="F3EBB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48000">
                <a:srgbClr val="7F4F35"/>
              </a:gs>
              <a:gs pos="50000">
                <a:srgbClr val="F3EBBB">
                  <a:shade val="67500"/>
                  <a:satMod val="115000"/>
                </a:srgbClr>
              </a:gs>
              <a:gs pos="100000">
                <a:srgbClr val="F3EBB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48000">
                <a:srgbClr val="7F4F35"/>
              </a:gs>
              <a:gs pos="50000">
                <a:srgbClr val="F3EBBB">
                  <a:shade val="67500"/>
                  <a:satMod val="115000"/>
                </a:srgbClr>
              </a:gs>
              <a:gs pos="100000">
                <a:srgbClr val="F3EBB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48000">
                <a:srgbClr val="7F4F35"/>
              </a:gs>
              <a:gs pos="50000">
                <a:srgbClr val="F3EBBB">
                  <a:shade val="67500"/>
                  <a:satMod val="115000"/>
                </a:srgbClr>
              </a:gs>
              <a:gs pos="100000">
                <a:srgbClr val="F3EBB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48000">
                <a:srgbClr val="7F4F35"/>
              </a:gs>
              <a:gs pos="50000">
                <a:srgbClr val="F3EBBB">
                  <a:shade val="67500"/>
                  <a:satMod val="115000"/>
                </a:srgbClr>
              </a:gs>
              <a:gs pos="100000">
                <a:srgbClr val="F3EBB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48000">
                <a:srgbClr val="7F4F35"/>
              </a:gs>
              <a:gs pos="50000">
                <a:srgbClr val="F3EBBB">
                  <a:shade val="67500"/>
                  <a:satMod val="115000"/>
                </a:srgbClr>
              </a:gs>
              <a:gs pos="100000">
                <a:srgbClr val="F3EBB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48000">
                <a:srgbClr val="7F4F35"/>
              </a:gs>
              <a:gs pos="50000">
                <a:srgbClr val="F3EBBB">
                  <a:shade val="67500"/>
                  <a:satMod val="115000"/>
                </a:srgbClr>
              </a:gs>
              <a:gs pos="100000">
                <a:srgbClr val="F3EBB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48000">
                <a:srgbClr val="7F4F35"/>
              </a:gs>
              <a:gs pos="50000">
                <a:srgbClr val="F3EBBB">
                  <a:shade val="67500"/>
                  <a:satMod val="115000"/>
                </a:srgbClr>
              </a:gs>
              <a:gs pos="100000">
                <a:srgbClr val="F3EBB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48000">
                <a:srgbClr val="7F4F35"/>
              </a:gs>
              <a:gs pos="50000">
                <a:srgbClr val="F3EBBB">
                  <a:shade val="67500"/>
                  <a:satMod val="115000"/>
                </a:srgbClr>
              </a:gs>
              <a:gs pos="100000">
                <a:srgbClr val="F3EBB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48000">
                <a:srgbClr val="7F4F35"/>
              </a:gs>
              <a:gs pos="50000">
                <a:srgbClr val="F3EBBB">
                  <a:shade val="67500"/>
                  <a:satMod val="115000"/>
                </a:srgbClr>
              </a:gs>
              <a:gs pos="100000">
                <a:srgbClr val="F3EBB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3EBBB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ench-lunch_1366x768_s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2285984" y="0"/>
            <a:ext cx="4429156" cy="5143500"/>
          </a:xfrm>
          <a:prstGeom prst="diamond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2643174" y="0"/>
            <a:ext cx="3714776" cy="5143500"/>
          </a:xfrm>
          <a:prstGeom prst="diamond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928926" y="0"/>
            <a:ext cx="3143272" cy="5143500"/>
          </a:xfrm>
          <a:prstGeom prst="diamond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500430" y="0"/>
            <a:ext cx="2000264" cy="5143500"/>
          </a:xfrm>
          <a:prstGeom prst="diamond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5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nds-colorful-pencils-painted-nails-2743x18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eek-olive-oil_1366x768_s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8300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8300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8300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8300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8300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8300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F4F35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esh-bread_1366x768_s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4572000" y="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2857488" y="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4572000" y="57148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2857488" y="57148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4572000" y="114299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2857488" y="114299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4572000" y="171447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2857488" y="171447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4572000" y="228603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2857488" y="228603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4572000" y="285752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2857488" y="285752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4572000" y="342902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2857488" y="342902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4572000" y="400051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2857488" y="400051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4572000" y="4572014"/>
            <a:ext cx="1785950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2857488" y="4572014"/>
            <a:ext cx="1714512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3EBBB"/>
              </a:gs>
              <a:gs pos="50000">
                <a:srgbClr val="D89A48">
                  <a:shade val="67500"/>
                  <a:satMod val="115000"/>
                </a:srgbClr>
              </a:gs>
              <a:gs pos="100000">
                <a:srgbClr val="D89A4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ke-the-wind_1366x768_s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785932"/>
            <a:ext cx="1285852" cy="2000264"/>
          </a:xfrm>
          <a:prstGeom prst="donut">
            <a:avLst>
              <a:gd name="adj" fmla="val 10287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F4F35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p-a-compass-the-needle_1366x768_s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2285984" y="0"/>
            <a:ext cx="4429156" cy="5143500"/>
          </a:xfrm>
          <a:prstGeom prst="diamond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2643174" y="0"/>
            <a:ext cx="3714776" cy="5143500"/>
          </a:xfrm>
          <a:prstGeom prst="diamond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928926" y="0"/>
            <a:ext cx="3143272" cy="5143500"/>
          </a:xfrm>
          <a:prstGeom prst="diamond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500430" y="0"/>
            <a:ext cx="2000264" cy="5143500"/>
          </a:xfrm>
          <a:prstGeom prst="diamond">
            <a:avLst/>
          </a:prstGeom>
          <a:blipFill>
            <a:blip r:embed="rId3">
              <a:duotone>
                <a:prstClr val="black"/>
                <a:schemeClr val="tx2">
                  <a:lumMod val="50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5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958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7F4F35">
                  <a:shade val="67500"/>
                  <a:satMod val="115000"/>
                </a:srgbClr>
              </a:gs>
              <a:gs pos="100000">
                <a:srgbClr val="7F4F3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etty-gir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4572000" y="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2857488" y="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4572000" y="57148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2857488" y="57148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4572000" y="114299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2857488" y="114299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4572000" y="171447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2857488" y="171447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4572000" y="228603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2857488" y="228603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4572000" y="285752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2857488" y="285752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4572000" y="342902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2857488" y="342902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4572000" y="400051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2857488" y="400051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4572000" y="4572014"/>
            <a:ext cx="1785950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2857488" y="4572014"/>
            <a:ext cx="1714512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979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83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83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83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83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83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83000">
                <a:srgbClr val="FFFF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9CB86E"/>
            </a:gs>
            <a:gs pos="100000">
              <a:srgbClr val="156B13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979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572000" y="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214677" y="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4572000" y="28573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214677" y="28573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57150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214677" y="57150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8572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214677" y="8572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114300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214677" y="114300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42874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214677" y="142874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171451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214677" y="171451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207168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214677" y="207168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228601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214677" y="228601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264318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214677" y="264318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292895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214677" y="292895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21469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214677" y="321469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350046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214677" y="350046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378619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214677" y="378619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407196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214677" y="407196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72000" y="44291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214677" y="44291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72000" y="475060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214677" y="475060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rgbClr val="3A664F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85784" y="0"/>
            <a:ext cx="9715568" cy="5786460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ill-life-beer_1366x768_s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3000"/>
                            </p:stCondLst>
                            <p:childTnLst>
                              <p:par>
                                <p:cTn id="5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d-starfish-a-bottle-ship-sails-the-sky-the-sea_1366x768_s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x_1366x768_s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E19243">
                  <a:shade val="30000"/>
                  <a:satMod val="115000"/>
                </a:srgbClr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E19243">
                  <a:shade val="30000"/>
                  <a:satMod val="115000"/>
                </a:srgbClr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E19243">
                  <a:shade val="30000"/>
                  <a:satMod val="115000"/>
                </a:srgbClr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E19243">
                  <a:shade val="30000"/>
                  <a:satMod val="115000"/>
                </a:srgbClr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E19243">
                  <a:shade val="30000"/>
                  <a:satMod val="115000"/>
                </a:srgbClr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E19243">
                  <a:shade val="30000"/>
                  <a:satMod val="115000"/>
                </a:srgbClr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E19243">
                  <a:shade val="30000"/>
                  <a:satMod val="115000"/>
                </a:srgbClr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E19243">
                  <a:shade val="30000"/>
                  <a:satMod val="115000"/>
                </a:srgbClr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E19243">
                  <a:shade val="30000"/>
                  <a:satMod val="115000"/>
                </a:srgbClr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E19243">
                  <a:shade val="30000"/>
                  <a:satMod val="115000"/>
                </a:srgbClr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E19243">
                  <a:shade val="30000"/>
                  <a:satMod val="115000"/>
                </a:srgbClr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E19243">
                  <a:shade val="30000"/>
                  <a:satMod val="115000"/>
                </a:srgbClr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E19243">
                  <a:shade val="30000"/>
                  <a:satMod val="115000"/>
                </a:srgbClr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E19243">
                  <a:shade val="30000"/>
                  <a:satMod val="115000"/>
                </a:srgbClr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E19243">
                  <a:shade val="30000"/>
                  <a:satMod val="115000"/>
                </a:srgbClr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E19243">
                  <a:shade val="30000"/>
                  <a:satMod val="115000"/>
                </a:srgbClr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E19243">
                  <a:shade val="30000"/>
                  <a:satMod val="115000"/>
                </a:srgbClr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E19243">
                  <a:shade val="30000"/>
                  <a:satMod val="115000"/>
                </a:srgbClr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E19243">
                  <a:shade val="30000"/>
                  <a:satMod val="115000"/>
                </a:srgbClr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E19243">
                  <a:shade val="30000"/>
                  <a:satMod val="115000"/>
                </a:srgbClr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E19243">
                  <a:shade val="30000"/>
                  <a:satMod val="115000"/>
                </a:srgbClr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E19243">
                  <a:shade val="30000"/>
                  <a:satMod val="115000"/>
                </a:srgbClr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E19243">
                  <a:shade val="30000"/>
                  <a:satMod val="115000"/>
                </a:srgbClr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E19243">
                  <a:shade val="30000"/>
                  <a:satMod val="115000"/>
                </a:srgbClr>
              </a:gs>
              <a:gs pos="50000">
                <a:srgbClr val="E19243">
                  <a:shade val="67500"/>
                  <a:satMod val="115000"/>
                </a:srgbClr>
              </a:gs>
              <a:gs pos="100000">
                <a:srgbClr val="E1924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3EBBB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ells-stones-bottles-corks-sand-timber_1366x768_s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ble-glass-brandy-tobacco-cigars-pipe_1366x768_s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97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97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97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97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97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97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pa_1366x768_s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 rot="19176958">
            <a:off x="46680" y="18061"/>
            <a:ext cx="1145864" cy="565511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2679793">
            <a:off x="7956912" y="-1914"/>
            <a:ext cx="1145864" cy="587980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176958">
            <a:off x="260961" y="232357"/>
            <a:ext cx="1145864" cy="565511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679793">
            <a:off x="7709095" y="255637"/>
            <a:ext cx="1145864" cy="587980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176958">
            <a:off x="475309" y="518127"/>
            <a:ext cx="1145864" cy="565511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176958">
            <a:off x="689590" y="732423"/>
            <a:ext cx="1145864" cy="565511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679793">
            <a:off x="7528284" y="498152"/>
            <a:ext cx="1145864" cy="587980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679793">
            <a:off x="7280467" y="755703"/>
            <a:ext cx="1145864" cy="587980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9176958">
            <a:off x="903937" y="1018194"/>
            <a:ext cx="1145864" cy="565511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176958">
            <a:off x="1118218" y="1232490"/>
            <a:ext cx="1145864" cy="565511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9176958">
            <a:off x="1332566" y="1518260"/>
            <a:ext cx="1145864" cy="565511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176958">
            <a:off x="1546847" y="1732556"/>
            <a:ext cx="1145864" cy="565511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2679793">
            <a:off x="7099657" y="1069656"/>
            <a:ext cx="1145864" cy="587980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679793">
            <a:off x="6851840" y="1327207"/>
            <a:ext cx="1145864" cy="587980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679793">
            <a:off x="6671029" y="1569722"/>
            <a:ext cx="1145864" cy="587980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679793">
            <a:off x="6423212" y="1827273"/>
            <a:ext cx="1145864" cy="587980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9176958">
            <a:off x="1761190" y="1946887"/>
            <a:ext cx="1145864" cy="565511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9176958">
            <a:off x="1975471" y="2161183"/>
            <a:ext cx="1145864" cy="565511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176958">
            <a:off x="2189819" y="2446953"/>
            <a:ext cx="1145864" cy="565511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9176958">
            <a:off x="2404100" y="2661249"/>
            <a:ext cx="1145864" cy="565511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9176958">
            <a:off x="2618447" y="2947020"/>
            <a:ext cx="1145864" cy="565511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9176958">
            <a:off x="2832728" y="3161316"/>
            <a:ext cx="1145864" cy="565511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9176958">
            <a:off x="3047076" y="3447086"/>
            <a:ext cx="1145864" cy="565511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9176958">
            <a:off x="3261357" y="3661382"/>
            <a:ext cx="1145864" cy="565511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2679793">
            <a:off x="6242400" y="2131981"/>
            <a:ext cx="1145864" cy="587980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679793">
            <a:off x="5994583" y="2389532"/>
            <a:ext cx="1145864" cy="587980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679793">
            <a:off x="5813772" y="2632047"/>
            <a:ext cx="1145864" cy="587980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679793">
            <a:off x="5565955" y="2889598"/>
            <a:ext cx="1145864" cy="587980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679793">
            <a:off x="5385145" y="3203551"/>
            <a:ext cx="1145864" cy="587980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2679793">
            <a:off x="5137328" y="3461102"/>
            <a:ext cx="1145864" cy="587980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2679793">
            <a:off x="4956517" y="3703617"/>
            <a:ext cx="1145864" cy="587980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679793">
            <a:off x="4708700" y="3961168"/>
            <a:ext cx="1145864" cy="587980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9176958">
            <a:off x="3475671" y="3988387"/>
            <a:ext cx="1145864" cy="565511"/>
          </a:xfrm>
          <a:prstGeom prst="donut">
            <a:avLst/>
          </a:prstGeom>
          <a:gradFill flip="none" rotWithShape="1">
            <a:gsLst>
              <a:gs pos="3400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028" name="Picture 4" descr="http://static1.glowtxt.com/data1/2/c/9/2c9dac2b5acd6cb97b685d37350202f069528d38da39a3ee5e6b4b0d3255bfef95601890afd80709da39a3ee5e6b4b0d3255bfef95601890afd8070955c3a8a4a9f00d668e66d0c135827bea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 rot="20171339">
            <a:off x="5543550" y="3286130"/>
            <a:ext cx="3600450" cy="1552576"/>
          </a:xfrm>
          <a:prstGeom prst="rect">
            <a:avLst/>
          </a:prstGeom>
          <a:noFill/>
        </p:spPr>
      </p:pic>
      <p:sp>
        <p:nvSpPr>
          <p:cNvPr id="37" name="36 Rectángulo"/>
          <p:cNvSpPr/>
          <p:nvPr/>
        </p:nvSpPr>
        <p:spPr>
          <a:xfrm>
            <a:off x="-285784" y="-214332"/>
            <a:ext cx="9715568" cy="5572164"/>
          </a:xfrm>
          <a:prstGeom prst="rect">
            <a:avLst/>
          </a:prstGeom>
          <a:gradFill flip="none" rotWithShape="1">
            <a:gsLst>
              <a:gs pos="35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9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0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7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BELLISIMAS FOTOGRAFIAS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-BELLISIMAS FOTOGRAFIAS-</Template>
  <TotalTime>0</TotalTime>
  <Words>30</Words>
  <Application>Microsoft Office PowerPoint</Application>
  <PresentationFormat>Presentación en pantalla (16:9)</PresentationFormat>
  <Paragraphs>4</Paragraphs>
  <Slides>57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-BELLISIMAS FOTOGRAFIAS-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2015-11-24T00:25:18Z</dcterms:created>
  <dcterms:modified xsi:type="dcterms:W3CDTF">2015-11-24T00:26:52Z</dcterms:modified>
</cp:coreProperties>
</file>