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311" r:id="rId15"/>
    <p:sldId id="268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92" r:id="rId29"/>
    <p:sldId id="282" r:id="rId30"/>
    <p:sldId id="283" r:id="rId31"/>
    <p:sldId id="284" r:id="rId32"/>
    <p:sldId id="288" r:id="rId33"/>
    <p:sldId id="310" r:id="rId34"/>
    <p:sldId id="290" r:id="rId35"/>
    <p:sldId id="287" r:id="rId36"/>
    <p:sldId id="289" r:id="rId37"/>
    <p:sldId id="291" r:id="rId38"/>
    <p:sldId id="293" r:id="rId39"/>
    <p:sldId id="294" r:id="rId40"/>
    <p:sldId id="297" r:id="rId41"/>
    <p:sldId id="298" r:id="rId42"/>
    <p:sldId id="300" r:id="rId43"/>
    <p:sldId id="295" r:id="rId44"/>
    <p:sldId id="296" r:id="rId45"/>
    <p:sldId id="299" r:id="rId46"/>
    <p:sldId id="301" r:id="rId47"/>
    <p:sldId id="302" r:id="rId48"/>
    <p:sldId id="303" r:id="rId49"/>
    <p:sldId id="305" r:id="rId50"/>
    <p:sldId id="308" r:id="rId51"/>
    <p:sldId id="307" r:id="rId52"/>
    <p:sldId id="314" r:id="rId53"/>
    <p:sldId id="309" r:id="rId54"/>
    <p:sldId id="318" r:id="rId55"/>
    <p:sldId id="304" r:id="rId56"/>
    <p:sldId id="319" r:id="rId57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GzYbgb7j+F0Hbth2AKPFw" hashData="0RY/+z+nEvnFy3IjhSwFVTcouM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14D19"/>
    <a:srgbClr val="B00000"/>
    <a:srgbClr val="996600"/>
    <a:srgbClr val="FF3399"/>
    <a:srgbClr val="D60093"/>
    <a:srgbClr val="FFE4AF"/>
    <a:srgbClr val="0000FF"/>
    <a:srgbClr val="1C6618"/>
    <a:srgbClr val="103E0E"/>
    <a:srgbClr val="311D0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600" y="-4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1DF3E-A39B-4A8C-8F2F-55003DCF77C9}" type="datetimeFigureOut">
              <a:rPr lang="es-ES" smtClean="0"/>
              <a:pPr/>
              <a:t>28/03/2016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284B8-C948-4299-9183-12069E74F9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1DF3E-A39B-4A8C-8F2F-55003DCF77C9}" type="datetimeFigureOut">
              <a:rPr lang="es-ES" smtClean="0"/>
              <a:pPr/>
              <a:t>28/03/2016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284B8-C948-4299-9183-12069E74F9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1DF3E-A39B-4A8C-8F2F-55003DCF77C9}" type="datetimeFigureOut">
              <a:rPr lang="es-ES" smtClean="0"/>
              <a:pPr/>
              <a:t>28/03/2016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284B8-C948-4299-9183-12069E74F9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1DF3E-A39B-4A8C-8F2F-55003DCF77C9}" type="datetimeFigureOut">
              <a:rPr lang="es-ES" smtClean="0"/>
              <a:pPr/>
              <a:t>28/03/2016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284B8-C948-4299-9183-12069E74F9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1DF3E-A39B-4A8C-8F2F-55003DCF77C9}" type="datetimeFigureOut">
              <a:rPr lang="es-ES" smtClean="0"/>
              <a:pPr/>
              <a:t>28/03/2016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284B8-C948-4299-9183-12069E74F9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1DF3E-A39B-4A8C-8F2F-55003DCF77C9}" type="datetimeFigureOut">
              <a:rPr lang="es-ES" smtClean="0"/>
              <a:pPr/>
              <a:t>28/03/2016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284B8-C948-4299-9183-12069E74F9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1DF3E-A39B-4A8C-8F2F-55003DCF77C9}" type="datetimeFigureOut">
              <a:rPr lang="es-ES" smtClean="0"/>
              <a:pPr/>
              <a:t>28/03/2016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284B8-C948-4299-9183-12069E74F9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1DF3E-A39B-4A8C-8F2F-55003DCF77C9}" type="datetimeFigureOut">
              <a:rPr lang="es-ES" smtClean="0"/>
              <a:pPr/>
              <a:t>28/03/2016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284B8-C948-4299-9183-12069E74F9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1DF3E-A39B-4A8C-8F2F-55003DCF77C9}" type="datetimeFigureOut">
              <a:rPr lang="es-ES" smtClean="0"/>
              <a:pPr/>
              <a:t>28/03/2016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284B8-C948-4299-9183-12069E74F9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1DF3E-A39B-4A8C-8F2F-55003DCF77C9}" type="datetimeFigureOut">
              <a:rPr lang="es-ES" smtClean="0"/>
              <a:pPr/>
              <a:t>28/03/2016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284B8-C948-4299-9183-12069E74F9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1DF3E-A39B-4A8C-8F2F-55003DCF77C9}" type="datetimeFigureOut">
              <a:rPr lang="es-ES" smtClean="0"/>
              <a:pPr/>
              <a:t>28/03/2016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284B8-C948-4299-9183-12069E74F9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11DF3E-A39B-4A8C-8F2F-55003DCF77C9}" type="datetimeFigureOut">
              <a:rPr lang="es-ES" smtClean="0"/>
              <a:pPr/>
              <a:t>28/03/2016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8284B8-C948-4299-9183-12069E74F9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image" Target="../media/image74.png"/><Relationship Id="rId18" Type="http://schemas.openxmlformats.org/officeDocument/2006/relationships/image" Target="../media/image7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0.png"/><Relationship Id="rId11" Type="http://schemas.openxmlformats.org/officeDocument/2006/relationships/image" Target="../media/image7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9.png"/><Relationship Id="rId9" Type="http://schemas.openxmlformats.org/officeDocument/2006/relationships/image" Target="../media/image7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3891_kobieta_czerwone_usta-1024x76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C00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C00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1428712"/>
            <a:ext cx="7143800" cy="5429288"/>
          </a:xfrm>
          <a:prstGeom prst="rtTriangle">
            <a:avLst/>
          </a:prstGeom>
          <a:solidFill>
            <a:srgbClr val="B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2000200" y="0"/>
            <a:ext cx="7143800" cy="5429288"/>
          </a:xfrm>
          <a:prstGeom prst="rtTriangle">
            <a:avLst/>
          </a:prstGeom>
          <a:solidFill>
            <a:srgbClr val="B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2500306"/>
            <a:ext cx="5357818" cy="4357694"/>
          </a:xfrm>
          <a:prstGeom prst="rtTriangle">
            <a:avLst/>
          </a:prstGeom>
          <a:gradFill flip="none" rotWithShape="1">
            <a:gsLst>
              <a:gs pos="0">
                <a:schemeClr val="bg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3357554" y="0"/>
            <a:ext cx="5786446" cy="4429132"/>
          </a:xfrm>
          <a:prstGeom prst="rtTriangle">
            <a:avLst/>
          </a:prstGeom>
          <a:gradFill flip="none" rotWithShape="1">
            <a:gsLst>
              <a:gs pos="0">
                <a:schemeClr val="bg1">
                  <a:lumMod val="65000"/>
                  <a:lumOff val="35000"/>
                  <a:shade val="30000"/>
                  <a:satMod val="115000"/>
                </a:schemeClr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" name="Picture 2" descr="Rendered Image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rcRect/>
          <a:stretch>
            <a:fillRect/>
          </a:stretch>
        </p:blipFill>
        <p:spPr bwMode="auto">
          <a:xfrm>
            <a:off x="5643570" y="5929330"/>
            <a:ext cx="3181350" cy="457200"/>
          </a:xfrm>
          <a:prstGeom prst="rect">
            <a:avLst/>
          </a:prstGeom>
          <a:noFill/>
        </p:spPr>
      </p:pic>
      <p:pic>
        <p:nvPicPr>
          <p:cNvPr id="10" name="Picture 2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357158" y="2285992"/>
            <a:ext cx="4286250" cy="1066801"/>
          </a:xfrm>
          <a:prstGeom prst="rect">
            <a:avLst/>
          </a:prstGeom>
          <a:noFill/>
        </p:spPr>
      </p:pic>
      <p:pic>
        <p:nvPicPr>
          <p:cNvPr id="11" name="Picture 4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-1" y="3429000"/>
            <a:ext cx="5143505" cy="1143008"/>
          </a:xfrm>
          <a:prstGeom prst="rect">
            <a:avLst/>
          </a:prstGeom>
          <a:noFill/>
        </p:spPr>
      </p:pic>
      <p:pic>
        <p:nvPicPr>
          <p:cNvPr id="15" name="14 Imagen" descr="(tapeciarnia.pl)253891_kobieta_czerwone_usta-1024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>
    <p:sndAc>
      <p:stSnd loop="1">
        <p:snd r:embed="rId2" name="Bebu Silvetti - lluvia de primav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2000"/>
                            </p:stCondLst>
                            <p:childTnLst>
                              <p:par>
                                <p:cTn id="6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11366_kobieta_makijaz_mask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16200000">
            <a:off x="130975" y="1869265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5400000">
            <a:off x="130975" y="3202774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1916893" y="1869265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1916893" y="3202774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738594" y="1833546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738594" y="3167055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5595966" y="1833530"/>
            <a:ext cx="1523968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5595966" y="3167039"/>
            <a:ext cx="1523968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7453338" y="1833546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7453338" y="3167055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130975" y="1202510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916893" y="1202510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3738594" y="1166791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5595966" y="1166775"/>
            <a:ext cx="1523968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7453338" y="1166791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30975" y="440505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1916893" y="440505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3738594" y="404786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5595966" y="404770"/>
            <a:ext cx="1523968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7453338" y="404786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130975" y="-130975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1916893" y="-130975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3738594" y="-166694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5595966" y="-166710"/>
            <a:ext cx="1523968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7453338" y="-166694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130975" y="3964780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1916893" y="3964780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5400000">
            <a:off x="3738594" y="3929061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5400000">
            <a:off x="5595966" y="3929045"/>
            <a:ext cx="1523968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5400000">
            <a:off x="7453338" y="3929061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5400000">
            <a:off x="130975" y="4631534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5400000">
            <a:off x="1916893" y="4631534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5400000">
            <a:off x="3738594" y="4595815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5400000">
            <a:off x="5595966" y="4595799"/>
            <a:ext cx="1523968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5400000">
            <a:off x="7453338" y="4595815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5400000">
            <a:off x="130975" y="5203057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5400000">
            <a:off x="1916893" y="5203057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5400000">
            <a:off x="3738594" y="5167338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5400000">
            <a:off x="5595966" y="5167322"/>
            <a:ext cx="1523968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5400000">
            <a:off x="7453338" y="5167338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Rectángulo"/>
          <p:cNvSpPr/>
          <p:nvPr/>
        </p:nvSpPr>
        <p:spPr>
          <a:xfrm>
            <a:off x="-571536" y="-285776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6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9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5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7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3000"/>
                            </p:stCondLst>
                            <p:childTnLst>
                              <p:par>
                                <p:cTn id="36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6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9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5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7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3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14032_mama_opaska_dziecko_kwiaty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1622651" y="4714636"/>
            <a:ext cx="3325404" cy="161659"/>
          </a:xfrm>
          <a:prstGeom prst="rect">
            <a:avLst/>
          </a:prstGeom>
          <a:solidFill>
            <a:srgbClr val="B686D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3616775">
            <a:off x="4020838" y="2251186"/>
            <a:ext cx="3452117" cy="128761"/>
          </a:xfrm>
          <a:prstGeom prst="rect">
            <a:avLst/>
          </a:prstGeom>
          <a:solidFill>
            <a:srgbClr val="B686D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997988">
            <a:off x="1742799" y="2154542"/>
            <a:ext cx="3143272" cy="165093"/>
          </a:xfrm>
          <a:prstGeom prst="rect">
            <a:avLst/>
          </a:prstGeom>
          <a:solidFill>
            <a:srgbClr val="B686D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997988">
            <a:off x="4161532" y="4739820"/>
            <a:ext cx="3143272" cy="147703"/>
          </a:xfrm>
          <a:prstGeom prst="rect">
            <a:avLst/>
          </a:prstGeom>
          <a:solidFill>
            <a:srgbClr val="B686D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1585880" y="1951209"/>
            <a:ext cx="3143272" cy="152921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4193094" y="2059335"/>
            <a:ext cx="3452117" cy="158759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4303419" y="4954526"/>
            <a:ext cx="3143272" cy="144823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1455228" y="4959971"/>
            <a:ext cx="3325404" cy="160767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1414358" y="1770668"/>
            <a:ext cx="3143272" cy="167597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4416349" y="1825380"/>
            <a:ext cx="3452117" cy="175771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4486193" y="5128253"/>
            <a:ext cx="3143272" cy="167599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1265460" y="5143264"/>
            <a:ext cx="3325404" cy="161659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71536" y="-428652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43366_urocza_blondynka_makijaz_lody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lecha curvada hacia la derecha"/>
          <p:cNvSpPr/>
          <p:nvPr/>
        </p:nvSpPr>
        <p:spPr>
          <a:xfrm>
            <a:off x="2143108" y="1238235"/>
            <a:ext cx="2571768" cy="4143404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lecha curvada hacia la derecha"/>
          <p:cNvSpPr/>
          <p:nvPr/>
        </p:nvSpPr>
        <p:spPr>
          <a:xfrm rot="10800000">
            <a:off x="4643438" y="1238235"/>
            <a:ext cx="2571768" cy="4143404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571536" y="-428652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46891_jezioro_labedzi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>
            <a:off x="0" y="0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0" y="2285992"/>
            <a:ext cx="1285884" cy="2286016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4572008"/>
            <a:ext cx="1357290" cy="2285992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1142976" y="0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1142976" y="2285992"/>
            <a:ext cx="1285884" cy="2286016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142976" y="4572008"/>
            <a:ext cx="1357290" cy="2285992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2285984" y="0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2285984" y="2285992"/>
            <a:ext cx="1285884" cy="2286016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2285984" y="4572008"/>
            <a:ext cx="1357290" cy="2285992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3286116" y="0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3286116" y="2285992"/>
            <a:ext cx="1285884" cy="2286016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3286116" y="4572008"/>
            <a:ext cx="1357290" cy="2285992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7858116" y="0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7858116" y="2285992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7858116" y="4572008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6858016" y="0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6858016" y="2285992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0800000">
            <a:off x="6858016" y="4572008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800000">
            <a:off x="5786446" y="0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0800000">
            <a:off x="5786446" y="2285992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800000">
            <a:off x="5786446" y="4572008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0800000">
            <a:off x="4786314" y="0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0800000">
            <a:off x="4786314" y="2285992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0800000">
            <a:off x="4786314" y="4572008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-571536" y="-428652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48717_maly_chlopiec_dwa_psy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35719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1438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7157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42876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78595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14314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50033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85752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21471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57190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92909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28628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64347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00066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35785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572164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929354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286544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643734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000924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358114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715304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8072494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42962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78681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35719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1438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107157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142876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78595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214314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250033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85752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21471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57190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92909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428628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464347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500066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535785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572164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929354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6286544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6643734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000924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358114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715304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8072494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842962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78681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-571536" y="-428652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3000"/>
                            </p:stCondLst>
                            <p:childTnLst>
                              <p:par>
                                <p:cTn id="2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0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3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6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9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2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5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8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1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4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7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0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3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6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9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2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5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8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1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54679_dziewczynka_sloneczniki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 rot="16200000">
            <a:off x="1143000" y="-1143001"/>
            <a:ext cx="6858001" cy="9144001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rot="16200000">
            <a:off x="964407" y="-392930"/>
            <a:ext cx="6215083" cy="8286775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6200000">
            <a:off x="1893072" y="-1035844"/>
            <a:ext cx="6215083" cy="8286775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rot="16200000">
            <a:off x="857249" y="357168"/>
            <a:ext cx="5572139" cy="7429518"/>
          </a:xfrm>
          <a:prstGeom prst="parallelogram">
            <a:avLst>
              <a:gd name="adj" fmla="val 92069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6200000">
            <a:off x="2643174" y="-928687"/>
            <a:ext cx="5572139" cy="7429518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rot="16200000">
            <a:off x="750094" y="1035831"/>
            <a:ext cx="5000636" cy="6643701"/>
          </a:xfrm>
          <a:prstGeom prst="parallelogram">
            <a:avLst>
              <a:gd name="adj" fmla="val 92294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Paralelogramo"/>
          <p:cNvSpPr/>
          <p:nvPr/>
        </p:nvSpPr>
        <p:spPr>
          <a:xfrm rot="16200000">
            <a:off x="3321834" y="-821529"/>
            <a:ext cx="5000636" cy="6643701"/>
          </a:xfrm>
          <a:prstGeom prst="parallelogram">
            <a:avLst>
              <a:gd name="adj" fmla="val 92294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rot="16200000">
            <a:off x="642939" y="1714491"/>
            <a:ext cx="4429132" cy="5857882"/>
          </a:xfrm>
          <a:prstGeom prst="parallelogram">
            <a:avLst>
              <a:gd name="adj" fmla="val 91004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6200000">
            <a:off x="4000495" y="-714374"/>
            <a:ext cx="4429132" cy="5857882"/>
          </a:xfrm>
          <a:prstGeom prst="parallelogram">
            <a:avLst>
              <a:gd name="adj" fmla="val 91004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rot="16200000">
            <a:off x="535779" y="2393151"/>
            <a:ext cx="3857628" cy="5072066"/>
          </a:xfrm>
          <a:prstGeom prst="parallelogram">
            <a:avLst>
              <a:gd name="adj" fmla="val 88991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6200000">
            <a:off x="4679155" y="-607218"/>
            <a:ext cx="3857628" cy="5072066"/>
          </a:xfrm>
          <a:prstGeom prst="parallelogram">
            <a:avLst>
              <a:gd name="adj" fmla="val 88991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rot="16200000">
            <a:off x="357184" y="3214688"/>
            <a:ext cx="3214687" cy="4071934"/>
          </a:xfrm>
          <a:prstGeom prst="parallelogram">
            <a:avLst>
              <a:gd name="adj" fmla="val 86621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6200000">
            <a:off x="5500692" y="-428623"/>
            <a:ext cx="3214687" cy="4071934"/>
          </a:xfrm>
          <a:prstGeom prst="parallelogram">
            <a:avLst>
              <a:gd name="adj" fmla="val 86621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rot="16200000">
            <a:off x="214308" y="3929068"/>
            <a:ext cx="2643183" cy="3214678"/>
          </a:xfrm>
          <a:prstGeom prst="parallelogram">
            <a:avLst>
              <a:gd name="adj" fmla="val 84459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6200000">
            <a:off x="6215072" y="-285747"/>
            <a:ext cx="2643183" cy="3214678"/>
          </a:xfrm>
          <a:prstGeom prst="parallelogram">
            <a:avLst>
              <a:gd name="adj" fmla="val 84459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rot="16200000">
            <a:off x="71432" y="4643448"/>
            <a:ext cx="2071679" cy="2357422"/>
          </a:xfrm>
          <a:prstGeom prst="parallelogram">
            <a:avLst>
              <a:gd name="adj" fmla="val 80649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6200000">
            <a:off x="6929451" y="-142871"/>
            <a:ext cx="2071679" cy="2357422"/>
          </a:xfrm>
          <a:prstGeom prst="parallelogram">
            <a:avLst>
              <a:gd name="adj" fmla="val 80649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rot="16200000">
            <a:off x="-107163" y="5322109"/>
            <a:ext cx="1571612" cy="1500166"/>
          </a:xfrm>
          <a:prstGeom prst="parallelogram">
            <a:avLst>
              <a:gd name="adj" fmla="val 76205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6200000">
            <a:off x="7679550" y="-35714"/>
            <a:ext cx="1428736" cy="1500166"/>
          </a:xfrm>
          <a:prstGeom prst="parallelogram">
            <a:avLst>
              <a:gd name="adj" fmla="val 70872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rot="16200000">
            <a:off x="-107164" y="5965051"/>
            <a:ext cx="928671" cy="857224"/>
          </a:xfrm>
          <a:prstGeom prst="parallelogram">
            <a:avLst>
              <a:gd name="adj" fmla="val 66701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rot="16415709">
            <a:off x="8304857" y="-191179"/>
            <a:ext cx="785795" cy="857224"/>
          </a:xfrm>
          <a:prstGeom prst="parallelogram">
            <a:avLst>
              <a:gd name="adj" fmla="val 59428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571536" y="-428652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2000"/>
                            </p:stCondLst>
                            <p:childTnLst>
                              <p:par>
                                <p:cTn id="156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70758_kobieta_makijaz_opask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0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0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476229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476229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857256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857256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333485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333485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714512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714512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190741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190741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571768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571768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047997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047997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429024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429024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905253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905253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4286280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4286280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4762509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4762509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7" name="26 Rectángulo"/>
          <p:cNvSpPr/>
          <p:nvPr/>
        </p:nvSpPr>
        <p:spPr>
          <a:xfrm>
            <a:off x="-571536" y="-428652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6000"/>
                            </p:stCondLst>
                            <p:childTnLst>
                              <p:par>
                                <p:cTn id="15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0"/>
              </a:schemeClr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34420_dziewczynka_twarz_indianka_pioropusz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t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1810107" y="5228108"/>
            <a:ext cx="3143272" cy="214314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82726">
            <a:off x="4025499" y="5123847"/>
            <a:ext cx="3143272" cy="214314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1810106" y="4299414"/>
            <a:ext cx="3143272" cy="214314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025498" y="4195151"/>
            <a:ext cx="3143272" cy="214314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1810108" y="3513599"/>
            <a:ext cx="3143272" cy="214314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025500" y="3409336"/>
            <a:ext cx="3143272" cy="214314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1810107" y="2584903"/>
            <a:ext cx="3143272" cy="214314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025499" y="2480642"/>
            <a:ext cx="3143272" cy="214314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1881546" y="1799086"/>
            <a:ext cx="3143272" cy="214314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096938" y="1694823"/>
            <a:ext cx="3143272" cy="214314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1881545" y="870391"/>
            <a:ext cx="3143272" cy="214314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096937" y="766128"/>
            <a:ext cx="3143272" cy="214314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714412" y="-357214"/>
            <a:ext cx="10144196" cy="8286808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45101_labedz_gory_jezioro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04020">
            <a:off x="4397865" y="1296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813016" flipH="1">
            <a:off x="4811114" y="1441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04020">
            <a:off x="754528" y="1296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813016" flipH="1">
            <a:off x="1167777" y="1441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04020">
            <a:off x="7969767" y="1296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813016" flipH="1">
            <a:off x="8383016" y="1441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04020">
            <a:off x="2611916" y="12965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813016" flipH="1">
            <a:off x="3025165" y="14415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04020">
            <a:off x="6398130" y="1296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813016" flipH="1">
            <a:off x="6811379" y="1441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04020">
            <a:off x="4397864" y="87019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813016" flipH="1">
            <a:off x="4811113" y="87164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04020">
            <a:off x="754527" y="87019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813016" flipH="1">
            <a:off x="1167776" y="87164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04020">
            <a:off x="7969766" y="87019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13016" flipH="1">
            <a:off x="8383015" y="87164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04020">
            <a:off x="2611915" y="870194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813016" flipH="1">
            <a:off x="3025164" y="871644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04020">
            <a:off x="6398129" y="87019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813016" flipH="1">
            <a:off x="6811378" y="87164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04020">
            <a:off x="4397864" y="1727479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813016" flipH="1">
            <a:off x="4811113" y="1728929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04020">
            <a:off x="754527" y="1727479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813016" flipH="1">
            <a:off x="1167776" y="1728929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04020">
            <a:off x="7969766" y="1727479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813016" flipH="1">
            <a:off x="8383015" y="1728929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904020">
            <a:off x="2611915" y="1727481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813016" flipH="1">
            <a:off x="3025164" y="1728931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904020">
            <a:off x="6398129" y="1727479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813016" flipH="1">
            <a:off x="6811378" y="1728929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904020">
            <a:off x="4397863" y="2584709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813016" flipH="1">
            <a:off x="4811112" y="2586159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904020">
            <a:off x="754526" y="2584709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813016" flipH="1">
            <a:off x="1167775" y="2586159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904020">
            <a:off x="7969765" y="2584709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813016" flipH="1">
            <a:off x="8383014" y="2586159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904020">
            <a:off x="2611914" y="2584710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813016" flipH="1">
            <a:off x="3025163" y="2586160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904020">
            <a:off x="6398128" y="2584709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813016" flipH="1">
            <a:off x="6811377" y="2586159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904020">
            <a:off x="4397866" y="3441986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813016" flipH="1">
            <a:off x="4811115" y="3443436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904020">
            <a:off x="754529" y="3441986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813016" flipH="1">
            <a:off x="1167778" y="3443436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904020">
            <a:off x="7969768" y="3441986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813016" flipH="1">
            <a:off x="8383017" y="3443436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904020">
            <a:off x="2611917" y="3441987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813016" flipH="1">
            <a:off x="3025166" y="3443437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904020">
            <a:off x="6398131" y="3441986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813016" flipH="1">
            <a:off x="6811380" y="3443436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904020">
            <a:off x="4397865" y="4299215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813016" flipH="1">
            <a:off x="4811114" y="4300665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904020">
            <a:off x="754528" y="4299215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813016" flipH="1">
            <a:off x="1167777" y="4300665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904020">
            <a:off x="7969767" y="4299215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813016" flipH="1">
            <a:off x="8383016" y="4300665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904020">
            <a:off x="2611916" y="4299217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813016" flipH="1">
            <a:off x="3025165" y="4300667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904020">
            <a:off x="6398130" y="4299215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813016" flipH="1">
            <a:off x="6811379" y="4300665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904020">
            <a:off x="4397865" y="5156502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813016" flipH="1">
            <a:off x="4811114" y="5157952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904020">
            <a:off x="754528" y="5156502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813016" flipH="1">
            <a:off x="1167777" y="5157952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904020">
            <a:off x="7969767" y="5156502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813016" flipH="1">
            <a:off x="8383016" y="5157952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904020">
            <a:off x="2611916" y="515650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20813016" flipH="1">
            <a:off x="3025165" y="515795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904020">
            <a:off x="6398130" y="5156502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20813016" flipH="1">
            <a:off x="6811379" y="5157952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904020">
            <a:off x="4397864" y="6013731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20813016" flipH="1">
            <a:off x="4811113" y="6015181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904020">
            <a:off x="754527" y="6013731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20813016" flipH="1">
            <a:off x="1167776" y="6015181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904020">
            <a:off x="7969766" y="6013731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20813016" flipH="1">
            <a:off x="8383015" y="6015181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904020">
            <a:off x="2611915" y="601373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20813016" flipH="1">
            <a:off x="3025164" y="601518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904020">
            <a:off x="6398129" y="6013731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20813016" flipH="1">
            <a:off x="6811378" y="6015181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-571536" y="-428652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9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5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8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1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4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0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3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6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9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2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5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8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1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4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7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0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3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6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9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2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5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8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1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4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7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0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3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6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9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2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5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8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1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4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7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8" fill="hold">
                            <p:stCondLst>
                              <p:cond delay="2000"/>
                            </p:stCondLst>
                            <p:childTnLst>
                              <p:par>
                                <p:cTn id="569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4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5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8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9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2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3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6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7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9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5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8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1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4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0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3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6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9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2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5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8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1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4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7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0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3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6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9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2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5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8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1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4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7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0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3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6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9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2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5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8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1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4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7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0625_wlosy_twarz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t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2857488" cy="6858000"/>
          </a:xfrm>
          <a:prstGeom prst="moon">
            <a:avLst>
              <a:gd name="adj" fmla="val 12666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6357950" y="0"/>
            <a:ext cx="2786050" cy="6858000"/>
          </a:xfrm>
          <a:prstGeom prst="moon">
            <a:avLst>
              <a:gd name="adj" fmla="val 14495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14348" y="0"/>
            <a:ext cx="2857488" cy="6858000"/>
          </a:xfrm>
          <a:prstGeom prst="moon">
            <a:avLst>
              <a:gd name="adj" fmla="val 11999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5643570" y="0"/>
            <a:ext cx="2786050" cy="6858000"/>
          </a:xfrm>
          <a:prstGeom prst="moon">
            <a:avLst>
              <a:gd name="adj" fmla="val 14495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929190" y="0"/>
            <a:ext cx="2786050" cy="6858000"/>
          </a:xfrm>
          <a:prstGeom prst="moon">
            <a:avLst>
              <a:gd name="adj" fmla="val 13128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428728" y="0"/>
            <a:ext cx="2857488" cy="6858000"/>
          </a:xfrm>
          <a:prstGeom prst="moon">
            <a:avLst>
              <a:gd name="adj" fmla="val 14000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214546" y="0"/>
            <a:ext cx="2857488" cy="6858000"/>
          </a:xfrm>
          <a:prstGeom prst="moon">
            <a:avLst>
              <a:gd name="adj" fmla="val 14000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214810" y="0"/>
            <a:ext cx="2786050" cy="6858000"/>
          </a:xfrm>
          <a:prstGeom prst="moon">
            <a:avLst>
              <a:gd name="adj" fmla="val 12444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642974" y="-285776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1375_dziewczyna_maki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682875">
            <a:off x="-216512" y="1398967"/>
            <a:ext cx="4377261" cy="27934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090869">
            <a:off x="5229406" y="1237928"/>
            <a:ext cx="4079853" cy="210541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962971">
            <a:off x="-219134" y="5242520"/>
            <a:ext cx="4377261" cy="223217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3586">
            <a:off x="5219384" y="5175915"/>
            <a:ext cx="4167294" cy="25569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189517">
            <a:off x="-213013" y="2217935"/>
            <a:ext cx="4269042" cy="19068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152596">
            <a:off x="5484029" y="4311606"/>
            <a:ext cx="3714254" cy="21559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475896">
            <a:off x="5454406" y="1962997"/>
            <a:ext cx="3771958" cy="18635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475896">
            <a:off x="-86992" y="4575957"/>
            <a:ext cx="4046922" cy="20210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545446">
            <a:off x="-55107" y="2925709"/>
            <a:ext cx="3910749" cy="210543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5446">
            <a:off x="5569730" y="3643773"/>
            <a:ext cx="3569333" cy="16493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1166450">
            <a:off x="-4292" y="3805561"/>
            <a:ext cx="3924810" cy="190464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1166450">
            <a:off x="5551014" y="2707169"/>
            <a:ext cx="3600464" cy="18489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71536" y="-428652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00"/>
                            </p:stCondLst>
                            <p:childTnLst>
                              <p:par>
                                <p:cTn id="14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5251_lew_dziki_kot_zwierz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t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1428712"/>
            <a:ext cx="7143800" cy="5429288"/>
          </a:xfrm>
          <a:prstGeom prst="rtTriangle">
            <a:avLst/>
          </a:prstGeom>
          <a:solidFill>
            <a:srgbClr val="9966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2000200" y="0"/>
            <a:ext cx="7143800" cy="5429288"/>
          </a:xfrm>
          <a:prstGeom prst="rtTriangle">
            <a:avLst/>
          </a:prstGeom>
          <a:solidFill>
            <a:srgbClr val="9966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2500306"/>
            <a:ext cx="5357818" cy="4357694"/>
          </a:xfrm>
          <a:prstGeom prst="rtTriangle">
            <a:avLst/>
          </a:prstGeom>
          <a:gradFill flip="none" rotWithShape="1">
            <a:gsLst>
              <a:gs pos="37000">
                <a:srgbClr val="602E04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3357554" y="0"/>
            <a:ext cx="5786446" cy="4429132"/>
          </a:xfrm>
          <a:prstGeom prst="rtTriangle">
            <a:avLst/>
          </a:prstGeom>
          <a:gradFill flip="none" rotWithShape="1">
            <a:gsLst>
              <a:gs pos="37000">
                <a:srgbClr val="602E04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1000196" y="0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1839_dziewczynka_wianek_lato_laka_kwiaty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8875311">
            <a:off x="3125479" y="637265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3939732">
            <a:off x="4219732" y="639086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875311">
            <a:off x="3125478" y="1391491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939732">
            <a:off x="4219731" y="1393311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875311">
            <a:off x="3125480" y="2161276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939732">
            <a:off x="4219733" y="2163097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875311">
            <a:off x="3125479" y="2915501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939732">
            <a:off x="4219732" y="2917322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875311">
            <a:off x="3125478" y="3693043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939732">
            <a:off x="4219731" y="3694863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875311">
            <a:off x="3125477" y="4447268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939732">
            <a:off x="4219730" y="4449089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875311">
            <a:off x="3125479" y="5217053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939732">
            <a:off x="4219732" y="5218874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8875311">
            <a:off x="3125478" y="5971279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939732">
            <a:off x="4219731" y="5973099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8875311">
            <a:off x="5160522" y="637265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8875311">
            <a:off x="5160521" y="1391491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8875311">
            <a:off x="5160523" y="2161276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8875311">
            <a:off x="5160522" y="2915501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8875311">
            <a:off x="5160521" y="3693043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8875311">
            <a:off x="5160520" y="4447268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8875311">
            <a:off x="5160522" y="5217053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8875311">
            <a:off x="5160521" y="5971279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939732">
            <a:off x="2219469" y="652722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939732">
            <a:off x="2219468" y="1406947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939732">
            <a:off x="2219470" y="2176733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939732">
            <a:off x="2219469" y="2930958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3939732">
            <a:off x="2219468" y="3708499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3939732">
            <a:off x="2219467" y="4462725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3939732">
            <a:off x="2219469" y="5232510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3939732">
            <a:off x="2219468" y="5986735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8875311">
            <a:off x="1088556" y="637264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8875311">
            <a:off x="1088555" y="1391489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8875311">
            <a:off x="1088557" y="2161275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8875311">
            <a:off x="1088556" y="2915500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8875311">
            <a:off x="1088555" y="3693041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8875311">
            <a:off x="1088554" y="4447267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8875311">
            <a:off x="1088556" y="5217052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8875311">
            <a:off x="1088555" y="5971277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3939732">
            <a:off x="6291434" y="631331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3939732">
            <a:off x="6291433" y="1385557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3939732">
            <a:off x="6291435" y="2155342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3939732">
            <a:off x="6291434" y="2909567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3939732">
            <a:off x="6291433" y="3687109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3939732">
            <a:off x="6291432" y="4441334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3939732">
            <a:off x="6291434" y="5211119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13939732">
            <a:off x="6291433" y="5965345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13939732">
            <a:off x="147766" y="652723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13939732">
            <a:off x="147765" y="1406949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13939732">
            <a:off x="147767" y="2176734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13939732">
            <a:off x="147766" y="2930959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13939732">
            <a:off x="147765" y="3708501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13939732">
            <a:off x="147764" y="4462726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13939732">
            <a:off x="147766" y="5232511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13939732">
            <a:off x="147765" y="5986737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18875311">
            <a:off x="7232225" y="637265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18875311">
            <a:off x="7232224" y="1391491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18875311">
            <a:off x="7232226" y="2161276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18875311">
            <a:off x="7232225" y="2915501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18875311">
            <a:off x="7232224" y="3693043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18875311">
            <a:off x="7232223" y="4447268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18875311">
            <a:off x="7232225" y="5217053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18875311">
            <a:off x="7232224" y="5971279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-571536" y="-428652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3000"/>
                            </p:stCondLst>
                            <p:childTnLst>
                              <p:par>
                                <p:cTn id="265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6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 animBg="1"/>
      <p:bldP spid="59" grpId="1" animBg="1"/>
      <p:bldP spid="59" grpId="2" animBg="1"/>
      <p:bldP spid="60" grpId="0" animBg="1"/>
      <p:bldP spid="60" grpId="1" animBg="1"/>
      <p:bldP spid="60" grpId="2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3" grpId="0" animBg="1"/>
      <p:bldP spid="63" grpId="1" animBg="1"/>
      <p:bldP spid="63" grpId="2" animBg="1"/>
      <p:bldP spid="64" grpId="0" animBg="1"/>
      <p:bldP spid="64" grpId="1" animBg="1"/>
      <p:bldP spid="64" grpId="2" animBg="1"/>
      <p:bldP spid="65" grpId="0" animBg="1"/>
      <p:bldP spid="65" grpId="1" animBg="1"/>
      <p:bldP spid="65" grpId="2" animBg="1"/>
      <p:bldP spid="66" grpId="0" animBg="1"/>
      <p:bldP spid="66" grpId="1" animBg="1"/>
      <p:bldP spid="66" grpId="2" animBg="1"/>
      <p:bldP spid="6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2197_dziewczyna_hustawka_trawa_kwiaty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28662" cy="3500438"/>
          </a:xfrm>
          <a:prstGeom prst="rect">
            <a:avLst/>
          </a:prstGeom>
          <a:solidFill>
            <a:srgbClr val="C9DB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8553418" y="0"/>
            <a:ext cx="590550" cy="3500438"/>
          </a:xfrm>
          <a:prstGeom prst="rect">
            <a:avLst/>
          </a:prstGeom>
          <a:solidFill>
            <a:srgbClr val="C9DB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0"/>
            <a:ext cx="928662" cy="3500438"/>
          </a:xfrm>
          <a:prstGeom prst="rect">
            <a:avLst/>
          </a:prstGeom>
          <a:solidFill>
            <a:srgbClr val="8BB2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572364" y="0"/>
            <a:ext cx="1000132" cy="3500438"/>
          </a:xfrm>
          <a:prstGeom prst="rect">
            <a:avLst/>
          </a:prstGeom>
          <a:solidFill>
            <a:srgbClr val="8BB2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14" y="0"/>
            <a:ext cx="928662" cy="3500438"/>
          </a:xfrm>
          <a:prstGeom prst="rect">
            <a:avLst/>
          </a:prstGeom>
          <a:solidFill>
            <a:srgbClr val="4784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072298" y="0"/>
            <a:ext cx="928662" cy="3500438"/>
          </a:xfrm>
          <a:prstGeom prst="rect">
            <a:avLst/>
          </a:prstGeom>
          <a:solidFill>
            <a:srgbClr val="4784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857356" y="0"/>
            <a:ext cx="928662" cy="3500438"/>
          </a:xfrm>
          <a:prstGeom prst="rect">
            <a:avLst/>
          </a:prstGeom>
          <a:solidFill>
            <a:srgbClr val="095B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500794" y="0"/>
            <a:ext cx="928662" cy="3500438"/>
          </a:xfrm>
          <a:prstGeom prst="rect">
            <a:avLst/>
          </a:prstGeom>
          <a:solidFill>
            <a:srgbClr val="095B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357422" y="0"/>
            <a:ext cx="928662" cy="3500438"/>
          </a:xfrm>
          <a:prstGeom prst="rect">
            <a:avLst/>
          </a:prstGeom>
          <a:solidFill>
            <a:srgbClr val="0045D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929290" y="0"/>
            <a:ext cx="928662" cy="3500438"/>
          </a:xfrm>
          <a:prstGeom prst="rect">
            <a:avLst/>
          </a:prstGeom>
          <a:solidFill>
            <a:srgbClr val="0045D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928926" y="0"/>
            <a:ext cx="928662" cy="3500438"/>
          </a:xfrm>
          <a:prstGeom prst="rect">
            <a:avLst/>
          </a:prstGeom>
          <a:solidFill>
            <a:srgbClr val="00339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429224" y="0"/>
            <a:ext cx="928662" cy="3500438"/>
          </a:xfrm>
          <a:prstGeom prst="rect">
            <a:avLst/>
          </a:prstGeom>
          <a:solidFill>
            <a:srgbClr val="00339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500430" y="0"/>
            <a:ext cx="928662" cy="3500438"/>
          </a:xfrm>
          <a:prstGeom prst="rect">
            <a:avLst/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929158" y="0"/>
            <a:ext cx="928662" cy="3500438"/>
          </a:xfrm>
          <a:prstGeom prst="rect">
            <a:avLst/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3500438"/>
            <a:ext cx="928662" cy="3357562"/>
          </a:xfrm>
          <a:prstGeom prst="rect">
            <a:avLst/>
          </a:prstGeom>
          <a:solidFill>
            <a:srgbClr val="C9DB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42910" y="3500438"/>
            <a:ext cx="928662" cy="3357562"/>
          </a:xfrm>
          <a:prstGeom prst="rect">
            <a:avLst/>
          </a:prstGeom>
          <a:solidFill>
            <a:srgbClr val="8BB2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214414" y="3500438"/>
            <a:ext cx="928662" cy="3357562"/>
          </a:xfrm>
          <a:prstGeom prst="rect">
            <a:avLst/>
          </a:prstGeom>
          <a:solidFill>
            <a:srgbClr val="4784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56" y="3500438"/>
            <a:ext cx="928662" cy="3357562"/>
          </a:xfrm>
          <a:prstGeom prst="rect">
            <a:avLst/>
          </a:prstGeom>
          <a:solidFill>
            <a:srgbClr val="095B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357422" y="3500438"/>
            <a:ext cx="928662" cy="3357562"/>
          </a:xfrm>
          <a:prstGeom prst="rect">
            <a:avLst/>
          </a:prstGeom>
          <a:solidFill>
            <a:srgbClr val="0045D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928926" y="3500438"/>
            <a:ext cx="928662" cy="3357562"/>
          </a:xfrm>
          <a:prstGeom prst="rect">
            <a:avLst/>
          </a:prstGeom>
          <a:solidFill>
            <a:srgbClr val="00339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500430" y="3500438"/>
            <a:ext cx="928662" cy="3357562"/>
          </a:xfrm>
          <a:prstGeom prst="rect">
            <a:avLst/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215306" y="3500438"/>
            <a:ext cx="928694" cy="3357562"/>
          </a:xfrm>
          <a:prstGeom prst="rect">
            <a:avLst/>
          </a:prstGeom>
          <a:solidFill>
            <a:srgbClr val="C9DB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643802" y="3500438"/>
            <a:ext cx="928694" cy="3357562"/>
          </a:xfrm>
          <a:prstGeom prst="rect">
            <a:avLst/>
          </a:prstGeom>
          <a:solidFill>
            <a:srgbClr val="8BB2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072298" y="3500438"/>
            <a:ext cx="928694" cy="3357562"/>
          </a:xfrm>
          <a:prstGeom prst="rect">
            <a:avLst/>
          </a:prstGeom>
          <a:solidFill>
            <a:srgbClr val="4784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6500794" y="3500438"/>
            <a:ext cx="928694" cy="3357562"/>
          </a:xfrm>
          <a:prstGeom prst="rect">
            <a:avLst/>
          </a:prstGeom>
          <a:solidFill>
            <a:srgbClr val="095B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929290" y="3500438"/>
            <a:ext cx="928694" cy="3357562"/>
          </a:xfrm>
          <a:prstGeom prst="rect">
            <a:avLst/>
          </a:prstGeom>
          <a:solidFill>
            <a:srgbClr val="0045D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429224" y="3500438"/>
            <a:ext cx="928694" cy="3357562"/>
          </a:xfrm>
          <a:prstGeom prst="rect">
            <a:avLst/>
          </a:prstGeom>
          <a:solidFill>
            <a:srgbClr val="00339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4929158" y="3500438"/>
            <a:ext cx="928694" cy="3357562"/>
          </a:xfrm>
          <a:prstGeom prst="rect">
            <a:avLst/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571536" y="-428652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2000"/>
                            </p:stCondLst>
                            <p:childTnLst>
                              <p:par>
                                <p:cTn id="261" presetID="18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8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2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2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2556_chlopiec_czarny_pies_gitar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4643438" cy="6858000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4643438" y="0"/>
            <a:ext cx="4500562" cy="6858000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4643438" cy="6858000"/>
          </a:xfrm>
          <a:prstGeom prst="rtTriangl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4643438" y="0"/>
            <a:ext cx="4500562" cy="6858000"/>
          </a:xfrm>
          <a:prstGeom prst="rtTriangl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571536" y="-428652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2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2930_dziewczynka_zima_padajacy_snieg_czapka_rekawic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333061">
            <a:off x="378328" y="1154185"/>
            <a:ext cx="238784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33061">
            <a:off x="521203" y="1582813"/>
            <a:ext cx="238784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33061">
            <a:off x="666113" y="2010304"/>
            <a:ext cx="234720" cy="924349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33061">
            <a:off x="735519" y="2511507"/>
            <a:ext cx="238784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33061">
            <a:off x="878394" y="2940136"/>
            <a:ext cx="238784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33061">
            <a:off x="949831" y="3440201"/>
            <a:ext cx="238784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33061">
            <a:off x="1092708" y="3868830"/>
            <a:ext cx="238784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33061">
            <a:off x="1235584" y="4297457"/>
            <a:ext cx="238784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33061">
            <a:off x="1378429" y="4797521"/>
            <a:ext cx="238784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33061">
            <a:off x="1449869" y="5369026"/>
            <a:ext cx="238784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33061">
            <a:off x="1592743" y="5932399"/>
            <a:ext cx="238784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33061">
            <a:off x="235453" y="654119"/>
            <a:ext cx="238784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33061">
            <a:off x="164015" y="11201"/>
            <a:ext cx="238784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33061">
            <a:off x="5164673" y="1154183"/>
            <a:ext cx="238784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33061">
            <a:off x="5307548" y="1582811"/>
            <a:ext cx="238784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33061">
            <a:off x="5452458" y="2010302"/>
            <a:ext cx="234720" cy="924349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333061">
            <a:off x="5521864" y="2511505"/>
            <a:ext cx="238784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333061">
            <a:off x="5664739" y="2940134"/>
            <a:ext cx="238784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33061">
            <a:off x="5736176" y="3440199"/>
            <a:ext cx="238784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333061">
            <a:off x="5879053" y="3868828"/>
            <a:ext cx="238784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333061">
            <a:off x="6021929" y="4297455"/>
            <a:ext cx="238784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33061">
            <a:off x="6164774" y="4797519"/>
            <a:ext cx="238784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33061">
            <a:off x="6236214" y="5369024"/>
            <a:ext cx="238784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33061">
            <a:off x="6379088" y="5932397"/>
            <a:ext cx="238784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33061">
            <a:off x="5021798" y="654117"/>
            <a:ext cx="238784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33061">
            <a:off x="4950360" y="11199"/>
            <a:ext cx="238784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9516374">
            <a:off x="7312562" y="5960371"/>
            <a:ext cx="227035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9516374">
            <a:off x="7455437" y="5341054"/>
            <a:ext cx="227035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9516374">
            <a:off x="7598314" y="4769551"/>
            <a:ext cx="227035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9516374">
            <a:off x="7669753" y="4269483"/>
            <a:ext cx="227035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9516374">
            <a:off x="7884067" y="3840856"/>
            <a:ext cx="227035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516374">
            <a:off x="8027348" y="3410929"/>
            <a:ext cx="222476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9516374">
            <a:off x="8098379" y="2983601"/>
            <a:ext cx="227035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864986">
            <a:off x="8670660" y="-9610"/>
            <a:ext cx="232528" cy="1055991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9516374">
            <a:off x="8169818" y="2554973"/>
            <a:ext cx="227035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516374">
            <a:off x="8241256" y="2054907"/>
            <a:ext cx="227035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9516374">
            <a:off x="8241256" y="1483403"/>
            <a:ext cx="227035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9516374">
            <a:off x="8312695" y="983336"/>
            <a:ext cx="227035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9792886">
            <a:off x="8469728" y="504868"/>
            <a:ext cx="265259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9516374">
            <a:off x="2811772" y="5960371"/>
            <a:ext cx="227035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9516374">
            <a:off x="2954647" y="5341054"/>
            <a:ext cx="227035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9516374">
            <a:off x="3097524" y="4769551"/>
            <a:ext cx="227035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9516374">
            <a:off x="3168963" y="4269483"/>
            <a:ext cx="227035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9516374">
            <a:off x="3383277" y="3840856"/>
            <a:ext cx="227035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9516374">
            <a:off x="3526558" y="3410929"/>
            <a:ext cx="222476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9516374">
            <a:off x="3597589" y="2983601"/>
            <a:ext cx="227035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19864986">
            <a:off x="4169870" y="-9610"/>
            <a:ext cx="232528" cy="1055991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19516374">
            <a:off x="3669028" y="2554973"/>
            <a:ext cx="227035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19516374">
            <a:off x="3740466" y="2054907"/>
            <a:ext cx="227035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19516374">
            <a:off x="3740466" y="1483403"/>
            <a:ext cx="227035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19516374">
            <a:off x="3811905" y="983336"/>
            <a:ext cx="227035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19792886">
            <a:off x="3968938" y="504868"/>
            <a:ext cx="265259" cy="9144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-571536" y="-428652"/>
            <a:ext cx="10144196" cy="8215370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0" fill="hold">
                            <p:stCondLst>
                              <p:cond delay="2000"/>
                            </p:stCondLst>
                            <p:childTnLst>
                              <p:par>
                                <p:cTn id="321" presetID="3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6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9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5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8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1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4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7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6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9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5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2954_papuga_kakadu_las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5400000">
            <a:off x="2857500" y="-2857500"/>
            <a:ext cx="3429000" cy="9144000"/>
          </a:xfrm>
          <a:prstGeom prst="chevron">
            <a:avLst>
              <a:gd name="adj" fmla="val 94521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857500" y="571500"/>
            <a:ext cx="3429000" cy="9144000"/>
          </a:xfrm>
          <a:prstGeom prst="chevron">
            <a:avLst>
              <a:gd name="adj" fmla="val 94157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321859" y="-2036007"/>
            <a:ext cx="2500282" cy="6572296"/>
          </a:xfrm>
          <a:prstGeom prst="chevron">
            <a:avLst>
              <a:gd name="adj" fmla="val 91183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321859" y="2321711"/>
            <a:ext cx="2500282" cy="6572296"/>
          </a:xfrm>
          <a:prstGeom prst="chevron">
            <a:avLst>
              <a:gd name="adj" fmla="val 91577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786218" y="-1285920"/>
            <a:ext cx="1643002" cy="4214842"/>
          </a:xfrm>
          <a:prstGeom prst="chevron">
            <a:avLst>
              <a:gd name="adj" fmla="val 85316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786218" y="3929078"/>
            <a:ext cx="1643002" cy="4214842"/>
          </a:xfrm>
          <a:prstGeom prst="chevron">
            <a:avLst>
              <a:gd name="adj" fmla="val 84357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4125519" y="-625089"/>
            <a:ext cx="1035839" cy="2286017"/>
          </a:xfrm>
          <a:prstGeom prst="chevron">
            <a:avLst>
              <a:gd name="adj" fmla="val 78533"/>
            </a:avLst>
          </a:prstGeom>
          <a:solidFill>
            <a:srgbClr val="FF99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4125519" y="5197072"/>
            <a:ext cx="1035839" cy="2286017"/>
          </a:xfrm>
          <a:prstGeom prst="chevron">
            <a:avLst>
              <a:gd name="adj" fmla="val 79484"/>
            </a:avLst>
          </a:prstGeom>
          <a:solidFill>
            <a:srgbClr val="FF99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571536" y="-428652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3068_dziewczynka_chlopiec_czapki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8773843">
            <a:off x="655109" y="1684703"/>
            <a:ext cx="4751577" cy="3491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583723">
            <a:off x="682577" y="4940104"/>
            <a:ext cx="4783174" cy="32929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773843">
            <a:off x="3654962" y="4709309"/>
            <a:ext cx="4741440" cy="3432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697780">
            <a:off x="3589071" y="1665784"/>
            <a:ext cx="4830521" cy="28013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773843">
            <a:off x="835829" y="2236899"/>
            <a:ext cx="4878002" cy="31250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773843">
            <a:off x="3207757" y="4474986"/>
            <a:ext cx="4737733" cy="29088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697780">
            <a:off x="3106953" y="2023139"/>
            <a:ext cx="4830521" cy="278837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583723">
            <a:off x="1036724" y="4518732"/>
            <a:ext cx="4783174" cy="3203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571536" y="-428652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3095_pelikan_rybka_trawa_jezioro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3705708">
            <a:off x="1389264" y="946232"/>
            <a:ext cx="221137" cy="3286124"/>
          </a:xfrm>
          <a:prstGeom prst="rect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3397267">
            <a:off x="7596946" y="2924846"/>
            <a:ext cx="225801" cy="3286124"/>
          </a:xfrm>
          <a:prstGeom prst="rect">
            <a:avLst/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7113357">
            <a:off x="1383620" y="2914657"/>
            <a:ext cx="228218" cy="3286124"/>
          </a:xfrm>
          <a:prstGeom prst="rect">
            <a:avLst/>
          </a:prstGeom>
          <a:blipFill dpi="0" rotWithShape="1"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7113357">
            <a:off x="7541306" y="880189"/>
            <a:ext cx="215839" cy="3286124"/>
          </a:xfrm>
          <a:prstGeom prst="rect">
            <a:avLst/>
          </a:prstGeom>
          <a:blipFill dpi="0" rotWithShape="1"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3705708">
            <a:off x="2246486" y="946238"/>
            <a:ext cx="221151" cy="3286124"/>
          </a:xfrm>
          <a:prstGeom prst="rect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7113357">
            <a:off x="2240841" y="2914651"/>
            <a:ext cx="228234" cy="3286124"/>
          </a:xfrm>
          <a:prstGeom prst="rect">
            <a:avLst/>
          </a:prstGeom>
          <a:blipFill dpi="0" rotWithShape="1"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3397267">
            <a:off x="6818293" y="2936791"/>
            <a:ext cx="197192" cy="3286124"/>
          </a:xfrm>
          <a:prstGeom prst="rect">
            <a:avLst/>
          </a:prstGeom>
          <a:blipFill dpi="0" rotWithShape="1"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7113357">
            <a:off x="6792152" y="920919"/>
            <a:ext cx="145914" cy="3286124"/>
          </a:xfrm>
          <a:prstGeom prst="rect">
            <a:avLst/>
          </a:prstGeom>
          <a:blipFill dpi="0" rotWithShape="1">
            <a:blip r:embed="rId8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3397267">
            <a:off x="6032474" y="2865353"/>
            <a:ext cx="197194" cy="3286124"/>
          </a:xfrm>
          <a:prstGeom prst="rect">
            <a:avLst/>
          </a:prstGeom>
          <a:blipFill dpi="0" rotWithShape="1"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7113357">
            <a:off x="6066783" y="959962"/>
            <a:ext cx="234813" cy="3286124"/>
          </a:xfrm>
          <a:prstGeom prst="rect">
            <a:avLst/>
          </a:prstGeom>
          <a:blipFill dpi="0" rotWithShape="1">
            <a:blip r:embed="rId9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3705708">
            <a:off x="3032303" y="946239"/>
            <a:ext cx="221151" cy="3286124"/>
          </a:xfrm>
          <a:prstGeom prst="rect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7113357">
            <a:off x="3017746" y="2899653"/>
            <a:ext cx="262381" cy="3286124"/>
          </a:xfrm>
          <a:prstGeom prst="rect">
            <a:avLst/>
          </a:prstGeom>
          <a:blipFill dpi="0" rotWithShape="1">
            <a:blip r:embed="rId10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71536" y="-428652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00"/>
                            </p:stCondLst>
                            <p:childTnLst>
                              <p:par>
                                <p:cTn id="141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3380_niebieska_czarnuszka_kwiat_roslina_z_rodziny_jaskrowatych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785918" y="0"/>
            <a:ext cx="2571736" cy="1000108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1785918" y="357166"/>
            <a:ext cx="2571736" cy="1000108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785918" y="785794"/>
            <a:ext cx="2571736" cy="1000108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785918" y="1285860"/>
            <a:ext cx="2571736" cy="1000108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785918" y="1785926"/>
            <a:ext cx="2571736" cy="1000108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785918" y="2285992"/>
            <a:ext cx="2571736" cy="1000108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785918" y="2714620"/>
            <a:ext cx="2571736" cy="1000108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1785918" y="3214686"/>
            <a:ext cx="2571736" cy="1000108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1785918" y="3643314"/>
            <a:ext cx="2571736" cy="1000108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1785918" y="4143380"/>
            <a:ext cx="2571736" cy="1000108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1785918" y="4572008"/>
            <a:ext cx="2571736" cy="1000108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1785918" y="5000636"/>
            <a:ext cx="2571736" cy="1000108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1785918" y="5429264"/>
            <a:ext cx="2571736" cy="1000108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1785918" y="5857892"/>
            <a:ext cx="2571736" cy="1000108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4643438" y="0"/>
            <a:ext cx="2571736" cy="1000108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4643438" y="357166"/>
            <a:ext cx="2571736" cy="1000108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4643438" y="785794"/>
            <a:ext cx="2571736" cy="1000108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4643438" y="1285860"/>
            <a:ext cx="2571736" cy="1000108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4643438" y="1785926"/>
            <a:ext cx="2571736" cy="1000108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4643438" y="2285992"/>
            <a:ext cx="2571736" cy="1000108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4643438" y="2714620"/>
            <a:ext cx="2571736" cy="1000108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4643438" y="3214686"/>
            <a:ext cx="2571736" cy="1000108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4643438" y="3643314"/>
            <a:ext cx="2571736" cy="1000108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4643438" y="4143380"/>
            <a:ext cx="2571736" cy="1000108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4643438" y="4572008"/>
            <a:ext cx="2571736" cy="1000108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4643438" y="5000636"/>
            <a:ext cx="2571736" cy="1000108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4643438" y="5429264"/>
            <a:ext cx="2571736" cy="1000108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4643438" y="5857892"/>
            <a:ext cx="2571736" cy="1000108"/>
          </a:xfrm>
          <a:prstGeom prst="diamond">
            <a:avLst/>
          </a:prstGeom>
          <a:gradFill flip="none" rotWithShape="1">
            <a:gsLst>
              <a:gs pos="2700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571536" y="-428652"/>
            <a:ext cx="10144196" cy="8143932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6" fill="hold">
                            <p:stCondLst>
                              <p:cond delay="2000"/>
                            </p:stCondLst>
                            <p:childTnLst>
                              <p:par>
                                <p:cTn id="31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3403_zima_las_kobieta_niedzwiedz_brunatny_sen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1714480" y="1857364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1500166" y="2786058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1643042" y="3714752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2214546" y="1071546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928926" y="571480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3857620" y="285728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4786314" y="357166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643570" y="714356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6357950" y="1285860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6786578" y="2143116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6858016" y="3071810"/>
            <a:ext cx="914400" cy="857256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6643702" y="3929066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2071670" y="4572008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2786050" y="5143512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3643306" y="5500702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4572000" y="5500702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5429256" y="5214950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6143636" y="4714884"/>
            <a:ext cx="928694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571536" y="-428652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5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5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5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6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6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6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3413_slon_kobieta_woda_zielen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6531947">
            <a:off x="-87758" y="-395149"/>
            <a:ext cx="1364749" cy="1397590"/>
          </a:xfrm>
          <a:prstGeom prst="teardrop">
            <a:avLst/>
          </a:prstGeom>
          <a:gradFill flip="none" rotWithShape="1">
            <a:gsLst>
              <a:gs pos="76000">
                <a:srgbClr val="92D050">
                  <a:shade val="30000"/>
                  <a:satMod val="115000"/>
                  <a:alpha val="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21368087">
            <a:off x="7688336" y="-324329"/>
            <a:ext cx="1410994" cy="1372934"/>
          </a:xfrm>
          <a:prstGeom prst="teardrop">
            <a:avLst/>
          </a:prstGeom>
          <a:gradFill flip="none" rotWithShape="1">
            <a:gsLst>
              <a:gs pos="76000">
                <a:srgbClr val="92D050">
                  <a:shade val="30000"/>
                  <a:satMod val="115000"/>
                  <a:alpha val="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6531947">
            <a:off x="364673" y="177487"/>
            <a:ext cx="1364749" cy="1397590"/>
          </a:xfrm>
          <a:prstGeom prst="teardrop">
            <a:avLst/>
          </a:prstGeom>
          <a:gradFill flip="none" rotWithShape="1">
            <a:gsLst>
              <a:gs pos="76000">
                <a:srgbClr val="92D050">
                  <a:shade val="30000"/>
                  <a:satMod val="115000"/>
                  <a:alpha val="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1368087">
            <a:off x="7331312" y="245994"/>
            <a:ext cx="1410994" cy="1372934"/>
          </a:xfrm>
          <a:prstGeom prst="teardrop">
            <a:avLst/>
          </a:prstGeom>
          <a:gradFill flip="none" rotWithShape="1">
            <a:gsLst>
              <a:gs pos="76000">
                <a:srgbClr val="92D050">
                  <a:shade val="30000"/>
                  <a:satMod val="115000"/>
                  <a:alpha val="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531947">
            <a:off x="936177" y="891867"/>
            <a:ext cx="1364749" cy="1397590"/>
          </a:xfrm>
          <a:prstGeom prst="teardrop">
            <a:avLst/>
          </a:prstGeom>
          <a:gradFill flip="none" rotWithShape="1">
            <a:gsLst>
              <a:gs pos="76000">
                <a:srgbClr val="92D050">
                  <a:shade val="30000"/>
                  <a:satMod val="115000"/>
                  <a:alpha val="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368087">
            <a:off x="7045561" y="746061"/>
            <a:ext cx="1410994" cy="1372934"/>
          </a:xfrm>
          <a:prstGeom prst="teardrop">
            <a:avLst/>
          </a:prstGeom>
          <a:gradFill flip="none" rotWithShape="1">
            <a:gsLst>
              <a:gs pos="76000">
                <a:srgbClr val="92D050">
                  <a:shade val="30000"/>
                  <a:satMod val="115000"/>
                  <a:alpha val="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531947">
            <a:off x="1412439" y="1462239"/>
            <a:ext cx="1364749" cy="1397590"/>
          </a:xfrm>
          <a:prstGeom prst="teardrop">
            <a:avLst/>
          </a:prstGeom>
          <a:gradFill flip="none" rotWithShape="1">
            <a:gsLst>
              <a:gs pos="76000">
                <a:srgbClr val="92D050">
                  <a:shade val="30000"/>
                  <a:satMod val="115000"/>
                  <a:alpha val="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531947">
            <a:off x="1864870" y="2034875"/>
            <a:ext cx="1364749" cy="1397590"/>
          </a:xfrm>
          <a:prstGeom prst="teardrop">
            <a:avLst/>
          </a:prstGeom>
          <a:gradFill flip="none" rotWithShape="1">
            <a:gsLst>
              <a:gs pos="76000">
                <a:srgbClr val="92D050">
                  <a:shade val="30000"/>
                  <a:satMod val="115000"/>
                  <a:alpha val="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531947">
            <a:off x="2293499" y="2677818"/>
            <a:ext cx="1364749" cy="1397590"/>
          </a:xfrm>
          <a:prstGeom prst="teardrop">
            <a:avLst/>
          </a:prstGeom>
          <a:gradFill flip="none" rotWithShape="1">
            <a:gsLst>
              <a:gs pos="76000">
                <a:srgbClr val="92D050">
                  <a:shade val="30000"/>
                  <a:satMod val="115000"/>
                  <a:alpha val="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1368087">
            <a:off x="6545495" y="1389003"/>
            <a:ext cx="1410994" cy="1372934"/>
          </a:xfrm>
          <a:prstGeom prst="teardrop">
            <a:avLst/>
          </a:prstGeom>
          <a:gradFill flip="none" rotWithShape="1">
            <a:gsLst>
              <a:gs pos="76000">
                <a:srgbClr val="92D050">
                  <a:shade val="30000"/>
                  <a:satMod val="115000"/>
                  <a:alpha val="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368087">
            <a:off x="6116866" y="1889069"/>
            <a:ext cx="1410994" cy="1372934"/>
          </a:xfrm>
          <a:prstGeom prst="teardrop">
            <a:avLst/>
          </a:prstGeom>
          <a:gradFill flip="none" rotWithShape="1">
            <a:gsLst>
              <a:gs pos="76000">
                <a:srgbClr val="92D050">
                  <a:shade val="30000"/>
                  <a:satMod val="115000"/>
                  <a:alpha val="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1368087">
            <a:off x="5616801" y="2532011"/>
            <a:ext cx="1410994" cy="1372934"/>
          </a:xfrm>
          <a:prstGeom prst="teardrop">
            <a:avLst/>
          </a:prstGeom>
          <a:gradFill flip="none" rotWithShape="1">
            <a:gsLst>
              <a:gs pos="76000">
                <a:srgbClr val="92D050">
                  <a:shade val="30000"/>
                  <a:satMod val="115000"/>
                  <a:alpha val="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368087">
            <a:off x="5188172" y="3174952"/>
            <a:ext cx="1410994" cy="1372934"/>
          </a:xfrm>
          <a:prstGeom prst="teardrop">
            <a:avLst/>
          </a:prstGeom>
          <a:gradFill flip="none" rotWithShape="1">
            <a:gsLst>
              <a:gs pos="76000">
                <a:srgbClr val="92D050">
                  <a:shade val="30000"/>
                  <a:satMod val="115000"/>
                  <a:alpha val="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1052806">
            <a:off x="4688106" y="3889333"/>
            <a:ext cx="1410994" cy="1372934"/>
          </a:xfrm>
          <a:prstGeom prst="teardrop">
            <a:avLst/>
          </a:prstGeom>
          <a:gradFill flip="none" rotWithShape="1">
            <a:gsLst>
              <a:gs pos="76000">
                <a:srgbClr val="92D050">
                  <a:shade val="30000"/>
                  <a:satMod val="115000"/>
                  <a:alpha val="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531947">
            <a:off x="2722127" y="3106445"/>
            <a:ext cx="1364749" cy="1397590"/>
          </a:xfrm>
          <a:prstGeom prst="teardrop">
            <a:avLst/>
          </a:prstGeom>
          <a:gradFill flip="none" rotWithShape="1">
            <a:gsLst>
              <a:gs pos="76000">
                <a:srgbClr val="92D050">
                  <a:shade val="30000"/>
                  <a:satMod val="115000"/>
                  <a:alpha val="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6531947">
            <a:off x="3293631" y="3749387"/>
            <a:ext cx="1364749" cy="1397590"/>
          </a:xfrm>
          <a:prstGeom prst="teardrop">
            <a:avLst/>
          </a:prstGeom>
          <a:gradFill flip="none" rotWithShape="1">
            <a:gsLst>
              <a:gs pos="76000">
                <a:srgbClr val="92D050">
                  <a:shade val="30000"/>
                  <a:satMod val="115000"/>
                  <a:alpha val="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571536" y="-428652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3533_piesek_chihuahua_z_roz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t="416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723154">
            <a:off x="2690602" y="212050"/>
            <a:ext cx="714380" cy="3643338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shade val="30000"/>
                  <a:satMod val="1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704437">
            <a:off x="5756831" y="3218118"/>
            <a:ext cx="714380" cy="3643338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shade val="30000"/>
                  <a:satMod val="1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8003982">
            <a:off x="5783814" y="189538"/>
            <a:ext cx="714380" cy="3643338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shade val="30000"/>
                  <a:satMod val="1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8126400">
            <a:off x="2675663" y="3227362"/>
            <a:ext cx="714380" cy="3643338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shade val="30000"/>
                  <a:satMod val="1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723154">
            <a:off x="2956065" y="840090"/>
            <a:ext cx="714380" cy="2783499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shade val="30000"/>
                  <a:satMod val="1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8003982">
            <a:off x="5505718" y="809374"/>
            <a:ext cx="714380" cy="2877842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shade val="30000"/>
                  <a:satMod val="1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8126400">
            <a:off x="2995706" y="3187516"/>
            <a:ext cx="714380" cy="2926572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shade val="30000"/>
                  <a:satMod val="1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704437">
            <a:off x="5514750" y="3175699"/>
            <a:ext cx="714380" cy="2959509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shade val="30000"/>
                  <a:satMod val="1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723154">
            <a:off x="3281360" y="1514551"/>
            <a:ext cx="714380" cy="2091753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shade val="30000"/>
                  <a:satMod val="1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8003982">
            <a:off x="5230045" y="1428163"/>
            <a:ext cx="714380" cy="2119013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shade val="30000"/>
                  <a:satMod val="1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704437">
            <a:off x="5241778" y="3288971"/>
            <a:ext cx="714380" cy="2188426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shade val="30000"/>
                  <a:satMod val="1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8126400">
            <a:off x="3337250" y="3382442"/>
            <a:ext cx="714380" cy="2067466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shade val="30000"/>
                  <a:satMod val="1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71536" y="-428652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1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80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3571_mala_dziewczynka_skrzypce_park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0" y="178592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1857356" y="178592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3643306" y="178592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572132" y="178592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7358082" y="178592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0" y="357187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1857356" y="357187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3643306" y="357187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5572132" y="357187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7358082" y="3571876"/>
            <a:ext cx="1785918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571536" y="-428652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14D19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3580_konie_laka_niebo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t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571472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142976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714512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285984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857488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357586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929058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4500562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5072098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643570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215074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786578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7358050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929554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8501090" y="2357430"/>
            <a:ext cx="642910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3643314"/>
            <a:ext cx="642910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10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14414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785950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357422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2928926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429024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000496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572000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143536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715008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286512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6858016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7429488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8000992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8572528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571536" y="-428652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2000"/>
                            </p:stCondLst>
                            <p:childTnLst>
                              <p:par>
                                <p:cTn id="29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25000"/>
              </a:schemeClr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4242_dwa_szczeniaki_koszyk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isósceles"/>
          <p:cNvSpPr/>
          <p:nvPr/>
        </p:nvSpPr>
        <p:spPr>
          <a:xfrm rot="8377337">
            <a:off x="3728036" y="2568754"/>
            <a:ext cx="1214446" cy="928694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 rot="13243610">
            <a:off x="4443220" y="2625732"/>
            <a:ext cx="1214446" cy="928694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2681328">
            <a:off x="3722895" y="3364618"/>
            <a:ext cx="1214446" cy="928694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9560854">
            <a:off x="4439557" y="3433038"/>
            <a:ext cx="1214446" cy="928694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8377337">
            <a:off x="3442284" y="2211564"/>
            <a:ext cx="1214446" cy="928694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3243610">
            <a:off x="4727910" y="2283973"/>
            <a:ext cx="1214446" cy="928694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9560854">
            <a:off x="4656397" y="3831985"/>
            <a:ext cx="1214446" cy="928694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2681328">
            <a:off x="3437145" y="3650371"/>
            <a:ext cx="1214446" cy="928694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8377337">
            <a:off x="3227969" y="1854375"/>
            <a:ext cx="1214446" cy="928694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3243610">
            <a:off x="5013663" y="1926784"/>
            <a:ext cx="1214446" cy="928694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9560854">
            <a:off x="4942149" y="4260613"/>
            <a:ext cx="1214446" cy="928694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2681328">
            <a:off x="3151391" y="3936122"/>
            <a:ext cx="1214446" cy="928694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8377337">
            <a:off x="3013656" y="1497185"/>
            <a:ext cx="1214446" cy="928694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13243610">
            <a:off x="5299416" y="1569594"/>
            <a:ext cx="1214446" cy="928694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19560854">
            <a:off x="5227902" y="4617803"/>
            <a:ext cx="1214446" cy="928694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rot="2681328">
            <a:off x="2794201" y="4293311"/>
            <a:ext cx="1214446" cy="928694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rot="8377337">
            <a:off x="2727904" y="1139993"/>
            <a:ext cx="1214446" cy="928694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rot="13243610">
            <a:off x="5585169" y="1212404"/>
            <a:ext cx="1214446" cy="928694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rot="19560854">
            <a:off x="5442216" y="4974992"/>
            <a:ext cx="1214446" cy="928694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rot="2681328">
            <a:off x="2437013" y="4650502"/>
            <a:ext cx="1214446" cy="928694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dist="508000" dir="7800000" sx="115000" sy="115000" kx="-800400" algn="bl" rotWithShape="0">
              <a:schemeClr val="tx2">
                <a:lumMod val="75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571536" y="-428652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1C6618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3668_dziewczyna_w_kapeluszu_rower_koszyk_bez_odpoczynek_park_wiosn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2071670" y="5286388"/>
            <a:ext cx="2500298" cy="1571612"/>
          </a:xfrm>
          <a:prstGeom prst="diamond">
            <a:avLst/>
          </a:prstGeom>
          <a:gradFill flip="none" rotWithShape="1">
            <a:gsLst>
              <a:gs pos="0">
                <a:srgbClr val="C6E6A2"/>
              </a:gs>
              <a:gs pos="50000">
                <a:srgbClr val="1C6618">
                  <a:shade val="67500"/>
                  <a:satMod val="115000"/>
                </a:srgbClr>
              </a:gs>
              <a:gs pos="100000">
                <a:srgbClr val="1C661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2071670" y="3571876"/>
            <a:ext cx="2500298" cy="1714488"/>
          </a:xfrm>
          <a:prstGeom prst="diamond">
            <a:avLst/>
          </a:prstGeom>
          <a:gradFill flip="none" rotWithShape="1">
            <a:gsLst>
              <a:gs pos="0">
                <a:srgbClr val="C6E6A2"/>
              </a:gs>
              <a:gs pos="50000">
                <a:srgbClr val="1C6618">
                  <a:shade val="67500"/>
                  <a:satMod val="115000"/>
                </a:srgbClr>
              </a:gs>
              <a:gs pos="100000">
                <a:srgbClr val="1C661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2071670" y="1857364"/>
            <a:ext cx="2500298" cy="1714512"/>
          </a:xfrm>
          <a:prstGeom prst="diamond">
            <a:avLst/>
          </a:prstGeom>
          <a:gradFill flip="none" rotWithShape="1">
            <a:gsLst>
              <a:gs pos="0">
                <a:srgbClr val="C6E6A2"/>
              </a:gs>
              <a:gs pos="50000">
                <a:srgbClr val="1C6618">
                  <a:shade val="67500"/>
                  <a:satMod val="115000"/>
                </a:srgbClr>
              </a:gs>
              <a:gs pos="100000">
                <a:srgbClr val="1C661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071670" y="0"/>
            <a:ext cx="2500298" cy="1785950"/>
          </a:xfrm>
          <a:prstGeom prst="diamond">
            <a:avLst/>
          </a:prstGeom>
          <a:gradFill flip="none" rotWithShape="1">
            <a:gsLst>
              <a:gs pos="0">
                <a:srgbClr val="C6E6A2"/>
              </a:gs>
              <a:gs pos="50000">
                <a:srgbClr val="1C6618">
                  <a:shade val="67500"/>
                  <a:satMod val="115000"/>
                </a:srgbClr>
              </a:gs>
              <a:gs pos="100000">
                <a:srgbClr val="1C661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4572000" y="5286388"/>
            <a:ext cx="2500298" cy="1571612"/>
          </a:xfrm>
          <a:prstGeom prst="diamond">
            <a:avLst/>
          </a:prstGeom>
          <a:gradFill flip="none" rotWithShape="1">
            <a:gsLst>
              <a:gs pos="0">
                <a:srgbClr val="C6E6A2"/>
              </a:gs>
              <a:gs pos="50000">
                <a:srgbClr val="1C6618">
                  <a:shade val="67500"/>
                  <a:satMod val="115000"/>
                </a:srgbClr>
              </a:gs>
              <a:gs pos="100000">
                <a:srgbClr val="1C661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572000" y="3571876"/>
            <a:ext cx="2500298" cy="1714488"/>
          </a:xfrm>
          <a:prstGeom prst="diamond">
            <a:avLst/>
          </a:prstGeom>
          <a:gradFill flip="none" rotWithShape="1">
            <a:gsLst>
              <a:gs pos="0">
                <a:srgbClr val="C6E6A2"/>
              </a:gs>
              <a:gs pos="50000">
                <a:srgbClr val="1C6618">
                  <a:shade val="67500"/>
                  <a:satMod val="115000"/>
                </a:srgbClr>
              </a:gs>
              <a:gs pos="100000">
                <a:srgbClr val="1C661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4572000" y="1857364"/>
            <a:ext cx="2500298" cy="1714512"/>
          </a:xfrm>
          <a:prstGeom prst="diamond">
            <a:avLst/>
          </a:prstGeom>
          <a:gradFill flip="none" rotWithShape="1">
            <a:gsLst>
              <a:gs pos="0">
                <a:srgbClr val="C6E6A2"/>
              </a:gs>
              <a:gs pos="50000">
                <a:srgbClr val="1C6618">
                  <a:shade val="67500"/>
                  <a:satMod val="115000"/>
                </a:srgbClr>
              </a:gs>
              <a:gs pos="100000">
                <a:srgbClr val="1C661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572000" y="0"/>
            <a:ext cx="2500298" cy="1785950"/>
          </a:xfrm>
          <a:prstGeom prst="diamond">
            <a:avLst/>
          </a:prstGeom>
          <a:gradFill flip="none" rotWithShape="1">
            <a:gsLst>
              <a:gs pos="0">
                <a:srgbClr val="C6E6A2"/>
              </a:gs>
              <a:gs pos="50000">
                <a:srgbClr val="1C6618">
                  <a:shade val="67500"/>
                  <a:satMod val="115000"/>
                </a:srgbClr>
              </a:gs>
              <a:gs pos="100000">
                <a:srgbClr val="1C661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571536" y="-428652"/>
            <a:ext cx="10144196" cy="8286808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1C6618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3679_maly_niedzwiadek_panda_pien_drzewa_odpoczynek_las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16200000">
            <a:off x="130975" y="1869265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5400000">
            <a:off x="130975" y="3202774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1916893" y="1869265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1916893" y="3202774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738594" y="1833546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738594" y="3167055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5595966" y="1833530"/>
            <a:ext cx="1523968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5595966" y="3167039"/>
            <a:ext cx="1523968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7453338" y="1833546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7453338" y="3167055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130975" y="1202510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916893" y="1202510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3738594" y="1166791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5595966" y="1166775"/>
            <a:ext cx="1523968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7453338" y="1166791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30975" y="440505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1916893" y="440505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3738594" y="404786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5595966" y="404770"/>
            <a:ext cx="1523968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7453338" y="404786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130975" y="-130975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1916893" y="-130975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3738594" y="-166694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5595966" y="-166710"/>
            <a:ext cx="1523968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7453338" y="-166694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130975" y="3964780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1916893" y="3964780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5400000">
            <a:off x="3738594" y="3929061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5400000">
            <a:off x="5595966" y="3929045"/>
            <a:ext cx="1523968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5400000">
            <a:off x="7453338" y="3929061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5400000">
            <a:off x="130975" y="4631534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5400000">
            <a:off x="1916893" y="4631534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5400000">
            <a:off x="3738594" y="4595815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5400000">
            <a:off x="5595966" y="4595799"/>
            <a:ext cx="1523968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5400000">
            <a:off x="7453338" y="4595815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5400000">
            <a:off x="130975" y="5203057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5400000">
            <a:off x="1916893" y="5203057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5400000">
            <a:off x="3738594" y="5167338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5400000">
            <a:off x="5595966" y="5167322"/>
            <a:ext cx="1523968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5400000">
            <a:off x="7453338" y="5167338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Rectángulo"/>
          <p:cNvSpPr/>
          <p:nvPr/>
        </p:nvSpPr>
        <p:spPr>
          <a:xfrm>
            <a:off x="-571536" y="-428652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6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9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5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7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3000"/>
                            </p:stCondLst>
                            <p:childTnLst>
                              <p:par>
                                <p:cTn id="36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6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9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5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7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3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3876_usmiechnieta_kobieta_bukiet_tulipanow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1622651" y="4714636"/>
            <a:ext cx="3325404" cy="161659"/>
          </a:xfrm>
          <a:prstGeom prst="rect">
            <a:avLst/>
          </a:prstGeom>
          <a:solidFill>
            <a:srgbClr val="FF339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3616775">
            <a:off x="4020838" y="2251186"/>
            <a:ext cx="3452117" cy="128761"/>
          </a:xfrm>
          <a:prstGeom prst="rect">
            <a:avLst/>
          </a:prstGeom>
          <a:solidFill>
            <a:srgbClr val="FF339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997988">
            <a:off x="1742799" y="2154542"/>
            <a:ext cx="3143272" cy="165093"/>
          </a:xfrm>
          <a:prstGeom prst="rect">
            <a:avLst/>
          </a:prstGeom>
          <a:solidFill>
            <a:srgbClr val="FF339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997988">
            <a:off x="4161532" y="4739820"/>
            <a:ext cx="3143272" cy="147703"/>
          </a:xfrm>
          <a:prstGeom prst="rect">
            <a:avLst/>
          </a:prstGeom>
          <a:solidFill>
            <a:srgbClr val="FF339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1585880" y="1951209"/>
            <a:ext cx="3143272" cy="152921"/>
          </a:xfrm>
          <a:prstGeom prst="rect">
            <a:avLst/>
          </a:prstGeom>
          <a:solidFill>
            <a:srgbClr val="FF99CC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4193094" y="2059335"/>
            <a:ext cx="3452117" cy="158759"/>
          </a:xfrm>
          <a:prstGeom prst="rect">
            <a:avLst/>
          </a:prstGeom>
          <a:solidFill>
            <a:srgbClr val="FF99CC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4303419" y="4954526"/>
            <a:ext cx="3143272" cy="144823"/>
          </a:xfrm>
          <a:prstGeom prst="rect">
            <a:avLst/>
          </a:prstGeom>
          <a:solidFill>
            <a:srgbClr val="FF99CC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1455228" y="4959971"/>
            <a:ext cx="3325404" cy="160767"/>
          </a:xfrm>
          <a:prstGeom prst="rect">
            <a:avLst/>
          </a:prstGeom>
          <a:solidFill>
            <a:srgbClr val="FF99CC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1414358" y="1770668"/>
            <a:ext cx="3143272" cy="167597"/>
          </a:xfrm>
          <a:prstGeom prst="rect">
            <a:avLst/>
          </a:prstGeom>
          <a:solidFill>
            <a:srgbClr val="FF339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4416349" y="1825380"/>
            <a:ext cx="3452117" cy="175771"/>
          </a:xfrm>
          <a:prstGeom prst="rect">
            <a:avLst/>
          </a:prstGeom>
          <a:solidFill>
            <a:srgbClr val="FF339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4486193" y="5128253"/>
            <a:ext cx="3143272" cy="167599"/>
          </a:xfrm>
          <a:prstGeom prst="rect">
            <a:avLst/>
          </a:prstGeom>
          <a:solidFill>
            <a:srgbClr val="FF339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1265460" y="5143264"/>
            <a:ext cx="3325404" cy="161659"/>
          </a:xfrm>
          <a:prstGeom prst="rect">
            <a:avLst/>
          </a:prstGeom>
          <a:solidFill>
            <a:srgbClr val="FF339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71536" y="-428652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CC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4115_wielkanoc_kot_kroliki_kwiaty_pisanki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lecha curvada hacia la derecha"/>
          <p:cNvSpPr/>
          <p:nvPr/>
        </p:nvSpPr>
        <p:spPr>
          <a:xfrm>
            <a:off x="2143108" y="1238235"/>
            <a:ext cx="2571768" cy="4143404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rgbClr val="FF99CC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lecha curvada hacia la derecha"/>
          <p:cNvSpPr/>
          <p:nvPr/>
        </p:nvSpPr>
        <p:spPr>
          <a:xfrm rot="10800000">
            <a:off x="4643438" y="1238235"/>
            <a:ext cx="2571768" cy="4143404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rgbClr val="FF99CC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571536" y="-428652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5239_lodki_pomost_las_rzek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t="4166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>
            <a:off x="0" y="0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0" y="2285992"/>
            <a:ext cx="1285884" cy="2286016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4572008"/>
            <a:ext cx="1357290" cy="2285992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1142976" y="0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1142976" y="2285992"/>
            <a:ext cx="1285884" cy="2286016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142976" y="4572008"/>
            <a:ext cx="1357290" cy="2285992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2285984" y="0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2285984" y="2285992"/>
            <a:ext cx="1285884" cy="2286016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2285984" y="4572008"/>
            <a:ext cx="1357290" cy="2285992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3286116" y="0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3286116" y="2285992"/>
            <a:ext cx="1285884" cy="2286016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3286116" y="4572008"/>
            <a:ext cx="1357290" cy="2285992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7858116" y="0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7858116" y="2285992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7858116" y="4572008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6858016" y="0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6858016" y="2285992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0800000">
            <a:off x="6858016" y="4572008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800000">
            <a:off x="5786446" y="0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0800000">
            <a:off x="5786446" y="2285992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800000">
            <a:off x="5786446" y="4572008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0800000">
            <a:off x="4786314" y="0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0800000">
            <a:off x="4786314" y="2285992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0800000">
            <a:off x="4786314" y="4572008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-1000196" y="0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D3B17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4194_dziewczynka_chlopiec_zaglowka_wod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35719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1438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7157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42876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78595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14314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50033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85752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21471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57190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92909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28628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64347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00066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35785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572164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929354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286544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643734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000924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358114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715304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8072494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42962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78681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35719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1438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107157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142876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78595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214314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250033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85752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21471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57190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92909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428628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464347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500066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535785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572164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929354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6286544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6643734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000924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358114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715304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8072494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842962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78681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-571536" y="-428652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3000"/>
                            </p:stCondLst>
                            <p:childTnLst>
                              <p:par>
                                <p:cTn id="2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0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3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6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9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2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5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8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1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4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7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0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3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6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9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2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5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8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1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1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4018_trojka_dzieci_slom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 rot="16200000">
            <a:off x="1143000" y="-1143001"/>
            <a:ext cx="6858001" cy="9144001"/>
          </a:xfrm>
          <a:prstGeom prst="parallelogram">
            <a:avLst>
              <a:gd name="adj" fmla="val 93437"/>
            </a:avLst>
          </a:prstGeom>
          <a:solidFill>
            <a:srgbClr val="C00000"/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rot="16200000">
            <a:off x="964407" y="-392930"/>
            <a:ext cx="6215083" cy="8286775"/>
          </a:xfrm>
          <a:prstGeom prst="parallelogram">
            <a:avLst>
              <a:gd name="adj" fmla="val 93437"/>
            </a:avLst>
          </a:prstGeom>
          <a:solidFill>
            <a:srgbClr val="C00000"/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6200000">
            <a:off x="1893072" y="-1035844"/>
            <a:ext cx="6215083" cy="8286775"/>
          </a:xfrm>
          <a:prstGeom prst="parallelogram">
            <a:avLst>
              <a:gd name="adj" fmla="val 93437"/>
            </a:avLst>
          </a:prstGeom>
          <a:solidFill>
            <a:srgbClr val="C00000"/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rot="16200000">
            <a:off x="857249" y="357168"/>
            <a:ext cx="5572139" cy="7429518"/>
          </a:xfrm>
          <a:prstGeom prst="parallelogram">
            <a:avLst>
              <a:gd name="adj" fmla="val 92069"/>
            </a:avLst>
          </a:prstGeom>
          <a:solidFill>
            <a:srgbClr val="C00000"/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6200000">
            <a:off x="2643174" y="-928687"/>
            <a:ext cx="5572139" cy="7429518"/>
          </a:xfrm>
          <a:prstGeom prst="parallelogram">
            <a:avLst>
              <a:gd name="adj" fmla="val 93437"/>
            </a:avLst>
          </a:prstGeom>
          <a:solidFill>
            <a:srgbClr val="C00000"/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rot="16200000">
            <a:off x="750094" y="1035831"/>
            <a:ext cx="5000636" cy="6643701"/>
          </a:xfrm>
          <a:prstGeom prst="parallelogram">
            <a:avLst>
              <a:gd name="adj" fmla="val 92294"/>
            </a:avLst>
          </a:prstGeom>
          <a:solidFill>
            <a:srgbClr val="C00000"/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Paralelogramo"/>
          <p:cNvSpPr/>
          <p:nvPr/>
        </p:nvSpPr>
        <p:spPr>
          <a:xfrm rot="16200000">
            <a:off x="3321834" y="-821529"/>
            <a:ext cx="5000636" cy="6643701"/>
          </a:xfrm>
          <a:prstGeom prst="parallelogram">
            <a:avLst>
              <a:gd name="adj" fmla="val 92294"/>
            </a:avLst>
          </a:prstGeom>
          <a:solidFill>
            <a:srgbClr val="C00000"/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rot="16200000">
            <a:off x="642939" y="1714491"/>
            <a:ext cx="4429132" cy="5857882"/>
          </a:xfrm>
          <a:prstGeom prst="parallelogram">
            <a:avLst>
              <a:gd name="adj" fmla="val 91004"/>
            </a:avLst>
          </a:prstGeom>
          <a:solidFill>
            <a:srgbClr val="C00000"/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6200000">
            <a:off x="4000495" y="-714374"/>
            <a:ext cx="4429132" cy="5857882"/>
          </a:xfrm>
          <a:prstGeom prst="parallelogram">
            <a:avLst>
              <a:gd name="adj" fmla="val 91004"/>
            </a:avLst>
          </a:prstGeom>
          <a:solidFill>
            <a:srgbClr val="C00000"/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rot="16200000">
            <a:off x="535779" y="2393151"/>
            <a:ext cx="3857628" cy="5072066"/>
          </a:xfrm>
          <a:prstGeom prst="parallelogram">
            <a:avLst>
              <a:gd name="adj" fmla="val 88991"/>
            </a:avLst>
          </a:prstGeom>
          <a:solidFill>
            <a:srgbClr val="C00000"/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6200000">
            <a:off x="4679155" y="-607218"/>
            <a:ext cx="3857628" cy="5072066"/>
          </a:xfrm>
          <a:prstGeom prst="parallelogram">
            <a:avLst>
              <a:gd name="adj" fmla="val 88991"/>
            </a:avLst>
          </a:prstGeom>
          <a:solidFill>
            <a:srgbClr val="C00000"/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rot="16200000">
            <a:off x="357184" y="3214688"/>
            <a:ext cx="3214687" cy="4071934"/>
          </a:xfrm>
          <a:prstGeom prst="parallelogram">
            <a:avLst>
              <a:gd name="adj" fmla="val 86621"/>
            </a:avLst>
          </a:prstGeom>
          <a:solidFill>
            <a:srgbClr val="C00000"/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6200000">
            <a:off x="5500692" y="-428623"/>
            <a:ext cx="3214687" cy="4071934"/>
          </a:xfrm>
          <a:prstGeom prst="parallelogram">
            <a:avLst>
              <a:gd name="adj" fmla="val 86621"/>
            </a:avLst>
          </a:prstGeom>
          <a:solidFill>
            <a:srgbClr val="C00000"/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rot="16200000">
            <a:off x="214308" y="3929068"/>
            <a:ext cx="2643183" cy="3214678"/>
          </a:xfrm>
          <a:prstGeom prst="parallelogram">
            <a:avLst>
              <a:gd name="adj" fmla="val 84459"/>
            </a:avLst>
          </a:prstGeom>
          <a:solidFill>
            <a:srgbClr val="C00000"/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6200000">
            <a:off x="6215072" y="-285747"/>
            <a:ext cx="2643183" cy="3214678"/>
          </a:xfrm>
          <a:prstGeom prst="parallelogram">
            <a:avLst>
              <a:gd name="adj" fmla="val 84459"/>
            </a:avLst>
          </a:prstGeom>
          <a:solidFill>
            <a:srgbClr val="C00000"/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rot="16200000">
            <a:off x="71432" y="4643448"/>
            <a:ext cx="2071679" cy="2357422"/>
          </a:xfrm>
          <a:prstGeom prst="parallelogram">
            <a:avLst>
              <a:gd name="adj" fmla="val 80649"/>
            </a:avLst>
          </a:prstGeom>
          <a:solidFill>
            <a:srgbClr val="C00000"/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6200000">
            <a:off x="6929451" y="-142871"/>
            <a:ext cx="2071679" cy="2357422"/>
          </a:xfrm>
          <a:prstGeom prst="parallelogram">
            <a:avLst>
              <a:gd name="adj" fmla="val 80649"/>
            </a:avLst>
          </a:prstGeom>
          <a:solidFill>
            <a:srgbClr val="C00000"/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rot="16200000">
            <a:off x="-107163" y="5322109"/>
            <a:ext cx="1571612" cy="1500166"/>
          </a:xfrm>
          <a:prstGeom prst="parallelogram">
            <a:avLst>
              <a:gd name="adj" fmla="val 76205"/>
            </a:avLst>
          </a:prstGeom>
          <a:solidFill>
            <a:srgbClr val="C00000"/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6200000">
            <a:off x="7679550" y="-35714"/>
            <a:ext cx="1428736" cy="1500166"/>
          </a:xfrm>
          <a:prstGeom prst="parallelogram">
            <a:avLst>
              <a:gd name="adj" fmla="val 70872"/>
            </a:avLst>
          </a:prstGeom>
          <a:solidFill>
            <a:srgbClr val="C00000"/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rot="16200000">
            <a:off x="-107164" y="5965051"/>
            <a:ext cx="928671" cy="857224"/>
          </a:xfrm>
          <a:prstGeom prst="parallelogram">
            <a:avLst>
              <a:gd name="adj" fmla="val 66701"/>
            </a:avLst>
          </a:prstGeom>
          <a:solidFill>
            <a:srgbClr val="C00000"/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rot="16415709">
            <a:off x="8304857" y="-191179"/>
            <a:ext cx="785795" cy="857224"/>
          </a:xfrm>
          <a:prstGeom prst="parallelogram">
            <a:avLst>
              <a:gd name="adj" fmla="val 59428"/>
            </a:avLst>
          </a:prstGeom>
          <a:solidFill>
            <a:srgbClr val="C00000"/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571536" y="-428652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3000"/>
                            </p:stCondLst>
                            <p:childTnLst>
                              <p:par>
                                <p:cTn id="156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11D09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4146_kawa_filizanka_ciastko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/>
          <a:stretch>
            <a:fillRect/>
          </a:stretch>
        </p:blipFill>
        <p:spPr bwMode="auto">
          <a:xfrm>
            <a:off x="2571736" y="0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/>
          <a:stretch>
            <a:fillRect/>
          </a:stretch>
        </p:blipFill>
        <p:spPr bwMode="auto">
          <a:xfrm flipH="1">
            <a:off x="4572000" y="0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/>
          <a:stretch>
            <a:fillRect/>
          </a:stretch>
        </p:blipFill>
        <p:spPr bwMode="auto">
          <a:xfrm>
            <a:off x="2571736" y="476229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/>
          <a:stretch>
            <a:fillRect/>
          </a:stretch>
        </p:blipFill>
        <p:spPr bwMode="auto">
          <a:xfrm flipH="1">
            <a:off x="4572000" y="476229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/>
          <a:stretch>
            <a:fillRect/>
          </a:stretch>
        </p:blipFill>
        <p:spPr bwMode="auto">
          <a:xfrm>
            <a:off x="2571736" y="857256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/>
          <a:stretch>
            <a:fillRect/>
          </a:stretch>
        </p:blipFill>
        <p:spPr bwMode="auto">
          <a:xfrm flipH="1">
            <a:off x="4572000" y="857256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/>
          <a:stretch>
            <a:fillRect/>
          </a:stretch>
        </p:blipFill>
        <p:spPr bwMode="auto">
          <a:xfrm>
            <a:off x="2571736" y="1333485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/>
          <a:stretch>
            <a:fillRect/>
          </a:stretch>
        </p:blipFill>
        <p:spPr bwMode="auto">
          <a:xfrm flipH="1">
            <a:off x="4572000" y="1333485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/>
          <a:stretch>
            <a:fillRect/>
          </a:stretch>
        </p:blipFill>
        <p:spPr bwMode="auto">
          <a:xfrm>
            <a:off x="2571736" y="1714512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/>
          <a:stretch>
            <a:fillRect/>
          </a:stretch>
        </p:blipFill>
        <p:spPr bwMode="auto">
          <a:xfrm flipH="1">
            <a:off x="4572000" y="1714512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/>
          <a:stretch>
            <a:fillRect/>
          </a:stretch>
        </p:blipFill>
        <p:spPr bwMode="auto">
          <a:xfrm>
            <a:off x="2571736" y="2190741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/>
          <a:stretch>
            <a:fillRect/>
          </a:stretch>
        </p:blipFill>
        <p:spPr bwMode="auto">
          <a:xfrm flipH="1">
            <a:off x="4572000" y="2190741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/>
          <a:stretch>
            <a:fillRect/>
          </a:stretch>
        </p:blipFill>
        <p:spPr bwMode="auto">
          <a:xfrm>
            <a:off x="2571736" y="2571768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/>
          <a:stretch>
            <a:fillRect/>
          </a:stretch>
        </p:blipFill>
        <p:spPr bwMode="auto">
          <a:xfrm flipH="1">
            <a:off x="4572000" y="2571768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/>
          <a:stretch>
            <a:fillRect/>
          </a:stretch>
        </p:blipFill>
        <p:spPr bwMode="auto">
          <a:xfrm>
            <a:off x="2571736" y="3047997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/>
          <a:stretch>
            <a:fillRect/>
          </a:stretch>
        </p:blipFill>
        <p:spPr bwMode="auto">
          <a:xfrm flipH="1">
            <a:off x="4572000" y="3047997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/>
          <a:stretch>
            <a:fillRect/>
          </a:stretch>
        </p:blipFill>
        <p:spPr bwMode="auto">
          <a:xfrm>
            <a:off x="2571736" y="3429024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/>
          <a:stretch>
            <a:fillRect/>
          </a:stretch>
        </p:blipFill>
        <p:spPr bwMode="auto">
          <a:xfrm flipH="1">
            <a:off x="4572000" y="3429024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/>
          <a:stretch>
            <a:fillRect/>
          </a:stretch>
        </p:blipFill>
        <p:spPr bwMode="auto">
          <a:xfrm>
            <a:off x="2571736" y="3905253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/>
          <a:stretch>
            <a:fillRect/>
          </a:stretch>
        </p:blipFill>
        <p:spPr bwMode="auto">
          <a:xfrm flipH="1">
            <a:off x="4572000" y="3905253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/>
          <a:stretch>
            <a:fillRect/>
          </a:stretch>
        </p:blipFill>
        <p:spPr bwMode="auto">
          <a:xfrm>
            <a:off x="2571736" y="4286280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/>
          <a:stretch>
            <a:fillRect/>
          </a:stretch>
        </p:blipFill>
        <p:spPr bwMode="auto">
          <a:xfrm flipH="1">
            <a:off x="4572000" y="4286280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/>
          <a:stretch>
            <a:fillRect/>
          </a:stretch>
        </p:blipFill>
        <p:spPr bwMode="auto">
          <a:xfrm>
            <a:off x="2571736" y="4762509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/>
          <a:stretch>
            <a:fillRect/>
          </a:stretch>
        </p:blipFill>
        <p:spPr bwMode="auto">
          <a:xfrm flipH="1">
            <a:off x="4572000" y="4762509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7" name="26 Rectángulo"/>
          <p:cNvSpPr/>
          <p:nvPr/>
        </p:nvSpPr>
        <p:spPr>
          <a:xfrm>
            <a:off x="-571536" y="-428652"/>
            <a:ext cx="10144196" cy="842968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6000"/>
                            </p:stCondLst>
                            <p:childTnLst>
                              <p:par>
                                <p:cTn id="15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4215_lampart_dziki_kot_zwierze_galaz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1810107" y="5228108"/>
            <a:ext cx="3143272" cy="214314"/>
          </a:xfrm>
          <a:prstGeom prst="rect">
            <a:avLst/>
          </a:prstGeom>
          <a:gradFill flip="none" rotWithShape="1">
            <a:gsLst>
              <a:gs pos="31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82726">
            <a:off x="4025499" y="5123847"/>
            <a:ext cx="3143272" cy="214314"/>
          </a:xfrm>
          <a:prstGeom prst="rect">
            <a:avLst/>
          </a:prstGeom>
          <a:gradFill flip="none" rotWithShape="1">
            <a:gsLst>
              <a:gs pos="31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1810106" y="4299414"/>
            <a:ext cx="3143272" cy="214314"/>
          </a:xfrm>
          <a:prstGeom prst="rect">
            <a:avLst/>
          </a:prstGeom>
          <a:gradFill flip="none" rotWithShape="1">
            <a:gsLst>
              <a:gs pos="31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025498" y="4195151"/>
            <a:ext cx="3143272" cy="214314"/>
          </a:xfrm>
          <a:prstGeom prst="rect">
            <a:avLst/>
          </a:prstGeom>
          <a:gradFill flip="none" rotWithShape="1">
            <a:gsLst>
              <a:gs pos="31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1810108" y="3513599"/>
            <a:ext cx="3143272" cy="214314"/>
          </a:xfrm>
          <a:prstGeom prst="rect">
            <a:avLst/>
          </a:prstGeom>
          <a:gradFill flip="none" rotWithShape="1">
            <a:gsLst>
              <a:gs pos="31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025500" y="3409336"/>
            <a:ext cx="3143272" cy="214314"/>
          </a:xfrm>
          <a:prstGeom prst="rect">
            <a:avLst/>
          </a:prstGeom>
          <a:gradFill flip="none" rotWithShape="1">
            <a:gsLst>
              <a:gs pos="31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1810107" y="2584903"/>
            <a:ext cx="3143272" cy="214314"/>
          </a:xfrm>
          <a:prstGeom prst="rect">
            <a:avLst/>
          </a:prstGeom>
          <a:gradFill flip="none" rotWithShape="1">
            <a:gsLst>
              <a:gs pos="31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025499" y="2480642"/>
            <a:ext cx="3143272" cy="214314"/>
          </a:xfrm>
          <a:prstGeom prst="rect">
            <a:avLst/>
          </a:prstGeom>
          <a:gradFill flip="none" rotWithShape="1">
            <a:gsLst>
              <a:gs pos="31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1881546" y="1799086"/>
            <a:ext cx="3143272" cy="214314"/>
          </a:xfrm>
          <a:prstGeom prst="rect">
            <a:avLst/>
          </a:prstGeom>
          <a:gradFill flip="none" rotWithShape="1">
            <a:gsLst>
              <a:gs pos="31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096938" y="1694823"/>
            <a:ext cx="3143272" cy="214314"/>
          </a:xfrm>
          <a:prstGeom prst="rect">
            <a:avLst/>
          </a:prstGeom>
          <a:gradFill flip="none" rotWithShape="1">
            <a:gsLst>
              <a:gs pos="31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1881545" y="870391"/>
            <a:ext cx="3143272" cy="214314"/>
          </a:xfrm>
          <a:prstGeom prst="rect">
            <a:avLst/>
          </a:prstGeom>
          <a:gradFill flip="none" rotWithShape="1">
            <a:gsLst>
              <a:gs pos="31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096937" y="766128"/>
            <a:ext cx="3143272" cy="214314"/>
          </a:xfrm>
          <a:prstGeom prst="rect">
            <a:avLst/>
          </a:prstGeom>
          <a:gradFill flip="none" rotWithShape="1">
            <a:gsLst>
              <a:gs pos="31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71536" y="-428652"/>
            <a:ext cx="10144196" cy="8215370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4251_czapla_modra_w_loci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04020">
            <a:off x="4397865" y="1296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813016" flipH="1">
            <a:off x="4811114" y="1441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04020">
            <a:off x="754528" y="1296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813016" flipH="1">
            <a:off x="1167777" y="1441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04020">
            <a:off x="7969767" y="1296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813016" flipH="1">
            <a:off x="8383016" y="1441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04020">
            <a:off x="2611916" y="12965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813016" flipH="1">
            <a:off x="3025165" y="14415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04020">
            <a:off x="6398130" y="1296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813016" flipH="1">
            <a:off x="6811379" y="1441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04020">
            <a:off x="4397864" y="87019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813016" flipH="1">
            <a:off x="4811113" y="87164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04020">
            <a:off x="754527" y="87019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813016" flipH="1">
            <a:off x="1167776" y="87164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04020">
            <a:off x="7969766" y="87019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13016" flipH="1">
            <a:off x="8383015" y="87164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04020">
            <a:off x="2611915" y="870194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813016" flipH="1">
            <a:off x="3025164" y="871644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04020">
            <a:off x="6398129" y="87019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813016" flipH="1">
            <a:off x="6811378" y="87164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04020">
            <a:off x="4397864" y="1727479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813016" flipH="1">
            <a:off x="4811113" y="1728929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04020">
            <a:off x="754527" y="1727479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813016" flipH="1">
            <a:off x="1167776" y="1728929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04020">
            <a:off x="7969766" y="1727479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813016" flipH="1">
            <a:off x="8383015" y="1728929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904020">
            <a:off x="2611915" y="1727481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813016" flipH="1">
            <a:off x="3025164" y="1728931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904020">
            <a:off x="6398129" y="1727479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813016" flipH="1">
            <a:off x="6811378" y="1728929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904020">
            <a:off x="4397863" y="2584709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813016" flipH="1">
            <a:off x="4811112" y="2586159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904020">
            <a:off x="754526" y="2584709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813016" flipH="1">
            <a:off x="1167775" y="2586159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904020">
            <a:off x="7969765" y="2584709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813016" flipH="1">
            <a:off x="8383014" y="2586159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904020">
            <a:off x="2611914" y="2584710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813016" flipH="1">
            <a:off x="3025163" y="2586160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904020">
            <a:off x="6398128" y="2584709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813016" flipH="1">
            <a:off x="6811377" y="2586159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904020">
            <a:off x="4397866" y="3441986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813016" flipH="1">
            <a:off x="4811115" y="3443436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904020">
            <a:off x="754529" y="3441986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813016" flipH="1">
            <a:off x="1167778" y="3443436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904020">
            <a:off x="7969768" y="3441986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813016" flipH="1">
            <a:off x="8383017" y="3443436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904020">
            <a:off x="2611917" y="3441987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813016" flipH="1">
            <a:off x="3025166" y="3443437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904020">
            <a:off x="6398131" y="3441986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813016" flipH="1">
            <a:off x="6811380" y="3443436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904020">
            <a:off x="4397865" y="4299215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813016" flipH="1">
            <a:off x="4811114" y="4300665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904020">
            <a:off x="754528" y="4299215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813016" flipH="1">
            <a:off x="1167777" y="4300665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904020">
            <a:off x="7969767" y="4299215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813016" flipH="1">
            <a:off x="8383016" y="4300665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904020">
            <a:off x="2611916" y="4299217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813016" flipH="1">
            <a:off x="3025165" y="4300667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904020">
            <a:off x="6398130" y="4299215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813016" flipH="1">
            <a:off x="6811379" y="4300665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904020">
            <a:off x="4397865" y="5156502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813016" flipH="1">
            <a:off x="4811114" y="5157952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904020">
            <a:off x="754528" y="5156502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813016" flipH="1">
            <a:off x="1167777" y="5157952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904020">
            <a:off x="7969767" y="5156502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813016" flipH="1">
            <a:off x="8383016" y="5157952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904020">
            <a:off x="2611916" y="515650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20813016" flipH="1">
            <a:off x="3025165" y="515795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904020">
            <a:off x="6398130" y="5156502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20813016" flipH="1">
            <a:off x="6811379" y="5157952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904020">
            <a:off x="4397864" y="6013731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20813016" flipH="1">
            <a:off x="4811113" y="6015181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904020">
            <a:off x="754527" y="6013731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20813016" flipH="1">
            <a:off x="1167776" y="6015181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904020">
            <a:off x="7969766" y="6013731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20813016" flipH="1">
            <a:off x="8383015" y="6015181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904020">
            <a:off x="2611915" y="6013733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20813016" flipH="1">
            <a:off x="3025164" y="6015183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904020">
            <a:off x="6398129" y="6013731"/>
            <a:ext cx="191722" cy="11788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20813016" flipH="1">
            <a:off x="6811378" y="6015181"/>
            <a:ext cx="195364" cy="116085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-571536" y="-428652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9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5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8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1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4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0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3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6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9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2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5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8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1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4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7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0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3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6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9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2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5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8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1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4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7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0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3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6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9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2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5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8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1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4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7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8" fill="hold">
                            <p:stCondLst>
                              <p:cond delay="2000"/>
                            </p:stCondLst>
                            <p:childTnLst>
                              <p:par>
                                <p:cTn id="569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4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5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8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9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2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3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6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7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9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5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8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1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4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0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3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6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9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2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5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8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1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4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7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0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3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6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9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2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5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8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1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4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7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0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3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6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9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2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5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8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1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4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7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11D09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4256_wino_mieso_pieczywo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2857488" cy="6858000"/>
          </a:xfrm>
          <a:prstGeom prst="moon">
            <a:avLst>
              <a:gd name="adj" fmla="val 12666"/>
            </a:avLst>
          </a:prstGeom>
          <a:gradFill flip="none" rotWithShape="1">
            <a:gsLst>
              <a:gs pos="0">
                <a:srgbClr val="C00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6357950" y="0"/>
            <a:ext cx="2786050" cy="6858000"/>
          </a:xfrm>
          <a:prstGeom prst="moon">
            <a:avLst>
              <a:gd name="adj" fmla="val 14495"/>
            </a:avLst>
          </a:prstGeom>
          <a:gradFill flip="none" rotWithShape="1">
            <a:gsLst>
              <a:gs pos="0">
                <a:srgbClr val="C00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14348" y="0"/>
            <a:ext cx="2857488" cy="6858000"/>
          </a:xfrm>
          <a:prstGeom prst="moon">
            <a:avLst>
              <a:gd name="adj" fmla="val 11999"/>
            </a:avLst>
          </a:prstGeom>
          <a:gradFill flip="none" rotWithShape="1">
            <a:gsLst>
              <a:gs pos="0">
                <a:srgbClr val="C00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5643570" y="0"/>
            <a:ext cx="2786050" cy="6858000"/>
          </a:xfrm>
          <a:prstGeom prst="moon">
            <a:avLst>
              <a:gd name="adj" fmla="val 14495"/>
            </a:avLst>
          </a:prstGeom>
          <a:gradFill flip="none" rotWithShape="1">
            <a:gsLst>
              <a:gs pos="0">
                <a:srgbClr val="C00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929190" y="0"/>
            <a:ext cx="2786050" cy="6858000"/>
          </a:xfrm>
          <a:prstGeom prst="moon">
            <a:avLst>
              <a:gd name="adj" fmla="val 13128"/>
            </a:avLst>
          </a:prstGeom>
          <a:gradFill flip="none" rotWithShape="1">
            <a:gsLst>
              <a:gs pos="0">
                <a:srgbClr val="C00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428728" y="0"/>
            <a:ext cx="2857488" cy="6858000"/>
          </a:xfrm>
          <a:prstGeom prst="moon">
            <a:avLst>
              <a:gd name="adj" fmla="val 14000"/>
            </a:avLst>
          </a:prstGeom>
          <a:gradFill flip="none" rotWithShape="1">
            <a:gsLst>
              <a:gs pos="0">
                <a:srgbClr val="C00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214546" y="0"/>
            <a:ext cx="2857488" cy="6858000"/>
          </a:xfrm>
          <a:prstGeom prst="moon">
            <a:avLst>
              <a:gd name="adj" fmla="val 14000"/>
            </a:avLst>
          </a:prstGeom>
          <a:gradFill flip="none" rotWithShape="1">
            <a:gsLst>
              <a:gs pos="0">
                <a:srgbClr val="C00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214810" y="0"/>
            <a:ext cx="2786050" cy="6858000"/>
          </a:xfrm>
          <a:prstGeom prst="moon">
            <a:avLst>
              <a:gd name="adj" fmla="val 12444"/>
            </a:avLst>
          </a:prstGeom>
          <a:gradFill flip="none" rotWithShape="1">
            <a:gsLst>
              <a:gs pos="0">
                <a:srgbClr val="C00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571536" y="-428652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03E0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4415_kwiaty_kali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682875">
            <a:off x="-238260" y="1486040"/>
            <a:ext cx="4377261" cy="186835"/>
          </a:xfrm>
          <a:prstGeom prst="rect">
            <a:avLst/>
          </a:prstGeom>
          <a:solidFill>
            <a:srgbClr val="D6009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090869">
            <a:off x="5221407" y="1558865"/>
            <a:ext cx="4079853" cy="170163"/>
          </a:xfrm>
          <a:prstGeom prst="rect">
            <a:avLst/>
          </a:prstGeom>
          <a:solidFill>
            <a:srgbClr val="D6009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962971">
            <a:off x="-220641" y="5267056"/>
            <a:ext cx="4377261" cy="168304"/>
          </a:xfrm>
          <a:prstGeom prst="rect">
            <a:avLst/>
          </a:prstGeom>
          <a:solidFill>
            <a:srgbClr val="D6009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3586">
            <a:off x="5208174" y="5016722"/>
            <a:ext cx="4167294" cy="159319"/>
          </a:xfrm>
          <a:prstGeom prst="rect">
            <a:avLst/>
          </a:prstGeom>
          <a:solidFill>
            <a:srgbClr val="D6009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189517">
            <a:off x="-208903" y="2194424"/>
            <a:ext cx="4269042" cy="214916"/>
          </a:xfrm>
          <a:prstGeom prst="rect">
            <a:avLst/>
          </a:prstGeom>
          <a:solidFill>
            <a:srgbClr val="D6009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152596">
            <a:off x="5472931" y="4377188"/>
            <a:ext cx="3714254" cy="148130"/>
          </a:xfrm>
          <a:prstGeom prst="rect">
            <a:avLst/>
          </a:prstGeom>
          <a:solidFill>
            <a:srgbClr val="D6009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475896">
            <a:off x="5436799" y="2041320"/>
            <a:ext cx="3771958" cy="219011"/>
          </a:xfrm>
          <a:prstGeom prst="rect">
            <a:avLst/>
          </a:prstGeom>
          <a:solidFill>
            <a:srgbClr val="D6009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475896">
            <a:off x="-101677" y="4554584"/>
            <a:ext cx="4046922" cy="158251"/>
          </a:xfrm>
          <a:prstGeom prst="rect">
            <a:avLst/>
          </a:prstGeom>
          <a:solidFill>
            <a:srgbClr val="D6009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545446">
            <a:off x="-55107" y="2925709"/>
            <a:ext cx="3910749" cy="210544"/>
          </a:xfrm>
          <a:prstGeom prst="rect">
            <a:avLst/>
          </a:prstGeom>
          <a:solidFill>
            <a:srgbClr val="D6009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5446">
            <a:off x="5567947" y="3666206"/>
            <a:ext cx="3569333" cy="142356"/>
          </a:xfrm>
          <a:prstGeom prst="rect">
            <a:avLst/>
          </a:prstGeom>
          <a:solidFill>
            <a:srgbClr val="D6009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1166450">
            <a:off x="-4292" y="3805561"/>
            <a:ext cx="3924810" cy="190464"/>
          </a:xfrm>
          <a:prstGeom prst="rect">
            <a:avLst/>
          </a:prstGeom>
          <a:solidFill>
            <a:srgbClr val="D6009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1166450">
            <a:off x="5546495" y="2779161"/>
            <a:ext cx="3600464" cy="180283"/>
          </a:xfrm>
          <a:prstGeom prst="rect">
            <a:avLst/>
          </a:prstGeom>
          <a:solidFill>
            <a:srgbClr val="D6009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71536" y="-428652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00"/>
                            </p:stCondLst>
                            <p:childTnLst>
                              <p:par>
                                <p:cTn id="14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4459_ciasto_czekoladow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8875311">
            <a:off x="3125479" y="637265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3939732">
            <a:off x="4219732" y="639086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875311">
            <a:off x="3125478" y="1391491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939732">
            <a:off x="4219731" y="1393311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875311">
            <a:off x="3125480" y="2161276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939732">
            <a:off x="4219733" y="2163097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875311">
            <a:off x="3125479" y="2915501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939732">
            <a:off x="4219732" y="2917322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875311">
            <a:off x="3125478" y="3693043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939732">
            <a:off x="4219731" y="3694863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875311">
            <a:off x="3125477" y="4447268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939732">
            <a:off x="4219730" y="4449089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875311">
            <a:off x="3125479" y="5217053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939732">
            <a:off x="4219732" y="5218874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8875311">
            <a:off x="3125478" y="5971279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939732">
            <a:off x="4219731" y="5973099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8875311">
            <a:off x="5160522" y="637265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8875311">
            <a:off x="5160521" y="1391491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8875311">
            <a:off x="5160523" y="2161276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8875311">
            <a:off x="5160522" y="2915501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8875311">
            <a:off x="5160521" y="3693043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8875311">
            <a:off x="5160520" y="4447268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8875311">
            <a:off x="5160522" y="5217053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8875311">
            <a:off x="5160521" y="5971279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939732">
            <a:off x="2219469" y="652722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939732">
            <a:off x="2219468" y="1406947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939732">
            <a:off x="2219470" y="2176733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939732">
            <a:off x="2219469" y="2930958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3939732">
            <a:off x="2219468" y="3708499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3939732">
            <a:off x="2219467" y="4462725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3939732">
            <a:off x="2219469" y="5232510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3939732">
            <a:off x="2219468" y="5986735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8875311">
            <a:off x="1088556" y="637264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8875311">
            <a:off x="1088555" y="1391489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8875311">
            <a:off x="1088557" y="2161275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8875311">
            <a:off x="1088556" y="2915500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8875311">
            <a:off x="1088555" y="3693041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8875311">
            <a:off x="1088554" y="4447267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8875311">
            <a:off x="1088556" y="5217052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8875311">
            <a:off x="1088555" y="5971277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3939732">
            <a:off x="6291434" y="631331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3939732">
            <a:off x="6291433" y="1385557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3939732">
            <a:off x="6291435" y="2155342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3939732">
            <a:off x="6291434" y="2909567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3939732">
            <a:off x="6291433" y="3687109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3939732">
            <a:off x="6291432" y="4441334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3939732">
            <a:off x="6291434" y="5211119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13939732">
            <a:off x="6291433" y="5965345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13939732">
            <a:off x="147766" y="652723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13939732">
            <a:off x="147765" y="1406949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13939732">
            <a:off x="147767" y="2176734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13939732">
            <a:off x="147766" y="2930959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13939732">
            <a:off x="147765" y="3708501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13939732">
            <a:off x="147764" y="4462726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13939732">
            <a:off x="147766" y="5232511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13939732">
            <a:off x="147765" y="5986737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18875311">
            <a:off x="7232225" y="637265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18875311">
            <a:off x="7232224" y="1391491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18875311">
            <a:off x="7232226" y="2161276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18875311">
            <a:off x="7232225" y="2915501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18875311">
            <a:off x="7232224" y="3693043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18875311">
            <a:off x="7232223" y="4447268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18875311">
            <a:off x="7232225" y="5217053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18875311">
            <a:off x="7232224" y="5971279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-571536" y="-428652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3000"/>
                            </p:stCondLst>
                            <p:childTnLst>
                              <p:par>
                                <p:cTn id="265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6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 animBg="1"/>
      <p:bldP spid="59" grpId="1" animBg="1"/>
      <p:bldP spid="59" grpId="2" animBg="1"/>
      <p:bldP spid="60" grpId="0" animBg="1"/>
      <p:bldP spid="60" grpId="1" animBg="1"/>
      <p:bldP spid="60" grpId="2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3" grpId="0" animBg="1"/>
      <p:bldP spid="63" grpId="1" animBg="1"/>
      <p:bldP spid="63" grpId="2" animBg="1"/>
      <p:bldP spid="64" grpId="0" animBg="1"/>
      <p:bldP spid="64" grpId="1" animBg="1"/>
      <p:bldP spid="64" grpId="2" animBg="1"/>
      <p:bldP spid="65" grpId="0" animBg="1"/>
      <p:bldP spid="65" grpId="1" animBg="1"/>
      <p:bldP spid="65" grpId="2" animBg="1"/>
      <p:bldP spid="66" grpId="0" animBg="1"/>
      <p:bldP spid="66" grpId="1" animBg="1"/>
      <p:bldP spid="66" grpId="2" animBg="1"/>
      <p:bldP spid="6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4554_papuga_kwitnaca_galazk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28662" cy="350043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rgbClr val="FF000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8553418" y="0"/>
            <a:ext cx="590550" cy="350043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0"/>
            <a:ext cx="928662" cy="3500438"/>
          </a:xfrm>
          <a:prstGeom prst="rect">
            <a:avLst/>
          </a:prstGeom>
          <a:solidFill>
            <a:srgbClr val="8BB2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572364" y="0"/>
            <a:ext cx="1000132" cy="3500438"/>
          </a:xfrm>
          <a:prstGeom prst="rect">
            <a:avLst/>
          </a:prstGeom>
          <a:solidFill>
            <a:srgbClr val="8BB2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14" y="0"/>
            <a:ext cx="928662" cy="3500438"/>
          </a:xfrm>
          <a:prstGeom prst="rect">
            <a:avLst/>
          </a:prstGeom>
          <a:solidFill>
            <a:srgbClr val="4784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072298" y="0"/>
            <a:ext cx="928662" cy="3500438"/>
          </a:xfrm>
          <a:prstGeom prst="rect">
            <a:avLst/>
          </a:prstGeom>
          <a:solidFill>
            <a:srgbClr val="4784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857356" y="0"/>
            <a:ext cx="928662" cy="3500438"/>
          </a:xfrm>
          <a:prstGeom prst="rect">
            <a:avLst/>
          </a:prstGeom>
          <a:solidFill>
            <a:srgbClr val="095B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500794" y="0"/>
            <a:ext cx="928662" cy="3500438"/>
          </a:xfrm>
          <a:prstGeom prst="rect">
            <a:avLst/>
          </a:prstGeom>
          <a:solidFill>
            <a:srgbClr val="095B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357422" y="0"/>
            <a:ext cx="928662" cy="3500438"/>
          </a:xfrm>
          <a:prstGeom prst="rect">
            <a:avLst/>
          </a:prstGeom>
          <a:solidFill>
            <a:srgbClr val="0045D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929290" y="0"/>
            <a:ext cx="928662" cy="3500438"/>
          </a:xfrm>
          <a:prstGeom prst="rect">
            <a:avLst/>
          </a:prstGeom>
          <a:solidFill>
            <a:srgbClr val="0045D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928926" y="0"/>
            <a:ext cx="928662" cy="3500438"/>
          </a:xfrm>
          <a:prstGeom prst="rect">
            <a:avLst/>
          </a:prstGeom>
          <a:solidFill>
            <a:srgbClr val="00339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429224" y="0"/>
            <a:ext cx="928662" cy="3500438"/>
          </a:xfrm>
          <a:prstGeom prst="rect">
            <a:avLst/>
          </a:prstGeom>
          <a:solidFill>
            <a:srgbClr val="00339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500430" y="0"/>
            <a:ext cx="928662" cy="3500438"/>
          </a:xfrm>
          <a:prstGeom prst="rect">
            <a:avLst/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929158" y="0"/>
            <a:ext cx="928662" cy="3500438"/>
          </a:xfrm>
          <a:prstGeom prst="rect">
            <a:avLst/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3500438"/>
            <a:ext cx="928662" cy="3357562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rgbClr val="FF0000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642910" y="3500438"/>
            <a:ext cx="928662" cy="3357562"/>
          </a:xfrm>
          <a:prstGeom prst="rect">
            <a:avLst/>
          </a:prstGeom>
          <a:solidFill>
            <a:srgbClr val="8BB2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214414" y="3500438"/>
            <a:ext cx="928662" cy="3357562"/>
          </a:xfrm>
          <a:prstGeom prst="rect">
            <a:avLst/>
          </a:prstGeom>
          <a:solidFill>
            <a:srgbClr val="4784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56" y="3500438"/>
            <a:ext cx="928662" cy="3357562"/>
          </a:xfrm>
          <a:prstGeom prst="rect">
            <a:avLst/>
          </a:prstGeom>
          <a:solidFill>
            <a:srgbClr val="095B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357422" y="3500438"/>
            <a:ext cx="928662" cy="3357562"/>
          </a:xfrm>
          <a:prstGeom prst="rect">
            <a:avLst/>
          </a:prstGeom>
          <a:solidFill>
            <a:srgbClr val="0045D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928926" y="3500438"/>
            <a:ext cx="928662" cy="3357562"/>
          </a:xfrm>
          <a:prstGeom prst="rect">
            <a:avLst/>
          </a:prstGeom>
          <a:solidFill>
            <a:srgbClr val="00339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500430" y="3500438"/>
            <a:ext cx="928662" cy="3357562"/>
          </a:xfrm>
          <a:prstGeom prst="rect">
            <a:avLst/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215306" y="3500438"/>
            <a:ext cx="928694" cy="3357562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643802" y="3500438"/>
            <a:ext cx="928694" cy="3357562"/>
          </a:xfrm>
          <a:prstGeom prst="rect">
            <a:avLst/>
          </a:prstGeom>
          <a:solidFill>
            <a:srgbClr val="8BB2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072298" y="3500438"/>
            <a:ext cx="928694" cy="3357562"/>
          </a:xfrm>
          <a:prstGeom prst="rect">
            <a:avLst/>
          </a:prstGeom>
          <a:solidFill>
            <a:srgbClr val="4784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6500794" y="3500438"/>
            <a:ext cx="928694" cy="3357562"/>
          </a:xfrm>
          <a:prstGeom prst="rect">
            <a:avLst/>
          </a:prstGeom>
          <a:solidFill>
            <a:srgbClr val="095B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929290" y="3500438"/>
            <a:ext cx="928694" cy="3357562"/>
          </a:xfrm>
          <a:prstGeom prst="rect">
            <a:avLst/>
          </a:prstGeom>
          <a:solidFill>
            <a:srgbClr val="0045D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429224" y="3500438"/>
            <a:ext cx="928694" cy="3357562"/>
          </a:xfrm>
          <a:prstGeom prst="rect">
            <a:avLst/>
          </a:prstGeom>
          <a:solidFill>
            <a:srgbClr val="00339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4929158" y="3500438"/>
            <a:ext cx="928694" cy="3357562"/>
          </a:xfrm>
          <a:prstGeom prst="rect">
            <a:avLst/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571536" y="-428652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2000"/>
                            </p:stCondLst>
                            <p:childTnLst>
                              <p:par>
                                <p:cTn id="261" presetID="18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8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2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4330_drzewo_konar_wiewiork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t="416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4643438" cy="6858000"/>
          </a:xfrm>
          <a:prstGeom prst="rtTriangle">
            <a:avLst/>
          </a:prstGeom>
          <a:solidFill>
            <a:srgbClr val="814D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4643438" y="0"/>
            <a:ext cx="4500562" cy="6858000"/>
          </a:xfrm>
          <a:prstGeom prst="rtTriangle">
            <a:avLst/>
          </a:prstGeom>
          <a:solidFill>
            <a:srgbClr val="814D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4643438" cy="6858000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4643438" y="0"/>
            <a:ext cx="4500562" cy="6858000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714412" y="-428652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66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4366_kroliki_jajka_wielkanocne_stokrotki_trawa_pien_drzew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56 Rectángulo"/>
          <p:cNvSpPr/>
          <p:nvPr/>
        </p:nvSpPr>
        <p:spPr>
          <a:xfrm rot="1333061">
            <a:off x="378328" y="1154185"/>
            <a:ext cx="238784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1333061">
            <a:off x="521203" y="1582813"/>
            <a:ext cx="238784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1333061">
            <a:off x="666113" y="2010304"/>
            <a:ext cx="234720" cy="924349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1333061">
            <a:off x="735519" y="2511507"/>
            <a:ext cx="238784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1333061">
            <a:off x="878394" y="2940136"/>
            <a:ext cx="238784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1333061">
            <a:off x="949831" y="3440201"/>
            <a:ext cx="238784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1333061">
            <a:off x="1092708" y="3868830"/>
            <a:ext cx="238784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1333061">
            <a:off x="1235584" y="4297457"/>
            <a:ext cx="238784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1333061">
            <a:off x="1378429" y="4797521"/>
            <a:ext cx="238784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1333061">
            <a:off x="1449869" y="5369026"/>
            <a:ext cx="238784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1333061">
            <a:off x="1592743" y="5932399"/>
            <a:ext cx="238784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1333061">
            <a:off x="235453" y="654119"/>
            <a:ext cx="238784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1333061">
            <a:off x="164015" y="11201"/>
            <a:ext cx="238784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1333061">
            <a:off x="5164673" y="1154183"/>
            <a:ext cx="238784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1333061">
            <a:off x="5307548" y="1582811"/>
            <a:ext cx="238784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1333061">
            <a:off x="5452458" y="2010302"/>
            <a:ext cx="234720" cy="924349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1333061">
            <a:off x="5521864" y="2511505"/>
            <a:ext cx="238784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1333061">
            <a:off x="5664739" y="2940134"/>
            <a:ext cx="238784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1333061">
            <a:off x="5736176" y="3440199"/>
            <a:ext cx="238784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1333061">
            <a:off x="5879053" y="3868828"/>
            <a:ext cx="238784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1333061">
            <a:off x="6021929" y="4297455"/>
            <a:ext cx="238784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1333061">
            <a:off x="6164774" y="4797519"/>
            <a:ext cx="238784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1333061">
            <a:off x="6236214" y="5369024"/>
            <a:ext cx="238784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1333061">
            <a:off x="6379088" y="5932397"/>
            <a:ext cx="238784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1333061">
            <a:off x="5021798" y="654117"/>
            <a:ext cx="238784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1333061">
            <a:off x="4950360" y="11199"/>
            <a:ext cx="238784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 rot="19516374">
            <a:off x="7312562" y="5960371"/>
            <a:ext cx="227035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Rectángulo"/>
          <p:cNvSpPr/>
          <p:nvPr/>
        </p:nvSpPr>
        <p:spPr>
          <a:xfrm rot="19516374">
            <a:off x="7455437" y="5341054"/>
            <a:ext cx="227035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Rectángulo"/>
          <p:cNvSpPr/>
          <p:nvPr/>
        </p:nvSpPr>
        <p:spPr>
          <a:xfrm rot="19516374">
            <a:off x="7598314" y="4769551"/>
            <a:ext cx="227035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Rectángulo"/>
          <p:cNvSpPr/>
          <p:nvPr/>
        </p:nvSpPr>
        <p:spPr>
          <a:xfrm rot="19516374">
            <a:off x="7669753" y="4269483"/>
            <a:ext cx="227035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Rectángulo"/>
          <p:cNvSpPr/>
          <p:nvPr/>
        </p:nvSpPr>
        <p:spPr>
          <a:xfrm rot="19516374">
            <a:off x="7884067" y="3840856"/>
            <a:ext cx="227035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Rectángulo"/>
          <p:cNvSpPr/>
          <p:nvPr/>
        </p:nvSpPr>
        <p:spPr>
          <a:xfrm rot="19516374">
            <a:off x="8027348" y="3410929"/>
            <a:ext cx="222476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Rectángulo"/>
          <p:cNvSpPr/>
          <p:nvPr/>
        </p:nvSpPr>
        <p:spPr>
          <a:xfrm rot="19516374">
            <a:off x="8098379" y="2983601"/>
            <a:ext cx="227035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Rectángulo"/>
          <p:cNvSpPr/>
          <p:nvPr/>
        </p:nvSpPr>
        <p:spPr>
          <a:xfrm rot="19864986">
            <a:off x="8670660" y="-9610"/>
            <a:ext cx="232528" cy="1055991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1" name="90 Rectángulo"/>
          <p:cNvSpPr/>
          <p:nvPr/>
        </p:nvSpPr>
        <p:spPr>
          <a:xfrm rot="19516374">
            <a:off x="8169818" y="2554973"/>
            <a:ext cx="227035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2" name="91 Rectángulo"/>
          <p:cNvSpPr/>
          <p:nvPr/>
        </p:nvSpPr>
        <p:spPr>
          <a:xfrm rot="19516374">
            <a:off x="8241256" y="2054907"/>
            <a:ext cx="227035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3" name="92 Rectángulo"/>
          <p:cNvSpPr/>
          <p:nvPr/>
        </p:nvSpPr>
        <p:spPr>
          <a:xfrm rot="19516374">
            <a:off x="8241256" y="1483403"/>
            <a:ext cx="227035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4" name="93 Rectángulo"/>
          <p:cNvSpPr/>
          <p:nvPr/>
        </p:nvSpPr>
        <p:spPr>
          <a:xfrm rot="19516374">
            <a:off x="8312695" y="983336"/>
            <a:ext cx="227035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5" name="94 Rectángulo"/>
          <p:cNvSpPr/>
          <p:nvPr/>
        </p:nvSpPr>
        <p:spPr>
          <a:xfrm rot="19792886">
            <a:off x="8469728" y="504868"/>
            <a:ext cx="265259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6" name="95 Rectángulo"/>
          <p:cNvSpPr/>
          <p:nvPr/>
        </p:nvSpPr>
        <p:spPr>
          <a:xfrm rot="19516374">
            <a:off x="2811772" y="5960371"/>
            <a:ext cx="227035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7" name="96 Rectángulo"/>
          <p:cNvSpPr/>
          <p:nvPr/>
        </p:nvSpPr>
        <p:spPr>
          <a:xfrm rot="19516374">
            <a:off x="2954647" y="5341054"/>
            <a:ext cx="227035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8" name="97 Rectángulo"/>
          <p:cNvSpPr/>
          <p:nvPr/>
        </p:nvSpPr>
        <p:spPr>
          <a:xfrm rot="19516374">
            <a:off x="3097524" y="4769551"/>
            <a:ext cx="227035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9" name="98 Rectángulo"/>
          <p:cNvSpPr/>
          <p:nvPr/>
        </p:nvSpPr>
        <p:spPr>
          <a:xfrm rot="19516374">
            <a:off x="3168963" y="4269483"/>
            <a:ext cx="227035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0" name="99 Rectángulo"/>
          <p:cNvSpPr/>
          <p:nvPr/>
        </p:nvSpPr>
        <p:spPr>
          <a:xfrm rot="19516374">
            <a:off x="3383277" y="3840856"/>
            <a:ext cx="227035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1" name="100 Rectángulo"/>
          <p:cNvSpPr/>
          <p:nvPr/>
        </p:nvSpPr>
        <p:spPr>
          <a:xfrm rot="19516374">
            <a:off x="3526558" y="3410929"/>
            <a:ext cx="222476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2" name="101 Rectángulo"/>
          <p:cNvSpPr/>
          <p:nvPr/>
        </p:nvSpPr>
        <p:spPr>
          <a:xfrm rot="19516374">
            <a:off x="3597589" y="2983601"/>
            <a:ext cx="227035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3" name="102 Rectángulo"/>
          <p:cNvSpPr/>
          <p:nvPr/>
        </p:nvSpPr>
        <p:spPr>
          <a:xfrm rot="19864986">
            <a:off x="4169870" y="-9610"/>
            <a:ext cx="232528" cy="1055991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4" name="103 Rectángulo"/>
          <p:cNvSpPr/>
          <p:nvPr/>
        </p:nvSpPr>
        <p:spPr>
          <a:xfrm rot="19516374">
            <a:off x="3669028" y="2554973"/>
            <a:ext cx="227035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5" name="104 Rectángulo"/>
          <p:cNvSpPr/>
          <p:nvPr/>
        </p:nvSpPr>
        <p:spPr>
          <a:xfrm rot="19516374">
            <a:off x="3740466" y="2054907"/>
            <a:ext cx="227035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6" name="105 Rectángulo"/>
          <p:cNvSpPr/>
          <p:nvPr/>
        </p:nvSpPr>
        <p:spPr>
          <a:xfrm rot="19516374">
            <a:off x="3740466" y="1483403"/>
            <a:ext cx="227035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7" name="106 Rectángulo"/>
          <p:cNvSpPr/>
          <p:nvPr/>
        </p:nvSpPr>
        <p:spPr>
          <a:xfrm rot="19516374">
            <a:off x="3811905" y="983336"/>
            <a:ext cx="227035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8" name="107 Rectángulo"/>
          <p:cNvSpPr/>
          <p:nvPr/>
        </p:nvSpPr>
        <p:spPr>
          <a:xfrm rot="19792886">
            <a:off x="3968938" y="504868"/>
            <a:ext cx="265259" cy="9144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-714412" y="-214338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0" fill="hold">
                            <p:stCondLst>
                              <p:cond delay="2000"/>
                            </p:stCondLst>
                            <p:childTnLst>
                              <p:par>
                                <p:cTn id="321" presetID="3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2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2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0" dur="2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3" dur="2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6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9" dur="2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2" dur="2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5" dur="2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8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1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4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7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0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3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6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9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2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5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8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1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4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7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0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3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9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2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5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8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1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4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7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0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3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6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9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2" dur="2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5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2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2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2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2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2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2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2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2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2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2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2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2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2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2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2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2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  <p:bldP spid="83" grpId="1" animBg="1"/>
      <p:bldP spid="83" grpId="2" animBg="1"/>
      <p:bldP spid="83" grpId="3" animBg="1"/>
      <p:bldP spid="84" grpId="0" animBg="1"/>
      <p:bldP spid="84" grpId="1" animBg="1"/>
      <p:bldP spid="84" grpId="2" animBg="1"/>
      <p:bldP spid="84" grpId="3" animBg="1"/>
      <p:bldP spid="85" grpId="0" animBg="1"/>
      <p:bldP spid="85" grpId="1" animBg="1"/>
      <p:bldP spid="85" grpId="2" animBg="1"/>
      <p:bldP spid="85" grpId="3" animBg="1"/>
      <p:bldP spid="86" grpId="0" animBg="1"/>
      <p:bldP spid="86" grpId="1" animBg="1"/>
      <p:bldP spid="86" grpId="2" animBg="1"/>
      <p:bldP spid="86" grpId="3" animBg="1"/>
      <p:bldP spid="87" grpId="0" animBg="1"/>
      <p:bldP spid="87" grpId="1" animBg="1"/>
      <p:bldP spid="87" grpId="2" animBg="1"/>
      <p:bldP spid="87" grpId="3" animBg="1"/>
      <p:bldP spid="88" grpId="0" animBg="1"/>
      <p:bldP spid="88" grpId="1" animBg="1"/>
      <p:bldP spid="88" grpId="2" animBg="1"/>
      <p:bldP spid="88" grpId="3" animBg="1"/>
      <p:bldP spid="89" grpId="0" animBg="1"/>
      <p:bldP spid="89" grpId="1" animBg="1"/>
      <p:bldP spid="89" grpId="2" animBg="1"/>
      <p:bldP spid="89" grpId="3" animBg="1"/>
      <p:bldP spid="90" grpId="0" animBg="1"/>
      <p:bldP spid="90" grpId="1" animBg="1"/>
      <p:bldP spid="90" grpId="2" animBg="1"/>
      <p:bldP spid="90" grpId="3" animBg="1"/>
      <p:bldP spid="91" grpId="0" animBg="1"/>
      <p:bldP spid="91" grpId="1" animBg="1"/>
      <p:bldP spid="91" grpId="2" animBg="1"/>
      <p:bldP spid="91" grpId="3" animBg="1"/>
      <p:bldP spid="92" grpId="0" animBg="1"/>
      <p:bldP spid="92" grpId="1" animBg="1"/>
      <p:bldP spid="92" grpId="2" animBg="1"/>
      <p:bldP spid="92" grpId="3" animBg="1"/>
      <p:bldP spid="93" grpId="0" animBg="1"/>
      <p:bldP spid="93" grpId="1" animBg="1"/>
      <p:bldP spid="93" grpId="2" animBg="1"/>
      <p:bldP spid="93" grpId="3" animBg="1"/>
      <p:bldP spid="94" grpId="0" animBg="1"/>
      <p:bldP spid="94" grpId="1" animBg="1"/>
      <p:bldP spid="94" grpId="2" animBg="1"/>
      <p:bldP spid="94" grpId="3" animBg="1"/>
      <p:bldP spid="95" grpId="0" animBg="1"/>
      <p:bldP spid="95" grpId="1" animBg="1"/>
      <p:bldP spid="95" grpId="2" animBg="1"/>
      <p:bldP spid="95" grpId="3" animBg="1"/>
      <p:bldP spid="96" grpId="0" animBg="1"/>
      <p:bldP spid="96" grpId="1" animBg="1"/>
      <p:bldP spid="96" grpId="2" animBg="1"/>
      <p:bldP spid="96" grpId="3" animBg="1"/>
      <p:bldP spid="97" grpId="0" animBg="1"/>
      <p:bldP spid="97" grpId="1" animBg="1"/>
      <p:bldP spid="97" grpId="2" animBg="1"/>
      <p:bldP spid="97" grpId="3" animBg="1"/>
      <p:bldP spid="98" grpId="0" animBg="1"/>
      <p:bldP spid="98" grpId="1" animBg="1"/>
      <p:bldP spid="98" grpId="2" animBg="1"/>
      <p:bldP spid="98" grpId="3" animBg="1"/>
      <p:bldP spid="99" grpId="0" animBg="1"/>
      <p:bldP spid="99" grpId="1" animBg="1"/>
      <p:bldP spid="99" grpId="2" animBg="1"/>
      <p:bldP spid="99" grpId="3" animBg="1"/>
      <p:bldP spid="100" grpId="0" animBg="1"/>
      <p:bldP spid="100" grpId="1" animBg="1"/>
      <p:bldP spid="100" grpId="2" animBg="1"/>
      <p:bldP spid="100" grpId="3" animBg="1"/>
      <p:bldP spid="101" grpId="0" animBg="1"/>
      <p:bldP spid="101" grpId="1" animBg="1"/>
      <p:bldP spid="101" grpId="2" animBg="1"/>
      <p:bldP spid="101" grpId="3" animBg="1"/>
      <p:bldP spid="102" grpId="0" animBg="1"/>
      <p:bldP spid="102" grpId="1" animBg="1"/>
      <p:bldP spid="102" grpId="2" animBg="1"/>
      <p:bldP spid="102" grpId="3" animBg="1"/>
      <p:bldP spid="103" grpId="0" animBg="1"/>
      <p:bldP spid="103" grpId="1" animBg="1"/>
      <p:bldP spid="103" grpId="2" animBg="1"/>
      <p:bldP spid="103" grpId="3" animBg="1"/>
      <p:bldP spid="104" grpId="0" animBg="1"/>
      <p:bldP spid="104" grpId="1" animBg="1"/>
      <p:bldP spid="104" grpId="2" animBg="1"/>
      <p:bldP spid="104" grpId="3" animBg="1"/>
      <p:bldP spid="105" grpId="0" animBg="1"/>
      <p:bldP spid="105" grpId="1" animBg="1"/>
      <p:bldP spid="105" grpId="2" animBg="1"/>
      <p:bldP spid="105" grpId="3" animBg="1"/>
      <p:bldP spid="106" grpId="0" animBg="1"/>
      <p:bldP spid="106" grpId="1" animBg="1"/>
      <p:bldP spid="106" grpId="2" animBg="1"/>
      <p:bldP spid="106" grpId="3" animBg="1"/>
      <p:bldP spid="107" grpId="0" animBg="1"/>
      <p:bldP spid="107" grpId="1" animBg="1"/>
      <p:bldP spid="107" grpId="2" animBg="1"/>
      <p:bldP spid="107" grpId="3" animBg="1"/>
      <p:bldP spid="108" grpId="0" animBg="1"/>
      <p:bldP spid="108" grpId="1" animBg="1"/>
      <p:bldP spid="108" grpId="2" animBg="1"/>
      <p:bldP spid="108" grpId="3" animBg="1"/>
      <p:bldP spid="5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4502_kolorowe_szklane_butelki_plaza_lato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5400000">
            <a:off x="2857500" y="-2857500"/>
            <a:ext cx="3429000" cy="9144000"/>
          </a:xfrm>
          <a:prstGeom prst="chevron">
            <a:avLst>
              <a:gd name="adj" fmla="val 94521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857500" y="571500"/>
            <a:ext cx="3429000" cy="9144000"/>
          </a:xfrm>
          <a:prstGeom prst="chevron">
            <a:avLst>
              <a:gd name="adj" fmla="val 94157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321859" y="-2036007"/>
            <a:ext cx="2500282" cy="6572296"/>
          </a:xfrm>
          <a:prstGeom prst="chevron">
            <a:avLst>
              <a:gd name="adj" fmla="val 91183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321859" y="2321711"/>
            <a:ext cx="2500282" cy="6572296"/>
          </a:xfrm>
          <a:prstGeom prst="chevron">
            <a:avLst>
              <a:gd name="adj" fmla="val 91577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786218" y="-1285920"/>
            <a:ext cx="1643002" cy="4214842"/>
          </a:xfrm>
          <a:prstGeom prst="chevron">
            <a:avLst>
              <a:gd name="adj" fmla="val 85316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786218" y="3929078"/>
            <a:ext cx="1643002" cy="4214842"/>
          </a:xfrm>
          <a:prstGeom prst="chevron">
            <a:avLst>
              <a:gd name="adj" fmla="val 84357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4125519" y="-625089"/>
            <a:ext cx="1035839" cy="2286017"/>
          </a:xfrm>
          <a:prstGeom prst="chevron">
            <a:avLst>
              <a:gd name="adj" fmla="val 78533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4125519" y="5197072"/>
            <a:ext cx="1035839" cy="2286017"/>
          </a:xfrm>
          <a:prstGeom prst="chevron">
            <a:avLst>
              <a:gd name="adj" fmla="val 79484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571536" y="-428652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0093"/>
            </a:gs>
            <a:gs pos="64999">
              <a:srgbClr val="F0EBD5"/>
            </a:gs>
            <a:gs pos="100000">
              <a:srgbClr val="D1C39F"/>
            </a:gs>
          </a:gsLst>
          <a:lin ang="81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4643_kobieta_blondynka_rozowa_sukienka_drzewo_kwiaty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8773843">
            <a:off x="655109" y="1684703"/>
            <a:ext cx="4751577" cy="349114"/>
          </a:xfrm>
          <a:prstGeom prst="rect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583723">
            <a:off x="682577" y="4940104"/>
            <a:ext cx="4783174" cy="329299"/>
          </a:xfrm>
          <a:prstGeom prst="rect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773843">
            <a:off x="3654962" y="4709309"/>
            <a:ext cx="4741440" cy="343215"/>
          </a:xfrm>
          <a:prstGeom prst="rect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697780">
            <a:off x="3589071" y="1665784"/>
            <a:ext cx="4830521" cy="280134"/>
          </a:xfrm>
          <a:prstGeom prst="rect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773843">
            <a:off x="907265" y="2165460"/>
            <a:ext cx="4878002" cy="312502"/>
          </a:xfrm>
          <a:prstGeom prst="rect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773843">
            <a:off x="3279194" y="4403549"/>
            <a:ext cx="4737733" cy="290880"/>
          </a:xfrm>
          <a:prstGeom prst="rect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697780">
            <a:off x="3106953" y="2023139"/>
            <a:ext cx="4830521" cy="278837"/>
          </a:xfrm>
          <a:prstGeom prst="rect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583723">
            <a:off x="1036724" y="4518732"/>
            <a:ext cx="4783174" cy="320384"/>
          </a:xfrm>
          <a:prstGeom prst="rect">
            <a:avLst/>
          </a:prstGeom>
          <a:gradFill flip="none" rotWithShape="1">
            <a:gsLst>
              <a:gs pos="4800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571536" y="-428652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14D19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4689_pies_jezyk_zolte_rosliny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3705708">
            <a:off x="1389264" y="946232"/>
            <a:ext cx="221137" cy="3286124"/>
          </a:xfrm>
          <a:prstGeom prst="rect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3397267">
            <a:off x="7596946" y="2924846"/>
            <a:ext cx="225801" cy="3286124"/>
          </a:xfrm>
          <a:prstGeom prst="rect">
            <a:avLst/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7113357">
            <a:off x="1383620" y="2914657"/>
            <a:ext cx="228218" cy="3286124"/>
          </a:xfrm>
          <a:prstGeom prst="rect">
            <a:avLst/>
          </a:prstGeom>
          <a:blipFill dpi="0" rotWithShape="1"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7113357">
            <a:off x="7541306" y="880189"/>
            <a:ext cx="215839" cy="3286124"/>
          </a:xfrm>
          <a:prstGeom prst="rect">
            <a:avLst/>
          </a:prstGeom>
          <a:blipFill dpi="0" rotWithShape="1"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3705708">
            <a:off x="2246486" y="946238"/>
            <a:ext cx="221151" cy="3286124"/>
          </a:xfrm>
          <a:prstGeom prst="rect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7113357">
            <a:off x="2240841" y="2914651"/>
            <a:ext cx="228234" cy="3286124"/>
          </a:xfrm>
          <a:prstGeom prst="rect">
            <a:avLst/>
          </a:prstGeom>
          <a:blipFill dpi="0" rotWithShape="1"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3397267">
            <a:off x="6818293" y="2936791"/>
            <a:ext cx="197192" cy="3286124"/>
          </a:xfrm>
          <a:prstGeom prst="rect">
            <a:avLst/>
          </a:prstGeom>
          <a:blipFill dpi="0" rotWithShape="1"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7113357">
            <a:off x="6792152" y="920919"/>
            <a:ext cx="145914" cy="3286124"/>
          </a:xfrm>
          <a:prstGeom prst="rect">
            <a:avLst/>
          </a:prstGeom>
          <a:blipFill dpi="0" rotWithShape="1">
            <a:blip r:embed="rId8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3397267">
            <a:off x="6032474" y="2865353"/>
            <a:ext cx="197194" cy="3286124"/>
          </a:xfrm>
          <a:prstGeom prst="rect">
            <a:avLst/>
          </a:prstGeom>
          <a:blipFill dpi="0" rotWithShape="1"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7113357">
            <a:off x="6066783" y="959962"/>
            <a:ext cx="234813" cy="3286124"/>
          </a:xfrm>
          <a:prstGeom prst="rect">
            <a:avLst/>
          </a:prstGeom>
          <a:blipFill dpi="0" rotWithShape="1">
            <a:blip r:embed="rId9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3705708">
            <a:off x="3032303" y="946239"/>
            <a:ext cx="221151" cy="3286124"/>
          </a:xfrm>
          <a:prstGeom prst="rect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7113357">
            <a:off x="3017746" y="2899653"/>
            <a:ext cx="262381" cy="3286124"/>
          </a:xfrm>
          <a:prstGeom prst="rect">
            <a:avLst/>
          </a:prstGeom>
          <a:blipFill dpi="0" rotWithShape="1">
            <a:blip r:embed="rId10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71536" y="-428652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00"/>
                            </p:stCondLst>
                            <p:childTnLst>
                              <p:par>
                                <p:cTn id="141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4802_lod_kieliszek_truskawk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785918" y="0"/>
            <a:ext cx="2571736" cy="1000108"/>
          </a:xfrm>
          <a:prstGeom prst="diamond">
            <a:avLst/>
          </a:prstGeom>
          <a:gradFill flip="none" rotWithShape="1">
            <a:gsLst>
              <a:gs pos="2600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1785918" y="357166"/>
            <a:ext cx="2571736" cy="1000108"/>
          </a:xfrm>
          <a:prstGeom prst="diamond">
            <a:avLst/>
          </a:prstGeom>
          <a:gradFill flip="none" rotWithShape="1">
            <a:gsLst>
              <a:gs pos="2600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785918" y="785794"/>
            <a:ext cx="2571736" cy="1000108"/>
          </a:xfrm>
          <a:prstGeom prst="diamond">
            <a:avLst/>
          </a:prstGeom>
          <a:gradFill flip="none" rotWithShape="1">
            <a:gsLst>
              <a:gs pos="2600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785918" y="1285860"/>
            <a:ext cx="2571736" cy="1000108"/>
          </a:xfrm>
          <a:prstGeom prst="diamond">
            <a:avLst/>
          </a:prstGeom>
          <a:gradFill flip="none" rotWithShape="1">
            <a:gsLst>
              <a:gs pos="2600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785918" y="1785926"/>
            <a:ext cx="2571736" cy="1000108"/>
          </a:xfrm>
          <a:prstGeom prst="diamond">
            <a:avLst/>
          </a:prstGeom>
          <a:gradFill flip="none" rotWithShape="1">
            <a:gsLst>
              <a:gs pos="2600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785918" y="2285992"/>
            <a:ext cx="2571736" cy="1000108"/>
          </a:xfrm>
          <a:prstGeom prst="diamond">
            <a:avLst/>
          </a:prstGeom>
          <a:gradFill flip="none" rotWithShape="1">
            <a:gsLst>
              <a:gs pos="2600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785918" y="2714620"/>
            <a:ext cx="2571736" cy="1000108"/>
          </a:xfrm>
          <a:prstGeom prst="diamond">
            <a:avLst/>
          </a:prstGeom>
          <a:gradFill flip="none" rotWithShape="1">
            <a:gsLst>
              <a:gs pos="2600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1785918" y="3214686"/>
            <a:ext cx="2571736" cy="1000108"/>
          </a:xfrm>
          <a:prstGeom prst="diamond">
            <a:avLst/>
          </a:prstGeom>
          <a:gradFill flip="none" rotWithShape="1">
            <a:gsLst>
              <a:gs pos="2600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1785918" y="3643314"/>
            <a:ext cx="2571736" cy="1000108"/>
          </a:xfrm>
          <a:prstGeom prst="diamond">
            <a:avLst/>
          </a:prstGeom>
          <a:gradFill flip="none" rotWithShape="1">
            <a:gsLst>
              <a:gs pos="2600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1785918" y="4143380"/>
            <a:ext cx="2571736" cy="1000108"/>
          </a:xfrm>
          <a:prstGeom prst="diamond">
            <a:avLst/>
          </a:prstGeom>
          <a:gradFill flip="none" rotWithShape="1">
            <a:gsLst>
              <a:gs pos="2600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1785918" y="4572008"/>
            <a:ext cx="2571736" cy="1000108"/>
          </a:xfrm>
          <a:prstGeom prst="diamond">
            <a:avLst/>
          </a:prstGeom>
          <a:gradFill flip="none" rotWithShape="1">
            <a:gsLst>
              <a:gs pos="2600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1785918" y="5000636"/>
            <a:ext cx="2571736" cy="1000108"/>
          </a:xfrm>
          <a:prstGeom prst="diamond">
            <a:avLst/>
          </a:prstGeom>
          <a:gradFill flip="none" rotWithShape="1">
            <a:gsLst>
              <a:gs pos="2600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1785918" y="5429264"/>
            <a:ext cx="2571736" cy="1000108"/>
          </a:xfrm>
          <a:prstGeom prst="diamond">
            <a:avLst/>
          </a:prstGeom>
          <a:gradFill flip="none" rotWithShape="1">
            <a:gsLst>
              <a:gs pos="2600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1785918" y="5857892"/>
            <a:ext cx="2571736" cy="1000108"/>
          </a:xfrm>
          <a:prstGeom prst="diamond">
            <a:avLst/>
          </a:prstGeom>
          <a:gradFill flip="none" rotWithShape="1">
            <a:gsLst>
              <a:gs pos="2600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4643438" y="0"/>
            <a:ext cx="2571736" cy="1000108"/>
          </a:xfrm>
          <a:prstGeom prst="diamond">
            <a:avLst/>
          </a:prstGeom>
          <a:gradFill flip="none" rotWithShape="1">
            <a:gsLst>
              <a:gs pos="2600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4643438" y="357166"/>
            <a:ext cx="2571736" cy="1000108"/>
          </a:xfrm>
          <a:prstGeom prst="diamond">
            <a:avLst/>
          </a:prstGeom>
          <a:gradFill flip="none" rotWithShape="1">
            <a:gsLst>
              <a:gs pos="2600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4643438" y="785794"/>
            <a:ext cx="2571736" cy="1000108"/>
          </a:xfrm>
          <a:prstGeom prst="diamond">
            <a:avLst/>
          </a:prstGeom>
          <a:gradFill flip="none" rotWithShape="1">
            <a:gsLst>
              <a:gs pos="2600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4643438" y="1285860"/>
            <a:ext cx="2571736" cy="1000108"/>
          </a:xfrm>
          <a:prstGeom prst="diamond">
            <a:avLst/>
          </a:prstGeom>
          <a:gradFill flip="none" rotWithShape="1">
            <a:gsLst>
              <a:gs pos="2600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4643438" y="1785926"/>
            <a:ext cx="2571736" cy="1000108"/>
          </a:xfrm>
          <a:prstGeom prst="diamond">
            <a:avLst/>
          </a:prstGeom>
          <a:gradFill flip="none" rotWithShape="1">
            <a:gsLst>
              <a:gs pos="2600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4643438" y="2285992"/>
            <a:ext cx="2571736" cy="1000108"/>
          </a:xfrm>
          <a:prstGeom prst="diamond">
            <a:avLst/>
          </a:prstGeom>
          <a:gradFill flip="none" rotWithShape="1">
            <a:gsLst>
              <a:gs pos="2600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4643438" y="2714620"/>
            <a:ext cx="2571736" cy="1000108"/>
          </a:xfrm>
          <a:prstGeom prst="diamond">
            <a:avLst/>
          </a:prstGeom>
          <a:gradFill flip="none" rotWithShape="1">
            <a:gsLst>
              <a:gs pos="2600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4643438" y="3214686"/>
            <a:ext cx="2571736" cy="1000108"/>
          </a:xfrm>
          <a:prstGeom prst="diamond">
            <a:avLst/>
          </a:prstGeom>
          <a:gradFill flip="none" rotWithShape="1">
            <a:gsLst>
              <a:gs pos="2600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4643438" y="3643314"/>
            <a:ext cx="2571736" cy="1000108"/>
          </a:xfrm>
          <a:prstGeom prst="diamond">
            <a:avLst/>
          </a:prstGeom>
          <a:gradFill flip="none" rotWithShape="1">
            <a:gsLst>
              <a:gs pos="2600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4643438" y="4143380"/>
            <a:ext cx="2571736" cy="1000108"/>
          </a:xfrm>
          <a:prstGeom prst="diamond">
            <a:avLst/>
          </a:prstGeom>
          <a:gradFill flip="none" rotWithShape="1">
            <a:gsLst>
              <a:gs pos="2600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4643438" y="4572008"/>
            <a:ext cx="2571736" cy="1000108"/>
          </a:xfrm>
          <a:prstGeom prst="diamond">
            <a:avLst/>
          </a:prstGeom>
          <a:gradFill flip="none" rotWithShape="1">
            <a:gsLst>
              <a:gs pos="2600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4643438" y="5000636"/>
            <a:ext cx="2571736" cy="1000108"/>
          </a:xfrm>
          <a:prstGeom prst="diamond">
            <a:avLst/>
          </a:prstGeom>
          <a:gradFill flip="none" rotWithShape="1">
            <a:gsLst>
              <a:gs pos="2600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4643438" y="5429264"/>
            <a:ext cx="2571736" cy="1000108"/>
          </a:xfrm>
          <a:prstGeom prst="diamond">
            <a:avLst/>
          </a:prstGeom>
          <a:gradFill flip="none" rotWithShape="1">
            <a:gsLst>
              <a:gs pos="2600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4643438" y="5857892"/>
            <a:ext cx="2571736" cy="1000108"/>
          </a:xfrm>
          <a:prstGeom prst="diamond">
            <a:avLst/>
          </a:prstGeom>
          <a:gradFill flip="none" rotWithShape="1">
            <a:gsLst>
              <a:gs pos="2600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571536" y="-428652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6" fill="hold">
                            <p:stCondLst>
                              <p:cond delay="2000"/>
                            </p:stCondLst>
                            <p:childTnLst>
                              <p:par>
                                <p:cTn id="31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14D19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4897_pies_dziewczynk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6531947">
            <a:off x="-87758" y="-395149"/>
            <a:ext cx="1364749" cy="1397590"/>
          </a:xfrm>
          <a:prstGeom prst="teardrop">
            <a:avLst/>
          </a:prstGeom>
          <a:gradFill flip="none" rotWithShape="1">
            <a:gsLst>
              <a:gs pos="76000">
                <a:srgbClr val="996600">
                  <a:shade val="30000"/>
                  <a:satMod val="115000"/>
                  <a:alpha val="3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21368087">
            <a:off x="7688336" y="-324329"/>
            <a:ext cx="1410994" cy="1372934"/>
          </a:xfrm>
          <a:prstGeom prst="teardrop">
            <a:avLst/>
          </a:prstGeom>
          <a:gradFill flip="none" rotWithShape="1">
            <a:gsLst>
              <a:gs pos="76000">
                <a:srgbClr val="996600">
                  <a:shade val="30000"/>
                  <a:satMod val="115000"/>
                  <a:alpha val="3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6531947">
            <a:off x="364673" y="177487"/>
            <a:ext cx="1364749" cy="1397590"/>
          </a:xfrm>
          <a:prstGeom prst="teardrop">
            <a:avLst/>
          </a:prstGeom>
          <a:gradFill flip="none" rotWithShape="1">
            <a:gsLst>
              <a:gs pos="76000">
                <a:srgbClr val="996600">
                  <a:shade val="30000"/>
                  <a:satMod val="115000"/>
                  <a:alpha val="3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1368087">
            <a:off x="7331312" y="245994"/>
            <a:ext cx="1410994" cy="1372934"/>
          </a:xfrm>
          <a:prstGeom prst="teardrop">
            <a:avLst/>
          </a:prstGeom>
          <a:gradFill flip="none" rotWithShape="1">
            <a:gsLst>
              <a:gs pos="76000">
                <a:srgbClr val="996600">
                  <a:shade val="30000"/>
                  <a:satMod val="115000"/>
                  <a:alpha val="3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531947">
            <a:off x="936177" y="891867"/>
            <a:ext cx="1364749" cy="1397590"/>
          </a:xfrm>
          <a:prstGeom prst="teardrop">
            <a:avLst/>
          </a:prstGeom>
          <a:gradFill flip="none" rotWithShape="1">
            <a:gsLst>
              <a:gs pos="76000">
                <a:srgbClr val="996600">
                  <a:shade val="30000"/>
                  <a:satMod val="115000"/>
                  <a:alpha val="3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368087">
            <a:off x="7045561" y="746061"/>
            <a:ext cx="1410994" cy="1372934"/>
          </a:xfrm>
          <a:prstGeom prst="teardrop">
            <a:avLst/>
          </a:prstGeom>
          <a:gradFill flip="none" rotWithShape="1">
            <a:gsLst>
              <a:gs pos="76000">
                <a:srgbClr val="996600">
                  <a:shade val="30000"/>
                  <a:satMod val="115000"/>
                  <a:alpha val="3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531947">
            <a:off x="1412439" y="1462239"/>
            <a:ext cx="1364749" cy="1397590"/>
          </a:xfrm>
          <a:prstGeom prst="teardrop">
            <a:avLst/>
          </a:prstGeom>
          <a:gradFill flip="none" rotWithShape="1">
            <a:gsLst>
              <a:gs pos="76000">
                <a:srgbClr val="996600">
                  <a:shade val="30000"/>
                  <a:satMod val="115000"/>
                  <a:alpha val="3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531947">
            <a:off x="1864870" y="2034875"/>
            <a:ext cx="1364749" cy="1397590"/>
          </a:xfrm>
          <a:prstGeom prst="teardrop">
            <a:avLst/>
          </a:prstGeom>
          <a:gradFill flip="none" rotWithShape="1">
            <a:gsLst>
              <a:gs pos="76000">
                <a:srgbClr val="996600">
                  <a:shade val="30000"/>
                  <a:satMod val="115000"/>
                  <a:alpha val="3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531947">
            <a:off x="2293499" y="2677818"/>
            <a:ext cx="1364749" cy="1397590"/>
          </a:xfrm>
          <a:prstGeom prst="teardrop">
            <a:avLst/>
          </a:prstGeom>
          <a:gradFill flip="none" rotWithShape="1">
            <a:gsLst>
              <a:gs pos="76000">
                <a:srgbClr val="996600">
                  <a:shade val="30000"/>
                  <a:satMod val="115000"/>
                  <a:alpha val="3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1368087">
            <a:off x="6545495" y="1389003"/>
            <a:ext cx="1410994" cy="1372934"/>
          </a:xfrm>
          <a:prstGeom prst="teardrop">
            <a:avLst/>
          </a:prstGeom>
          <a:gradFill flip="none" rotWithShape="1">
            <a:gsLst>
              <a:gs pos="76000">
                <a:srgbClr val="996600">
                  <a:shade val="30000"/>
                  <a:satMod val="115000"/>
                  <a:alpha val="3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368087">
            <a:off x="6116866" y="1889069"/>
            <a:ext cx="1410994" cy="1372934"/>
          </a:xfrm>
          <a:prstGeom prst="teardrop">
            <a:avLst/>
          </a:prstGeom>
          <a:gradFill flip="none" rotWithShape="1">
            <a:gsLst>
              <a:gs pos="76000">
                <a:srgbClr val="996600">
                  <a:shade val="30000"/>
                  <a:satMod val="115000"/>
                  <a:alpha val="3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1368087">
            <a:off x="5616801" y="2532011"/>
            <a:ext cx="1410994" cy="1372934"/>
          </a:xfrm>
          <a:prstGeom prst="teardrop">
            <a:avLst/>
          </a:prstGeom>
          <a:gradFill flip="none" rotWithShape="1">
            <a:gsLst>
              <a:gs pos="76000">
                <a:srgbClr val="996600">
                  <a:shade val="30000"/>
                  <a:satMod val="115000"/>
                  <a:alpha val="3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368087">
            <a:off x="5188172" y="3174952"/>
            <a:ext cx="1410994" cy="1372934"/>
          </a:xfrm>
          <a:prstGeom prst="teardrop">
            <a:avLst/>
          </a:prstGeom>
          <a:gradFill flip="none" rotWithShape="1">
            <a:gsLst>
              <a:gs pos="76000">
                <a:srgbClr val="996600">
                  <a:shade val="30000"/>
                  <a:satMod val="115000"/>
                  <a:alpha val="3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1052806">
            <a:off x="4688106" y="3889333"/>
            <a:ext cx="1410994" cy="1372934"/>
          </a:xfrm>
          <a:prstGeom prst="teardrop">
            <a:avLst/>
          </a:prstGeom>
          <a:gradFill flip="none" rotWithShape="1">
            <a:gsLst>
              <a:gs pos="76000">
                <a:srgbClr val="996600">
                  <a:shade val="30000"/>
                  <a:satMod val="115000"/>
                  <a:alpha val="3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531947">
            <a:off x="2722127" y="3106445"/>
            <a:ext cx="1364749" cy="1397590"/>
          </a:xfrm>
          <a:prstGeom prst="teardrop">
            <a:avLst/>
          </a:prstGeom>
          <a:gradFill flip="none" rotWithShape="1">
            <a:gsLst>
              <a:gs pos="76000">
                <a:srgbClr val="996600">
                  <a:shade val="30000"/>
                  <a:satMod val="115000"/>
                  <a:alpha val="3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6531947">
            <a:off x="3293631" y="3749387"/>
            <a:ext cx="1364749" cy="1397590"/>
          </a:xfrm>
          <a:prstGeom prst="teardrop">
            <a:avLst/>
          </a:prstGeom>
          <a:gradFill flip="none" rotWithShape="1">
            <a:gsLst>
              <a:gs pos="76000">
                <a:srgbClr val="996600">
                  <a:shade val="30000"/>
                  <a:satMod val="115000"/>
                  <a:alpha val="3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571536" y="-428652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5086_kobieta_twarz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14 Flecha curvada hacia la derecha"/>
          <p:cNvSpPr/>
          <p:nvPr/>
        </p:nvSpPr>
        <p:spPr>
          <a:xfrm>
            <a:off x="2143108" y="1238235"/>
            <a:ext cx="2571768" cy="4143404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lecha curvada hacia la derecha"/>
          <p:cNvSpPr/>
          <p:nvPr/>
        </p:nvSpPr>
        <p:spPr>
          <a:xfrm rot="10800000">
            <a:off x="4643438" y="1238235"/>
            <a:ext cx="2571768" cy="4143404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571536" y="-428652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5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5062_dwa_koni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t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571472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142976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714512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285984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857488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357586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929058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4500562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5072098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643570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215074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786578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7358050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929554" y="2357430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8501090" y="2357430"/>
            <a:ext cx="642910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3643314"/>
            <a:ext cx="642910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10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214414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785950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357422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2928926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429024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000496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572000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143536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715008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286512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6858016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7429488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8000992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8572528" y="3643314"/>
            <a:ext cx="571472" cy="9286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571536" y="-428652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2000"/>
                            </p:stCondLst>
                            <p:childTnLst>
                              <p:par>
                                <p:cTn id="29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5453_dwa_kotki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8875311">
            <a:off x="3125479" y="637265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3939732">
            <a:off x="4219732" y="639086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875311">
            <a:off x="3125478" y="1391491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939732">
            <a:off x="4219731" y="1393311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875311">
            <a:off x="3125480" y="2161276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939732">
            <a:off x="4219733" y="2163097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875311">
            <a:off x="3125479" y="2915501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939732">
            <a:off x="4219732" y="2917322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875311">
            <a:off x="3125478" y="3693043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939732">
            <a:off x="4219731" y="3694863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875311">
            <a:off x="3125477" y="4447268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939732">
            <a:off x="4219730" y="4449089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875311">
            <a:off x="3125479" y="5217053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939732">
            <a:off x="4219732" y="5218874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8875311">
            <a:off x="3125478" y="5971279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939732">
            <a:off x="4219731" y="5973099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8875311">
            <a:off x="5160522" y="637265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8875311">
            <a:off x="5160521" y="1391491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8875311">
            <a:off x="5160523" y="2161276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8875311">
            <a:off x="5160522" y="2915501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8875311">
            <a:off x="5160521" y="3693043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8875311">
            <a:off x="5160520" y="4447268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8875311">
            <a:off x="5160522" y="5217053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8875311">
            <a:off x="5160521" y="5971279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939732">
            <a:off x="2219469" y="652722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939732">
            <a:off x="2219468" y="1406947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939732">
            <a:off x="2219470" y="2176733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939732">
            <a:off x="2219469" y="2930958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3939732">
            <a:off x="2219468" y="3708499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3939732">
            <a:off x="2219467" y="4462725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3939732">
            <a:off x="2219469" y="5232510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3939732">
            <a:off x="2219468" y="5986735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8875311">
            <a:off x="1088556" y="637264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8875311">
            <a:off x="1088555" y="1391489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8875311">
            <a:off x="1088557" y="2161275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8875311">
            <a:off x="1088556" y="2915500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8875311">
            <a:off x="1088555" y="3693041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8875311">
            <a:off x="1088554" y="4447267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8875311">
            <a:off x="1088556" y="5217052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8875311">
            <a:off x="1088555" y="5971277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3939732">
            <a:off x="6291434" y="631331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3939732">
            <a:off x="6291433" y="1385557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3939732">
            <a:off x="6291435" y="2155342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3939732">
            <a:off x="6291434" y="2909567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3939732">
            <a:off x="6291433" y="3687109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3939732">
            <a:off x="6291432" y="4441334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3939732">
            <a:off x="6291434" y="5211119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13939732">
            <a:off x="6291433" y="5965345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13939732">
            <a:off x="147766" y="652723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13939732">
            <a:off x="147765" y="1406949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13939732">
            <a:off x="147767" y="2176734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13939732">
            <a:off x="147766" y="2930959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13939732">
            <a:off x="147765" y="3708501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13939732">
            <a:off x="147764" y="4462726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13939732">
            <a:off x="147766" y="5232511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13939732">
            <a:off x="147765" y="5986737"/>
            <a:ext cx="1651339" cy="239935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18875311">
            <a:off x="7232225" y="637265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18875311">
            <a:off x="7232224" y="1391491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18875311">
            <a:off x="7232226" y="2161276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18875311">
            <a:off x="7232225" y="2915501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18875311">
            <a:off x="7232224" y="3693043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18875311">
            <a:off x="7232223" y="4447268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18875311">
            <a:off x="7232225" y="5217053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18875311">
            <a:off x="7232224" y="5971279"/>
            <a:ext cx="1812067" cy="2494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-571536" y="-428652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3000"/>
                            </p:stCondLst>
                            <p:childTnLst>
                              <p:par>
                                <p:cTn id="265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6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 animBg="1"/>
      <p:bldP spid="59" grpId="1" animBg="1"/>
      <p:bldP spid="59" grpId="2" animBg="1"/>
      <p:bldP spid="60" grpId="0" animBg="1"/>
      <p:bldP spid="60" grpId="1" animBg="1"/>
      <p:bldP spid="60" grpId="2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3" grpId="0" animBg="1"/>
      <p:bldP spid="63" grpId="1" animBg="1"/>
      <p:bldP spid="63" grpId="2" animBg="1"/>
      <p:bldP spid="64" grpId="0" animBg="1"/>
      <p:bldP spid="64" grpId="1" animBg="1"/>
      <p:bldP spid="64" grpId="2" animBg="1"/>
      <p:bldP spid="65" grpId="0" animBg="1"/>
      <p:bldP spid="65" grpId="1" animBg="1"/>
      <p:bldP spid="65" grpId="2" animBg="1"/>
      <p:bldP spid="66" grpId="0" animBg="1"/>
      <p:bldP spid="66" grpId="1" animBg="1"/>
      <p:bldP spid="66" grpId="2" animBg="1"/>
      <p:bldP spid="67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5088_dziecko_niemowle_kwiaty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723154">
            <a:off x="2690602" y="212050"/>
            <a:ext cx="714380" cy="3643338"/>
          </a:xfrm>
          <a:prstGeom prst="rect">
            <a:avLst/>
          </a:prstGeom>
          <a:gradFill flip="none" rotWithShape="1">
            <a:gsLst>
              <a:gs pos="0">
                <a:srgbClr val="FF3399">
                  <a:shade val="30000"/>
                  <a:satMod val="115000"/>
                </a:srgb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704437">
            <a:off x="5756831" y="3218118"/>
            <a:ext cx="714380" cy="3643338"/>
          </a:xfrm>
          <a:prstGeom prst="rect">
            <a:avLst/>
          </a:prstGeom>
          <a:gradFill flip="none" rotWithShape="1">
            <a:gsLst>
              <a:gs pos="0">
                <a:srgbClr val="FF3399">
                  <a:shade val="30000"/>
                  <a:satMod val="115000"/>
                </a:srgb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8003982">
            <a:off x="5783814" y="189538"/>
            <a:ext cx="714380" cy="3643338"/>
          </a:xfrm>
          <a:prstGeom prst="rect">
            <a:avLst/>
          </a:prstGeom>
          <a:gradFill flip="none" rotWithShape="1">
            <a:gsLst>
              <a:gs pos="0">
                <a:srgbClr val="FF3399">
                  <a:shade val="30000"/>
                  <a:satMod val="115000"/>
                </a:srgb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8126400">
            <a:off x="2675663" y="3227362"/>
            <a:ext cx="714380" cy="3643338"/>
          </a:xfrm>
          <a:prstGeom prst="rect">
            <a:avLst/>
          </a:prstGeom>
          <a:gradFill flip="none" rotWithShape="1">
            <a:gsLst>
              <a:gs pos="0">
                <a:srgbClr val="FF3399">
                  <a:shade val="30000"/>
                  <a:satMod val="115000"/>
                </a:srgb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723154">
            <a:off x="2956065" y="840090"/>
            <a:ext cx="714380" cy="2783499"/>
          </a:xfrm>
          <a:prstGeom prst="rect">
            <a:avLst/>
          </a:prstGeom>
          <a:gradFill flip="none" rotWithShape="1">
            <a:gsLst>
              <a:gs pos="0">
                <a:srgbClr val="FF3399">
                  <a:shade val="30000"/>
                  <a:satMod val="115000"/>
                </a:srgb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8003982">
            <a:off x="5505718" y="809374"/>
            <a:ext cx="714380" cy="2877842"/>
          </a:xfrm>
          <a:prstGeom prst="rect">
            <a:avLst/>
          </a:prstGeom>
          <a:gradFill flip="none" rotWithShape="1">
            <a:gsLst>
              <a:gs pos="0">
                <a:srgbClr val="FF3399">
                  <a:shade val="30000"/>
                  <a:satMod val="115000"/>
                </a:srgb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8126400">
            <a:off x="2995706" y="3187516"/>
            <a:ext cx="714380" cy="2926572"/>
          </a:xfrm>
          <a:prstGeom prst="rect">
            <a:avLst/>
          </a:prstGeom>
          <a:gradFill flip="none" rotWithShape="1">
            <a:gsLst>
              <a:gs pos="0">
                <a:srgbClr val="FF3399">
                  <a:shade val="30000"/>
                  <a:satMod val="115000"/>
                </a:srgb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704437">
            <a:off x="5514750" y="3175699"/>
            <a:ext cx="714380" cy="2959509"/>
          </a:xfrm>
          <a:prstGeom prst="rect">
            <a:avLst/>
          </a:prstGeom>
          <a:gradFill flip="none" rotWithShape="1">
            <a:gsLst>
              <a:gs pos="0">
                <a:srgbClr val="FF3399">
                  <a:shade val="30000"/>
                  <a:satMod val="115000"/>
                </a:srgb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723154">
            <a:off x="3281360" y="1514551"/>
            <a:ext cx="714380" cy="2091753"/>
          </a:xfrm>
          <a:prstGeom prst="rect">
            <a:avLst/>
          </a:prstGeom>
          <a:gradFill flip="none" rotWithShape="1">
            <a:gsLst>
              <a:gs pos="0">
                <a:srgbClr val="FF3399">
                  <a:shade val="30000"/>
                  <a:satMod val="115000"/>
                </a:srgb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8003982">
            <a:off x="5230045" y="1428163"/>
            <a:ext cx="714380" cy="2119013"/>
          </a:xfrm>
          <a:prstGeom prst="rect">
            <a:avLst/>
          </a:prstGeom>
          <a:gradFill flip="none" rotWithShape="1">
            <a:gsLst>
              <a:gs pos="0">
                <a:srgbClr val="FF3399">
                  <a:shade val="30000"/>
                  <a:satMod val="115000"/>
                </a:srgb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704437">
            <a:off x="5241778" y="3288971"/>
            <a:ext cx="714380" cy="2188426"/>
          </a:xfrm>
          <a:prstGeom prst="rect">
            <a:avLst/>
          </a:prstGeom>
          <a:gradFill flip="none" rotWithShape="1">
            <a:gsLst>
              <a:gs pos="0">
                <a:srgbClr val="FF3399">
                  <a:shade val="30000"/>
                  <a:satMod val="115000"/>
                </a:srgb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8126400">
            <a:off x="3337250" y="3382442"/>
            <a:ext cx="714380" cy="2067466"/>
          </a:xfrm>
          <a:prstGeom prst="rect">
            <a:avLst/>
          </a:prstGeom>
          <a:gradFill flip="none" rotWithShape="1">
            <a:gsLst>
              <a:gs pos="0">
                <a:srgbClr val="FF3399">
                  <a:shade val="30000"/>
                  <a:satMod val="115000"/>
                </a:srgb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71536" y="-428652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1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5603_kurczaczki_biale_kwiaty_przebisniegi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04020">
            <a:off x="4397865" y="12963"/>
            <a:ext cx="191722" cy="11788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813016" flipH="1">
            <a:off x="4811114" y="14413"/>
            <a:ext cx="195364" cy="116085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04020">
            <a:off x="754528" y="12963"/>
            <a:ext cx="191722" cy="11788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813016" flipH="1">
            <a:off x="1167777" y="14413"/>
            <a:ext cx="195364" cy="116085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04020">
            <a:off x="7969767" y="12963"/>
            <a:ext cx="191722" cy="11788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813016" flipH="1">
            <a:off x="8383016" y="14413"/>
            <a:ext cx="195364" cy="116085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04020">
            <a:off x="2611916" y="12965"/>
            <a:ext cx="191722" cy="11788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813016" flipH="1">
            <a:off x="3025165" y="14415"/>
            <a:ext cx="195364" cy="116085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04020">
            <a:off x="6398130" y="12963"/>
            <a:ext cx="191722" cy="11788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813016" flipH="1">
            <a:off x="6811379" y="14413"/>
            <a:ext cx="195364" cy="116085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04020">
            <a:off x="4397864" y="870193"/>
            <a:ext cx="191722" cy="11788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813016" flipH="1">
            <a:off x="4811113" y="871643"/>
            <a:ext cx="195364" cy="116085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04020">
            <a:off x="754527" y="870193"/>
            <a:ext cx="191722" cy="11788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813016" flipH="1">
            <a:off x="1167776" y="871643"/>
            <a:ext cx="195364" cy="116085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04020">
            <a:off x="7969766" y="870193"/>
            <a:ext cx="191722" cy="11788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13016" flipH="1">
            <a:off x="8383015" y="871643"/>
            <a:ext cx="195364" cy="116085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04020">
            <a:off x="2611915" y="870194"/>
            <a:ext cx="191722" cy="11788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813016" flipH="1">
            <a:off x="3025164" y="871644"/>
            <a:ext cx="195364" cy="116085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04020">
            <a:off x="6398129" y="870193"/>
            <a:ext cx="191722" cy="11788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813016" flipH="1">
            <a:off x="6811378" y="871643"/>
            <a:ext cx="195364" cy="116085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04020">
            <a:off x="4397864" y="1727479"/>
            <a:ext cx="191722" cy="11788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813016" flipH="1">
            <a:off x="4811113" y="1728929"/>
            <a:ext cx="195364" cy="116085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04020">
            <a:off x="754527" y="1727479"/>
            <a:ext cx="191722" cy="11788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813016" flipH="1">
            <a:off x="1167776" y="1728929"/>
            <a:ext cx="195364" cy="116085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04020">
            <a:off x="7969766" y="1727479"/>
            <a:ext cx="191722" cy="11788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813016" flipH="1">
            <a:off x="8383015" y="1728929"/>
            <a:ext cx="195364" cy="116085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904020">
            <a:off x="2611915" y="1727481"/>
            <a:ext cx="191722" cy="11788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813016" flipH="1">
            <a:off x="3025164" y="1728931"/>
            <a:ext cx="195364" cy="116085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904020">
            <a:off x="6398129" y="1727479"/>
            <a:ext cx="191722" cy="11788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813016" flipH="1">
            <a:off x="6811378" y="1728929"/>
            <a:ext cx="195364" cy="116085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904020">
            <a:off x="4397863" y="2584709"/>
            <a:ext cx="191722" cy="11788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813016" flipH="1">
            <a:off x="4811112" y="2586159"/>
            <a:ext cx="195364" cy="116085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904020">
            <a:off x="754526" y="2584709"/>
            <a:ext cx="191722" cy="11788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813016" flipH="1">
            <a:off x="1167775" y="2586159"/>
            <a:ext cx="195364" cy="116085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904020">
            <a:off x="7969765" y="2584709"/>
            <a:ext cx="191722" cy="11788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813016" flipH="1">
            <a:off x="8383014" y="2586159"/>
            <a:ext cx="195364" cy="116085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904020">
            <a:off x="2611914" y="2584710"/>
            <a:ext cx="191722" cy="11788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813016" flipH="1">
            <a:off x="3025163" y="2586160"/>
            <a:ext cx="195364" cy="116085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904020">
            <a:off x="6398128" y="2584709"/>
            <a:ext cx="191722" cy="11788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813016" flipH="1">
            <a:off x="6811377" y="2586159"/>
            <a:ext cx="195364" cy="116085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904020">
            <a:off x="4397866" y="3441986"/>
            <a:ext cx="191722" cy="11788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813016" flipH="1">
            <a:off x="4811115" y="3443436"/>
            <a:ext cx="195364" cy="116085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904020">
            <a:off x="754529" y="3441986"/>
            <a:ext cx="191722" cy="11788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813016" flipH="1">
            <a:off x="1167778" y="3443436"/>
            <a:ext cx="195364" cy="116085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904020">
            <a:off x="7969768" y="3441986"/>
            <a:ext cx="191722" cy="11788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813016" flipH="1">
            <a:off x="8383017" y="3443436"/>
            <a:ext cx="195364" cy="116085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904020">
            <a:off x="2611917" y="3441987"/>
            <a:ext cx="191722" cy="11788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813016" flipH="1">
            <a:off x="3025166" y="3443437"/>
            <a:ext cx="195364" cy="116085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904020">
            <a:off x="6398131" y="3441986"/>
            <a:ext cx="191722" cy="11788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813016" flipH="1">
            <a:off x="6811380" y="3443436"/>
            <a:ext cx="195364" cy="116085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904020">
            <a:off x="4397865" y="4299215"/>
            <a:ext cx="191722" cy="11788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813016" flipH="1">
            <a:off x="4811114" y="4300665"/>
            <a:ext cx="195364" cy="116085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904020">
            <a:off x="754528" y="4299215"/>
            <a:ext cx="191722" cy="11788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813016" flipH="1">
            <a:off x="1167777" y="4300665"/>
            <a:ext cx="195364" cy="116085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904020">
            <a:off x="7969767" y="4299215"/>
            <a:ext cx="191722" cy="11788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813016" flipH="1">
            <a:off x="8383016" y="4300665"/>
            <a:ext cx="195364" cy="116085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904020">
            <a:off x="2611916" y="4299217"/>
            <a:ext cx="191722" cy="11788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813016" flipH="1">
            <a:off x="3025165" y="4300667"/>
            <a:ext cx="195364" cy="116085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904020">
            <a:off x="6398130" y="4299215"/>
            <a:ext cx="191722" cy="11788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813016" flipH="1">
            <a:off x="6811379" y="4300665"/>
            <a:ext cx="195364" cy="116085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904020">
            <a:off x="4397865" y="5156502"/>
            <a:ext cx="191722" cy="11788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813016" flipH="1">
            <a:off x="4811114" y="5157952"/>
            <a:ext cx="195364" cy="116085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904020">
            <a:off x="754528" y="5156502"/>
            <a:ext cx="191722" cy="11788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813016" flipH="1">
            <a:off x="1167777" y="5157952"/>
            <a:ext cx="195364" cy="116085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904020">
            <a:off x="7969767" y="5156502"/>
            <a:ext cx="191722" cy="11788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813016" flipH="1">
            <a:off x="8383016" y="5157952"/>
            <a:ext cx="195364" cy="116085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904020">
            <a:off x="2611916" y="5156503"/>
            <a:ext cx="191722" cy="11788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20813016" flipH="1">
            <a:off x="3025165" y="5157953"/>
            <a:ext cx="195364" cy="116085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904020">
            <a:off x="6398130" y="5156502"/>
            <a:ext cx="191722" cy="11788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20813016" flipH="1">
            <a:off x="6811379" y="5157952"/>
            <a:ext cx="195364" cy="116085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904020">
            <a:off x="4397864" y="6013731"/>
            <a:ext cx="191722" cy="11788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20813016" flipH="1">
            <a:off x="4811113" y="6015181"/>
            <a:ext cx="195364" cy="116085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904020">
            <a:off x="754527" y="6013731"/>
            <a:ext cx="191722" cy="11788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20813016" flipH="1">
            <a:off x="1167776" y="6015181"/>
            <a:ext cx="195364" cy="116085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904020">
            <a:off x="7969766" y="6013731"/>
            <a:ext cx="191722" cy="11788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20813016" flipH="1">
            <a:off x="8383015" y="6015181"/>
            <a:ext cx="195364" cy="116085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904020">
            <a:off x="2611915" y="6013733"/>
            <a:ext cx="191722" cy="11788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20813016" flipH="1">
            <a:off x="3025164" y="6015183"/>
            <a:ext cx="195364" cy="116085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904020">
            <a:off x="6398129" y="6013731"/>
            <a:ext cx="191722" cy="11788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20813016" flipH="1">
            <a:off x="6811378" y="6015181"/>
            <a:ext cx="195364" cy="116085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-571536" y="-428652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9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5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8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1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4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0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3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6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9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2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5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8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1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4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7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0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3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6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9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2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5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8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1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4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7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0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3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6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9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2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5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8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1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4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7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8" fill="hold">
                            <p:stCondLst>
                              <p:cond delay="2000"/>
                            </p:stCondLst>
                            <p:childTnLst>
                              <p:par>
                                <p:cTn id="569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4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5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8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9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2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3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6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7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9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5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8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1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4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0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3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6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9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2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5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8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1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4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7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0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3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6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9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2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5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8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1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4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7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0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3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6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9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2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5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8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1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4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7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4876_roze_bukiet_kwiatow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t="416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1714480" y="1857364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1500166" y="2786058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1643042" y="3714752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2214546" y="1071546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928926" y="571480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3857620" y="285728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4786314" y="357166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643570" y="714356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6357950" y="1285860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6786578" y="2143116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6858016" y="3071810"/>
            <a:ext cx="914400" cy="857256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6643702" y="3929066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2071670" y="4572008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2786050" y="5143512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3643306" y="5500702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4572000" y="5500702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5429256" y="5214950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6143636" y="4714884"/>
            <a:ext cx="928694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190500" kx="-800400" algn="bl" rotWithShape="0">
              <a:schemeClr val="tx2">
                <a:lumMod val="5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0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634829">
            <a:off x="5715008" y="4286256"/>
            <a:ext cx="2400300" cy="1552576"/>
          </a:xfrm>
          <a:prstGeom prst="rect">
            <a:avLst/>
          </a:prstGeom>
          <a:noFill/>
        </p:spPr>
      </p:pic>
      <p:sp>
        <p:nvSpPr>
          <p:cNvPr id="22" name="21 Rectángulo"/>
          <p:cNvSpPr/>
          <p:nvPr/>
        </p:nvSpPr>
        <p:spPr>
          <a:xfrm>
            <a:off x="-571536" y="-428652"/>
            <a:ext cx="10144196" cy="7715304"/>
          </a:xfrm>
          <a:prstGeom prst="rect">
            <a:avLst/>
          </a:prstGeom>
          <a:gradFill flip="none" rotWithShape="1">
            <a:gsLst>
              <a:gs pos="55000">
                <a:srgbClr val="814D19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5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5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5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6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6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6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4" fill="hold">
                            <p:stCondLst>
                              <p:cond delay="6000"/>
                            </p:stCondLst>
                            <p:childTnLst>
                              <p:par>
                                <p:cTn id="48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8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8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89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2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 BELLEZAS FOTOGRAFICAS 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 BELLEZAS FOTOGRAFICAS -</Template>
  <TotalTime>0</TotalTime>
  <Words>29</Words>
  <Application>Microsoft Office PowerPoint</Application>
  <PresentationFormat>Presentación en pantalla (4:3)</PresentationFormat>
  <Paragraphs>3</Paragraphs>
  <Slides>55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57" baseType="lpstr">
      <vt:lpstr>- BELLEZAS FOTOGRAFICAS 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2016-03-29T00:30:41Z</dcterms:created>
  <dcterms:modified xsi:type="dcterms:W3CDTF">2016-03-29T00:37:30Z</dcterms:modified>
</cp:coreProperties>
</file>