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9"/>
  </p:notesMasterIdLst>
  <p:sldIdLst>
    <p:sldId id="302" r:id="rId3"/>
    <p:sldId id="257" r:id="rId4"/>
    <p:sldId id="262" r:id="rId5"/>
    <p:sldId id="283" r:id="rId6"/>
    <p:sldId id="260" r:id="rId7"/>
    <p:sldId id="301" r:id="rId8"/>
    <p:sldId id="259" r:id="rId9"/>
    <p:sldId id="258" r:id="rId10"/>
    <p:sldId id="261" r:id="rId11"/>
    <p:sldId id="267" r:id="rId12"/>
    <p:sldId id="303" r:id="rId13"/>
    <p:sldId id="269" r:id="rId14"/>
    <p:sldId id="264" r:id="rId15"/>
    <p:sldId id="268" r:id="rId16"/>
    <p:sldId id="270" r:id="rId17"/>
    <p:sldId id="274" r:id="rId18"/>
    <p:sldId id="276" r:id="rId19"/>
    <p:sldId id="271" r:id="rId20"/>
    <p:sldId id="275" r:id="rId21"/>
    <p:sldId id="273" r:id="rId22"/>
    <p:sldId id="272" r:id="rId23"/>
    <p:sldId id="266" r:id="rId24"/>
    <p:sldId id="278" r:id="rId25"/>
    <p:sldId id="279" r:id="rId26"/>
    <p:sldId id="288" r:id="rId27"/>
    <p:sldId id="286" r:id="rId28"/>
    <p:sldId id="287" r:id="rId29"/>
    <p:sldId id="289" r:id="rId30"/>
    <p:sldId id="294" r:id="rId31"/>
    <p:sldId id="297" r:id="rId32"/>
    <p:sldId id="299" r:id="rId33"/>
    <p:sldId id="291" r:id="rId34"/>
    <p:sldId id="284" r:id="rId35"/>
    <p:sldId id="298" r:id="rId36"/>
    <p:sldId id="300" r:id="rId37"/>
    <p:sldId id="304" r:id="rId3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CZm8HWtrgdMBK8LRdSHAA" hashData="yeU9UtqnB7RKhioEua3YY9qcSG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9900"/>
    <a:srgbClr val="FF8FDC"/>
    <a:srgbClr val="0066FF"/>
    <a:srgbClr val="FFE07D"/>
    <a:srgbClr val="CC00CC"/>
    <a:srgbClr val="243610"/>
    <a:srgbClr val="9933FF"/>
    <a:srgbClr val="911F6B"/>
    <a:srgbClr val="CC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C8995F-5034-4919-82AF-69B8B1FF7BEE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F180E4-0FA2-4627-9DD5-69784460A68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F180E4-0FA2-4627-9DD5-69784460A689}" type="slidenum">
              <a:rPr lang="es-PE" smtClean="0"/>
              <a:pPr/>
              <a:t>14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7E2F-7DBE-4295-8465-24379140D2B4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50E78-5693-4B99-AC0E-B8BA73D744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7E2F-7DBE-4295-8465-24379140D2B4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50E78-5693-4B99-AC0E-B8BA73D744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7E2F-7DBE-4295-8465-24379140D2B4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50E78-5693-4B99-AC0E-B8BA73D744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7E2F-7DBE-4295-8465-24379140D2B4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50E78-5693-4B99-AC0E-B8BA73D744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7E2F-7DBE-4295-8465-24379140D2B4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50E78-5693-4B99-AC0E-B8BA73D744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7E2F-7DBE-4295-8465-24379140D2B4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50E78-5693-4B99-AC0E-B8BA73D744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7E2F-7DBE-4295-8465-24379140D2B4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50E78-5693-4B99-AC0E-B8BA73D744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7E2F-7DBE-4295-8465-24379140D2B4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50E78-5693-4B99-AC0E-B8BA73D744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7E2F-7DBE-4295-8465-24379140D2B4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50E78-5693-4B99-AC0E-B8BA73D744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7E2F-7DBE-4295-8465-24379140D2B4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50E78-5693-4B99-AC0E-B8BA73D744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7E2F-7DBE-4295-8465-24379140D2B4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50E78-5693-4B99-AC0E-B8BA73D744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27E2F-7DBE-4295-8465-24379140D2B4}" type="datetimeFigureOut">
              <a:rPr lang="es-PE" smtClean="0"/>
              <a:pPr/>
              <a:t>17/07/2021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50E78-5693-4B99-AC0E-B8BA73D7441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7402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e92099f62b588911cdce91eea62c3e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50C24A">
                  <a:shade val="67500"/>
                  <a:satMod val="115000"/>
                </a:srgbClr>
              </a:gs>
              <a:gs pos="100000">
                <a:srgbClr val="50C24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7402B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ooltext388891224389812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143240" y="428610"/>
            <a:ext cx="2895088" cy="646387"/>
          </a:xfrm>
          <a:prstGeom prst="rect">
            <a:avLst/>
          </a:prstGeom>
        </p:spPr>
      </p:pic>
      <p:pic>
        <p:nvPicPr>
          <p:cNvPr id="7" name="6 Imagen" descr="cooltext388891250470774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2357422" y="1142990"/>
            <a:ext cx="4447412" cy="825680"/>
          </a:xfrm>
          <a:prstGeom prst="rect">
            <a:avLst/>
          </a:prstGeom>
        </p:spPr>
      </p:pic>
      <p:pic>
        <p:nvPicPr>
          <p:cNvPr id="8" name="7 Imagen" descr="cooltext388891330903699.png"/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7072330" y="4286262"/>
            <a:ext cx="1785950" cy="247141"/>
          </a:xfrm>
          <a:prstGeom prst="rect">
            <a:avLst/>
          </a:prstGeom>
        </p:spPr>
      </p:pic>
      <p:pic>
        <p:nvPicPr>
          <p:cNvPr id="9" name="8 Imagen" descr="fe92099f62b588911cdce91eea62c3e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_Beethoven_S_Silence_-_MP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AD5"/>
            </a:gs>
            <a:gs pos="50000">
              <a:srgbClr val="D93FB1">
                <a:shade val="67500"/>
                <a:satMod val="115000"/>
              </a:srgbClr>
            </a:gs>
            <a:gs pos="100000">
              <a:srgbClr val="D93FB1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-91117_windows-10-wallpaper-sprin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50C24A">
                  <a:shade val="67500"/>
                  <a:satMod val="115000"/>
                </a:srgbClr>
              </a:gs>
              <a:gs pos="100000">
                <a:srgbClr val="50C24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7402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mal-3099035_19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3160F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1D5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ckhopper_EN-US8893810132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</a:gradFill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66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-862981_hd-nature-wallpapers-desktop-images-download-cool-beautifu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gradFill flip="none" rotWithShape="1">
            <a:gsLst>
              <a:gs pos="3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gradFill flip="none" rotWithShape="1">
            <a:gsLst>
              <a:gs pos="7000">
                <a:srgbClr val="FF000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892bade218fac335cdc56f5fce39d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768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50C24A">
                  <a:shade val="67500"/>
                  <a:satMod val="115000"/>
                </a:srgbClr>
              </a:gs>
              <a:gs pos="100000">
                <a:srgbClr val="50C24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00"/>
            </a:gs>
            <a:gs pos="50000">
              <a:srgbClr val="008000">
                <a:shade val="67500"/>
                <a:satMod val="115000"/>
              </a:srgbClr>
            </a:gs>
            <a:gs pos="100000">
              <a:srgbClr val="008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-860867_tiny-birds-and-flowers-wallpaper-data-src-larg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36000">
                <a:srgbClr val="FFC000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8000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-128041_nature-wallpapers-full-hd-1080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257175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257175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800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-863131_hd-nature-wallpapers-desktop-images-4k-cool-natura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8000">
                  <a:shade val="30000"/>
                  <a:satMod val="115000"/>
                </a:srgbClr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61B0B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negieaGigantea_EN-US2414292735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62F13"/>
              </a:gs>
              <a:gs pos="50000">
                <a:schemeClr val="accent3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3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FFEEA7">
                  <a:shade val="67500"/>
                  <a:satMod val="115000"/>
                </a:srgbClr>
              </a:gs>
              <a:gs pos="100000">
                <a:srgbClr val="FFEEA7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-the+ear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FFEEA7">
                  <a:shade val="67500"/>
                  <a:satMod val="115000"/>
                </a:srgbClr>
              </a:gs>
              <a:gs pos="100000">
                <a:srgbClr val="FFEEA7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rmorantMackerel_EN-US7682867267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50000">
                <a:srgbClr val="99CCFF">
                  <a:shade val="67500"/>
                  <a:satMod val="115000"/>
                </a:srgbClr>
              </a:gs>
              <a:gs pos="100000">
                <a:srgbClr val="99CC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rdedTamarin_EN-US5595782750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12009"/>
              </a:gs>
              <a:gs pos="50000">
                <a:srgbClr val="FFEEA7">
                  <a:shade val="67500"/>
                  <a:satMod val="115000"/>
                </a:srgbClr>
              </a:gs>
              <a:gs pos="100000">
                <a:srgbClr val="FFEEA7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0000"/>
                <a:lumOff val="80000"/>
              </a:schemeClr>
            </a:gs>
            <a:gs pos="50000">
              <a:srgbClr val="3366FF">
                <a:shade val="67500"/>
                <a:satMod val="115000"/>
              </a:srgbClr>
            </a:gs>
            <a:gs pos="100000">
              <a:srgbClr val="33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rdovanCourts_EN-US4311661710_1920x10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213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60000"/>
                <a:lumOff val="40000"/>
              </a:schemeClr>
            </a:gs>
            <a:gs pos="50000">
              <a:schemeClr val="bg2">
                <a:lumMod val="20000"/>
                <a:lumOff val="80000"/>
                <a:shade val="67500"/>
                <a:satMod val="115000"/>
              </a:schemeClr>
            </a:gs>
            <a:gs pos="100000">
              <a:schemeClr val="bg2">
                <a:lumMod val="20000"/>
                <a:lumOff val="8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bsEmerge_EN-US2822084703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E14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apamaCousins_EN-US1071916004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67402B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groveForest_EN-US9309815352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8000">
                  <a:shade val="67500"/>
                  <a:satMod val="115000"/>
                </a:srgbClr>
              </a:gs>
              <a:gs pos="100000">
                <a:srgbClr val="008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F7D5">
                  <a:shade val="67500"/>
                  <a:satMod val="115000"/>
                </a:srgbClr>
              </a:gs>
              <a:gs pos="100000">
                <a:srgbClr val="FFF7D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66FF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Pit_EN-US2350184760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ughingOwl_EN-US6301340149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1E14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E1608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152400" y="15240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rchFock_EN-US6157323134_1920x1080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uropeanRabbitGreeting_EN-US6522640634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200A4"/>
              </a:gs>
              <a:gs pos="50000">
                <a:srgbClr val="CC9FF9">
                  <a:shade val="67500"/>
                  <a:satMod val="115000"/>
                </a:srgbClr>
              </a:gs>
              <a:gs pos="100000">
                <a:srgbClr val="CC9FF9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D54F">
                <a:shade val="67500"/>
                <a:satMod val="115000"/>
              </a:srgbClr>
            </a:gs>
            <a:gs pos="100000">
              <a:srgbClr val="FFD54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o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F0C9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gadyptes_EN-US9915851755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002392">
                <a:shade val="67500"/>
                <a:satMod val="115000"/>
              </a:srgbClr>
            </a:gs>
            <a:gs pos="100000">
              <a:srgbClr val="002392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neSpotted_EN-US0305121800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2D050"/>
              </a:gs>
              <a:gs pos="50000">
                <a:srgbClr val="002392">
                  <a:shade val="67500"/>
                  <a:satMod val="115000"/>
                </a:srgbClr>
              </a:gs>
              <a:gs pos="100000">
                <a:srgbClr val="00239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outhernSunbird_EN-US5701754937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8000">
                <a:shade val="67500"/>
                <a:satMod val="115000"/>
              </a:srgbClr>
            </a:gs>
            <a:gs pos="100000">
              <a:srgbClr val="008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utduBrot_EN-US8410506080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6600"/>
              </a:gs>
              <a:gs pos="50000">
                <a:schemeClr val="tx1">
                  <a:lumMod val="95000"/>
                  <a:shade val="67500"/>
                  <a:satMod val="115000"/>
                </a:schemeClr>
              </a:gs>
              <a:gs pos="100000">
                <a:schemeClr val="tx1">
                  <a:lumMod val="9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392"/>
            </a:gs>
            <a:gs pos="50000">
              <a:schemeClr val="bg2">
                <a:lumMod val="60000"/>
                <a:lumOff val="40000"/>
                <a:shade val="67500"/>
                <a:satMod val="115000"/>
              </a:schemeClr>
            </a:gs>
            <a:gs pos="100000">
              <a:schemeClr val="bg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creen-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96633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CC3399">
                <a:shade val="67500"/>
                <a:satMod val="115000"/>
              </a:srgbClr>
            </a:gs>
            <a:gs pos="100000">
              <a:srgbClr val="CC3399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painBeeEaters_EN-US0011186052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0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CB86E"/>
              </a:gs>
              <a:gs pos="100000">
                <a:srgbClr val="156B13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03618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39339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3399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10155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911F6B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ood_dock_between_river_covered_by_plants_trees_grass_hd_nature-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B3219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4B3219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11F6B">
                <a:shade val="67500"/>
                <a:satMod val="115000"/>
              </a:srgbClr>
            </a:gs>
            <a:gs pos="100000">
              <a:srgbClr val="911F6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25317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33FF">
                  <a:shade val="67500"/>
                  <a:satMod val="115000"/>
                </a:srgbClr>
              </a:gs>
              <a:gs pos="100000">
                <a:srgbClr val="9933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ufousTailed_EN-US7607727290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24361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00CC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wo-tits-birds-pink-apple-flowers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66FF"/>
              </a:gs>
              <a:gs pos="50000">
                <a:srgbClr val="FFE07D">
                  <a:shade val="67500"/>
                  <a:satMod val="115000"/>
                </a:srgbClr>
              </a:gs>
              <a:gs pos="100000">
                <a:srgbClr val="FFE07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ongfuTown_EN-US7670109876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35783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8FDC">
                  <a:shade val="67500"/>
                  <a:satMod val="115000"/>
                </a:srgbClr>
              </a:gs>
              <a:gs pos="100000">
                <a:srgbClr val="FF8FDC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4000510"/>
            <a:ext cx="1133475" cy="4476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42923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</Words>
  <Application>Microsoft Office PowerPoint</Application>
  <PresentationFormat>Presentación en pantalla (16:9)</PresentationFormat>
  <Paragraphs>4</Paragraphs>
  <Slides>36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330</cp:revision>
  <dcterms:created xsi:type="dcterms:W3CDTF">2021-06-29T17:05:30Z</dcterms:created>
  <dcterms:modified xsi:type="dcterms:W3CDTF">2021-07-17T17:44:48Z</dcterms:modified>
</cp:coreProperties>
</file>