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4" r:id="rId3"/>
    <p:sldId id="273" r:id="rId4"/>
    <p:sldId id="294" r:id="rId5"/>
    <p:sldId id="292" r:id="rId6"/>
    <p:sldId id="281" r:id="rId7"/>
    <p:sldId id="280" r:id="rId8"/>
    <p:sldId id="279" r:id="rId9"/>
    <p:sldId id="278" r:id="rId10"/>
    <p:sldId id="272" r:id="rId11"/>
    <p:sldId id="271" r:id="rId12"/>
    <p:sldId id="270" r:id="rId13"/>
    <p:sldId id="286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77" r:id="rId26"/>
    <p:sldId id="276" r:id="rId27"/>
    <p:sldId id="258" r:id="rId28"/>
    <p:sldId id="282" r:id="rId29"/>
    <p:sldId id="290" r:id="rId30"/>
    <p:sldId id="288" r:id="rId31"/>
    <p:sldId id="289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mO6Qq2JTPF4k5UWasIVwA" hashData="Rd0cLxtxRStqzFjREg0TLF1KVs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00FF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54" autoAdjust="0"/>
    <p:restoredTop sz="94660"/>
  </p:normalViewPr>
  <p:slideViewPr>
    <p:cSldViewPr>
      <p:cViewPr>
        <p:scale>
          <a:sx n="50" d="100"/>
          <a:sy n="50" d="100"/>
        </p:scale>
        <p:origin x="-1020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373275-2C0F-4666-A646-763E188DEE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282DE-E9D0-4351-A6F8-F88190C3AF92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657A7-E1D4-4C0C-9B38-F5D8E50E0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1B3D4D-C2D8-430A-9EFD-D98D695820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828_1024_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20 Imagen" descr="e22943d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pic>
        <p:nvPicPr>
          <p:cNvPr id="30730" name="Picture 10" descr="http://static1.glowtxt.com/data1/c/a/9/ca93a8bb3967216a62c72ad1a2d73bd50cc4a245da39a3ee5e6b4b0d3255bfef95601890afd80709da39a3ee5e6b4b0d3255bfef95601890afd80709d52fb973cdcf1322232b6a5cf2f7d628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785786" y="6000768"/>
            <a:ext cx="3733804" cy="53340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1428736"/>
            <a:ext cx="3929090" cy="2585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extrusionH="57150" contourW="6350" prstMaterial="plastic">
              <a:bevelT w="114300" h="114300" prst="softRound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6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auhaus 93" pitchFamily="82" charset="0"/>
              </a:rPr>
              <a:t> </a:t>
            </a:r>
            <a:r>
              <a:rPr lang="es-ES" sz="4800" b="1" cap="all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DigifaceWide" pitchFamily="2" charset="0"/>
              </a:rPr>
              <a:t>Bellezas  </a:t>
            </a:r>
            <a:endParaRPr lang="es-ES" sz="4800" b="1" cap="all" dirty="0" smtClean="0">
              <a:ln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DigifaceWide" pitchFamily="2" charset="0"/>
            </a:endParaRPr>
          </a:p>
          <a:p>
            <a:pPr algn="ctr"/>
            <a:r>
              <a:rPr lang="es-ES" sz="4800" b="1" cap="all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DigifaceWide" pitchFamily="2" charset="0"/>
              </a:rPr>
              <a:t>Digitales</a:t>
            </a:r>
          </a:p>
          <a:p>
            <a:pPr algn="ctr"/>
            <a:r>
              <a:rPr lang="es-ES" sz="4800" b="1" cap="all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DigifaceWide" pitchFamily="2" charset="0"/>
              </a:rPr>
              <a:t>En 3D </a:t>
            </a:r>
            <a:endParaRPr lang="es-ES" sz="4800" b="1" cap="all" dirty="0">
              <a:ln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DigifaceWide" pitchFamily="2" charset="0"/>
            </a:endParaRPr>
          </a:p>
        </p:txBody>
      </p:sp>
    </p:spTree>
  </p:cSld>
  <p:clrMapOvr>
    <a:masterClrMapping/>
  </p:clrMapOvr>
  <p:transition spd="slow" advTm="22000">
    <p:sndAc>
      <p:stSnd loop="1">
        <p:snd r:embed="rId2" name="What A Feel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3384_1024_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8%20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786578" y="5786454"/>
            <a:ext cx="18473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9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6" name="3 Marcador de contenido" descr="004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143636" y="5715016"/>
            <a:ext cx="7184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05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00430" y="714356"/>
            <a:ext cx="1847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900" dirty="0"/>
          </a:p>
        </p:txBody>
      </p:sp>
      <p:pic>
        <p:nvPicPr>
          <p:cNvPr id="8" name="3 Marcador de contenido" descr="1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" name="10 CuadroTexto"/>
          <p:cNvSpPr txBox="1"/>
          <p:nvPr/>
        </p:nvSpPr>
        <p:spPr>
          <a:xfrm>
            <a:off x="4214810" y="357166"/>
            <a:ext cx="7184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1 (5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59" y="0"/>
            <a:ext cx="9014881" cy="6858000"/>
          </a:xfrm>
          <a:prstGeom prst="rect">
            <a:avLst/>
          </a:prstGeom>
        </p:spPr>
      </p:pic>
      <p:pic>
        <p:nvPicPr>
          <p:cNvPr id="5" name="4 Imagen" descr="135598_1024_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1Q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136945_1024_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1t - cop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1599_1024_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86862_1280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6" name="5 Imagen" descr="001t - copia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1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fre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antasy_girls_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002ok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69" y="0"/>
            <a:ext cx="9108831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2t-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antasy_girls_8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faad5d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3581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omantic-couple-wallpaper__yvt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28662" y="0"/>
            <a:ext cx="74295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3 (2) (1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antasy_girls_8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3c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antasy_girls_9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%202v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antasy_girls_9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antasy_girls_19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03h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5 (1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fantasy_girls_19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5 (2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antasy_girls_2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antasy_girls_28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c4e48b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6ok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00726"/>
          </a:xfrm>
          <a:prstGeom prst="rect">
            <a:avLst/>
          </a:prstGeom>
        </p:spPr>
      </p:pic>
      <p:pic>
        <p:nvPicPr>
          <p:cNvPr id="6" name="5 Imagen" descr="44 (2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642918"/>
            <a:ext cx="9144000" cy="5500726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6ok - copia - cop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le_1990476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45087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le_2021563 - copi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 (1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ile_2083338 - copi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le_2130280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-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 - copia.jpg"/>
          <p:cNvPicPr>
            <a:picLocks noChangeAspect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715040" cy="6858000"/>
          </a:xfrm>
          <a:prstGeom prst="rect">
            <a:avLst/>
          </a:prstGeom>
        </p:spPr>
      </p:pic>
      <p:pic>
        <p:nvPicPr>
          <p:cNvPr id="5" name="4 Imagen" descr="883c91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71504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44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153739" cy="6858000"/>
          </a:xfrm>
          <a:prstGeom prst="rect">
            <a:avLst/>
          </a:prstGeom>
        </p:spPr>
      </p:pic>
      <p:pic>
        <p:nvPicPr>
          <p:cNvPr id="5" name="4 Imagen" descr="file_16590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143668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000760" y="5929330"/>
            <a:ext cx="71846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  <a:endParaRPr lang="es-ES" sz="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6 Imagen" descr="002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image_5326121012051722094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6 Marcador de contenido" descr="image_5326121012051722094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429684" cy="6322264"/>
          </a:xfrm>
          <a:prstGeom prst="rect">
            <a:avLst/>
          </a:prstGeom>
        </p:spPr>
      </p:pic>
      <p:pic>
        <p:nvPicPr>
          <p:cNvPr id="6" name="6 Marcador de contenido" descr="image_5326121012051722094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1" y="520479"/>
            <a:ext cx="8038835" cy="5837479"/>
          </a:xfrm>
          <a:prstGeom prst="rect">
            <a:avLst/>
          </a:prstGeom>
        </p:spPr>
      </p:pic>
      <p:pic>
        <p:nvPicPr>
          <p:cNvPr id="8" name="6 Marcador de contenido" descr="image_5326121012051722094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14356"/>
            <a:ext cx="7643866" cy="5429288"/>
          </a:xfrm>
          <a:prstGeom prst="rect">
            <a:avLst/>
          </a:prstGeom>
        </p:spPr>
      </p:pic>
      <p:pic>
        <p:nvPicPr>
          <p:cNvPr id="4102" name="Picture 6" descr="http://static1.glowtxt.com/data1/5/8/4/584a5c7d7340dcd86e8d16801c82daa1a7acfe49da39a3ee5e6b4b0d3255bfef95601890afd80709da39a3ee5e6b4b0d3255bfef95601890afd80709f68839fbbe4827c96573ba423c651ac6.png"/>
          <p:cNvPicPr>
            <a:picLocks noChangeAspect="1" noChangeArrowheads="1"/>
          </p:cNvPicPr>
          <p:nvPr/>
        </p:nvPicPr>
        <p:blipFill>
          <a:blip r:embed="rId3">
            <a:lum bright="70000" contrast="40000"/>
          </a:blip>
          <a:srcRect/>
          <a:stretch>
            <a:fillRect/>
          </a:stretch>
        </p:blipFill>
        <p:spPr bwMode="auto">
          <a:xfrm>
            <a:off x="500034" y="5929330"/>
            <a:ext cx="2571768" cy="5381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S DIGIT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BELLEZAS DIGITALES</Template>
  <TotalTime>0</TotalTime>
  <Words>48</Words>
  <Application>Microsoft Office PowerPoint</Application>
  <PresentationFormat>Presentación en pantalla (4:3)</PresentationFormat>
  <Paragraphs>21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BELLEZAS DIGITALES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</cp:revision>
  <dcterms:created xsi:type="dcterms:W3CDTF">2012-11-12T18:05:47Z</dcterms:created>
  <dcterms:modified xsi:type="dcterms:W3CDTF">2012-11-14T22:52:38Z</dcterms:modified>
</cp:coreProperties>
</file>