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4" r:id="rId4"/>
    <p:sldId id="283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75" r:id="rId13"/>
    <p:sldId id="274" r:id="rId14"/>
    <p:sldId id="273" r:id="rId15"/>
    <p:sldId id="272" r:id="rId16"/>
    <p:sldId id="271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86" r:id="rId27"/>
    <p:sldId id="285" r:id="rId28"/>
    <p:sldId id="260" r:id="rId29"/>
    <p:sldId id="259" r:id="rId30"/>
    <p:sldId id="258" r:id="rId31"/>
    <p:sldId id="257" r:id="rId32"/>
    <p:sldId id="287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qJQ1gIglkUnDSaz321l0g==" hashData="kOMACpmuujp8vCnVHh5YPx77WW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ED1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496C-29C5-44D2-AA72-7722A44A15C8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DCC8-A66F-4FCA-9C83-57F68406B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496C-29C5-44D2-AA72-7722A44A15C8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DCC8-A66F-4FCA-9C83-57F68406B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496C-29C5-44D2-AA72-7722A44A15C8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DCC8-A66F-4FCA-9C83-57F68406B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496C-29C5-44D2-AA72-7722A44A15C8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DCC8-A66F-4FCA-9C83-57F68406B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496C-29C5-44D2-AA72-7722A44A15C8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DCC8-A66F-4FCA-9C83-57F68406B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496C-29C5-44D2-AA72-7722A44A15C8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DCC8-A66F-4FCA-9C83-57F68406B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496C-29C5-44D2-AA72-7722A44A15C8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DCC8-A66F-4FCA-9C83-57F68406B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496C-29C5-44D2-AA72-7722A44A15C8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DCC8-A66F-4FCA-9C83-57F68406B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496C-29C5-44D2-AA72-7722A44A15C8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DCC8-A66F-4FCA-9C83-57F68406B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496C-29C5-44D2-AA72-7722A44A15C8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DCC8-A66F-4FCA-9C83-57F68406B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496C-29C5-44D2-AA72-7722A44A15C8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DCC8-A66F-4FCA-9C83-57F68406B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46B410-5E97-439B-BDF7-74BD73C4661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ED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9496C-29C5-44D2-AA72-7722A44A15C8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DCC8-A66F-4FCA-9C83-57F68406B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274DD9F-EDEB-4153-88C2-10377B7B0C8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gif"/><Relationship Id="rId4" Type="http://schemas.openxmlformats.org/officeDocument/2006/relationships/image" Target="../media/image3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gif"/><Relationship Id="rId4" Type="http://schemas.openxmlformats.org/officeDocument/2006/relationships/image" Target="../media/image4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4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gif"/><Relationship Id="rId4" Type="http://schemas.openxmlformats.org/officeDocument/2006/relationships/image" Target="../media/image5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6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66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gif"/><Relationship Id="rId4" Type="http://schemas.openxmlformats.org/officeDocument/2006/relationships/image" Target="../media/image69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0.png"/><Relationship Id="rId7" Type="http://schemas.openxmlformats.org/officeDocument/2006/relationships/image" Target="../media/image8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http://www.smiliz.fr/glitters/img.php?f=ARIAL&amp;t=75&amp;txt=BELLEZA&amp;a=1&amp;chx=023b478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772816"/>
            <a:ext cx="4305300" cy="819150"/>
          </a:xfrm>
          <a:prstGeom prst="rect">
            <a:avLst/>
          </a:prstGeom>
          <a:noFill/>
        </p:spPr>
      </p:pic>
      <p:pic>
        <p:nvPicPr>
          <p:cNvPr id="31751" name="Picture 7" descr="http://www.smiliz.fr/glitters/img.php?f=ARIAL&amp;t=75&amp;txt=NOCTURNA%5Bbr%5D&amp;a=1&amp;chx=023b478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3356992"/>
            <a:ext cx="5514975" cy="876300"/>
          </a:xfrm>
          <a:prstGeom prst="rect">
            <a:avLst/>
          </a:prstGeom>
          <a:noFill/>
        </p:spPr>
      </p:pic>
      <p:pic>
        <p:nvPicPr>
          <p:cNvPr id="31755" name="Picture 11" descr="http://www.smiliz.fr/glitters/img.php?f=ARIAL&amp;t=30&amp;txt=Autor+Tom%E1s+MF&amp;a=1&amp;chx=e3ad2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260648"/>
            <a:ext cx="2981325" cy="409575"/>
          </a:xfrm>
          <a:prstGeom prst="rect">
            <a:avLst/>
          </a:prstGeom>
          <a:noFill/>
        </p:spPr>
      </p:pic>
      <p:pic>
        <p:nvPicPr>
          <p:cNvPr id="31757" name="Picture 13" descr="http://www.smiliz.fr/glitters/img.php?f=ARIAL&amp;t=30&amp;txt=Automatico&amp;a=1&amp;chx=3761d0d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6021288"/>
            <a:ext cx="2105025" cy="409575"/>
          </a:xfrm>
          <a:prstGeom prst="rect">
            <a:avLst/>
          </a:prstGeom>
          <a:noFill/>
        </p:spPr>
      </p:pic>
      <p:pic>
        <p:nvPicPr>
          <p:cNvPr id="31758" name="Picture 14" descr="C:\Users\Usuario\Desktop\descargas\ZNECESARIO PARA PPS\0_1gomb_026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77213" y="0"/>
            <a:ext cx="966787" cy="966787"/>
          </a:xfrm>
          <a:prstGeom prst="rect">
            <a:avLst/>
          </a:prstGeom>
          <a:noFill/>
        </p:spPr>
      </p:pic>
      <p:pic>
        <p:nvPicPr>
          <p:cNvPr id="31759" name="Picture 15" descr="C:\Users\Usuario\Desktop\descargas\ZNECESARIO PARA PPS\0_1gomb4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66787" cy="966787"/>
          </a:xfrm>
          <a:prstGeom prst="rect">
            <a:avLst/>
          </a:prstGeom>
          <a:noFill/>
        </p:spPr>
      </p:pic>
      <p:pic>
        <p:nvPicPr>
          <p:cNvPr id="31747" name="Picture 3" descr="http://www.smiliz.fr/glitters/img.php?f=ARIAL&amp;t=35&amp;txt=M%FAsica&amp;a=1&amp;chx=b9fcea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5517232"/>
            <a:ext cx="1552575" cy="457200"/>
          </a:xfrm>
          <a:prstGeom prst="rect">
            <a:avLst/>
          </a:prstGeom>
          <a:noFill/>
        </p:spPr>
      </p:pic>
      <p:pic>
        <p:nvPicPr>
          <p:cNvPr id="2" name="Picture 5" descr="http://www.smiliz.fr/glitters/img.php?f=ARIAL&amp;t=25&amp;txt=Esclavo+y+amo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6093296"/>
            <a:ext cx="2209800" cy="4286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2"/>
    <p:sndAc>
      <p:stSnd>
        <p:snd r:embed="rId2" name="04 esclavo y am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rópolis de Atena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0725" name="Picture 5" descr="http://www.smiliz.fr/glitters/img.php?f=ARIAL&amp;t=30&amp;txt=Acr%F3polis+de+Atenas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980728"/>
            <a:ext cx="3676650" cy="4857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22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047892" y="3244659"/>
            <a:ext cx="6336704" cy="368681"/>
          </a:xfrm>
          <a:prstGeom prst="rect">
            <a:avLst/>
          </a:prstGeom>
          <a:noFill/>
        </p:spPr>
      </p:pic>
      <p:pic>
        <p:nvPicPr>
          <p:cNvPr id="23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an - el castillo de Drácul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9698" name="Picture 2" descr="http://www.smiliz.fr/glitters/img.php?f=ARIAL&amp;t=30&amp;txt=Bran+el+castillo+de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268760"/>
            <a:ext cx="3286125" cy="409575"/>
          </a:xfrm>
          <a:prstGeom prst="rect">
            <a:avLst/>
          </a:prstGeom>
          <a:noFill/>
        </p:spPr>
      </p:pic>
      <p:pic>
        <p:nvPicPr>
          <p:cNvPr id="29700" name="Picture 4" descr="http://www.smiliz.fr/glitters/img.php?f=ARIAL&amp;t=30&amp;txt=Dr%E1cula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268760"/>
            <a:ext cx="1476375" cy="409575"/>
          </a:xfrm>
          <a:prstGeom prst="rect">
            <a:avLst/>
          </a:prstGeom>
          <a:noFill/>
        </p:spPr>
      </p:pic>
      <p:pic>
        <p:nvPicPr>
          <p:cNvPr id="2051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669361"/>
            <a:ext cx="9144000" cy="188639"/>
          </a:xfrm>
          <a:prstGeom prst="rect">
            <a:avLst/>
          </a:prstGeom>
          <a:noFill/>
        </p:spPr>
      </p:pic>
      <p:pic>
        <p:nvPicPr>
          <p:cNvPr id="2052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801800" y="3327161"/>
            <a:ext cx="6480721" cy="20368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138521" y="3327160"/>
            <a:ext cx="6480721" cy="2036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inos Monte Carlo Mónac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8674" name="Picture 2" descr="http://www.smiliz.fr/glitters/img.php?f=ARIAL&amp;t=30&amp;txt=Casinos+Monte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620688"/>
            <a:ext cx="2809875" cy="409575"/>
          </a:xfrm>
          <a:prstGeom prst="rect">
            <a:avLst/>
          </a:prstGeom>
          <a:noFill/>
        </p:spPr>
      </p:pic>
      <p:pic>
        <p:nvPicPr>
          <p:cNvPr id="28676" name="Picture 4" descr="http://www.smiliz.fr/glitters/img.php?f=ARIAL&amp;t=30&amp;txt=Carlo+M%F3naco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620688"/>
            <a:ext cx="2533650" cy="409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3047892" y="3244659"/>
            <a:ext cx="6336704" cy="368681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Colon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7650" name="Picture 2" descr="http://www.smiliz.fr/glitters/img.php?f=ARIAL&amp;t=30&amp;txt=Catedral+de+Colonia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340768"/>
            <a:ext cx="3648075" cy="40957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1"/>
            <a:ext cx="9144000" cy="188639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01800" y="3327161"/>
            <a:ext cx="6480721" cy="20368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38521" y="3327160"/>
            <a:ext cx="6480721" cy="2036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iseo Rom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6626" name="Picture 2" descr="http://www.smiliz.fr/glitters/img.php?f=ARIAL&amp;t=30&amp;txt=Coliseo+Roma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124744"/>
            <a:ext cx="2667000" cy="409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047892" y="3244659"/>
            <a:ext cx="6336704" cy="368681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omo di Milan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5602" name="Picture 2" descr="http://www.smiliz.fr/glitters/img.php?f=ARIAL&amp;t=30&amp;txt=Duomo+di+Milano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980728"/>
            <a:ext cx="3028950" cy="40957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1"/>
            <a:ext cx="9144000" cy="188639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01800" y="3327161"/>
            <a:ext cx="6480721" cy="20368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38521" y="3327160"/>
            <a:ext cx="6480721" cy="2036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dificio del parlamento en Bucarest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4578" name="Picture 2" descr="http://www.smiliz.fr/glitters/img.php?f=ARIAL&amp;t=30&amp;txt=Edificio+del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76672"/>
            <a:ext cx="2114550" cy="409575"/>
          </a:xfrm>
          <a:prstGeom prst="rect">
            <a:avLst/>
          </a:prstGeom>
          <a:noFill/>
        </p:spPr>
      </p:pic>
      <p:pic>
        <p:nvPicPr>
          <p:cNvPr id="24580" name="Picture 4" descr="http://www.smiliz.fr/glitters/img.php?f=ARIAL&amp;t=30&amp;txt=parlamento+en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76672"/>
            <a:ext cx="2714625" cy="485775"/>
          </a:xfrm>
          <a:prstGeom prst="rect">
            <a:avLst/>
          </a:prstGeom>
          <a:noFill/>
        </p:spPr>
      </p:pic>
      <p:pic>
        <p:nvPicPr>
          <p:cNvPr id="24582" name="Picture 6" descr="http://www.smiliz.fr/glitters/img.php?f=ARIAL&amp;t=30&amp;txt=Bucarest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476672"/>
            <a:ext cx="1771650" cy="409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3047892" y="3244659"/>
            <a:ext cx="6336704" cy="368681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Atomium de Brusela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5" cy="6480719"/>
          </a:xfrm>
          <a:prstGeom prst="rect">
            <a:avLst/>
          </a:prstGeom>
        </p:spPr>
      </p:pic>
      <p:pic>
        <p:nvPicPr>
          <p:cNvPr id="23554" name="Picture 2" descr="http://www.smiliz.fr/glitters/img.php?f=ARIAL&amp;t=30&amp;txt=El+Atomium+de+Bruselas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692696"/>
            <a:ext cx="4333875" cy="40957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1"/>
            <a:ext cx="9144000" cy="188639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01800" y="3327161"/>
            <a:ext cx="6480721" cy="20368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38521" y="3327160"/>
            <a:ext cx="6480721" cy="2036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hotel Burj Al Arab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2530" name="Picture 2" descr="http://www.smiliz.fr/glitters/img.php?f=ARIAL&amp;t=30&amp;txt=El+hotel+Burj+Al+Arab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268760"/>
            <a:ext cx="3638550" cy="4857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047892" y="3244659"/>
            <a:ext cx="6336704" cy="368681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tatua de Cristo en Rio de Janeir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1506" name="Picture 2" descr="http://www.smiliz.fr/glitters/img.php?f=ARIAL&amp;t=30&amp;txt=Estatua+de+Cristo+en+Rio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764704"/>
            <a:ext cx="4410075" cy="409575"/>
          </a:xfrm>
          <a:prstGeom prst="rect">
            <a:avLst/>
          </a:prstGeom>
          <a:noFill/>
        </p:spPr>
      </p:pic>
      <p:pic>
        <p:nvPicPr>
          <p:cNvPr id="21508" name="Picture 4" descr="http://www.smiliz.fr/glitters/img.php?f=ARIAL&amp;t=30&amp;txt=de+Janeiro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764704"/>
            <a:ext cx="1952625" cy="409575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669361"/>
            <a:ext cx="9144000" cy="188639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801800" y="3327161"/>
            <a:ext cx="6480721" cy="20368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138521" y="3327160"/>
            <a:ext cx="6480721" cy="2036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tatua de la libertad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0482" name="Picture 2" descr="http://www.smiliz.fr/glitters/img.php?f=ARIAL&amp;t=30&amp;txt=Estatua+de+la+libertad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764704"/>
            <a:ext cx="3752850" cy="409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047892" y="3244659"/>
            <a:ext cx="6336704" cy="368681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llgrímskirkja iglesia en Reykjavik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9458" name="Picture 2" descr="http://www.smiliz.fr/glitters/img.php?f=ARIAL&amp;t=30&amp;txt=Hallgr%EDmskirkja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76672"/>
            <a:ext cx="2781300" cy="485775"/>
          </a:xfrm>
          <a:prstGeom prst="rect">
            <a:avLst/>
          </a:prstGeom>
          <a:noFill/>
        </p:spPr>
      </p:pic>
      <p:pic>
        <p:nvPicPr>
          <p:cNvPr id="19460" name="Picture 4" descr="http://www.smiliz.fr/glitters/img.php?f=ARIAL&amp;t=30&amp;txt=iglesia+en+Reykjavik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76672"/>
            <a:ext cx="3619500" cy="485775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669361"/>
            <a:ext cx="9144000" cy="188639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801800" y="3327161"/>
            <a:ext cx="6480721" cy="20368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138521" y="3327160"/>
            <a:ext cx="6480721" cy="2036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Catedral de Cristo Salvador en Moscú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8434" name="Picture 2" descr="http://www.smiliz.fr/glitters/img.php?f=ARIAL&amp;t=30&amp;txt=La+Catedral+de+Cristo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20688"/>
            <a:ext cx="3876675" cy="409575"/>
          </a:xfrm>
          <a:prstGeom prst="rect">
            <a:avLst/>
          </a:prstGeom>
          <a:noFill/>
        </p:spPr>
      </p:pic>
      <p:pic>
        <p:nvPicPr>
          <p:cNvPr id="18436" name="Picture 4" descr="http://www.smiliz.fr/glitters/img.php?f=ARIAL&amp;t=30&amp;txt=Salvador+en+Mosc%FA+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620688"/>
            <a:ext cx="3638550" cy="409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3047892" y="3244659"/>
            <a:ext cx="6336704" cy="368681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Gran Muralla de Chin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7410" name="Picture 2" descr="http://www.smiliz.fr/glitters/img.php?f=ARIAL&amp;t=30&amp;txt=La+Gran+Muralla+de+China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764704"/>
            <a:ext cx="4533900" cy="40957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1"/>
            <a:ext cx="9144000" cy="188639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01800" y="3327161"/>
            <a:ext cx="6480721" cy="20368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38521" y="3327160"/>
            <a:ext cx="6480721" cy="2036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ndon Eye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5362" name="Picture 2" descr="http://www.smiliz.fr/glitters/img.php?f=ARIAL&amp;t=30&amp;txt=London+Eye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836712"/>
            <a:ext cx="2295525" cy="4857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047892" y="3244659"/>
            <a:ext cx="6336704" cy="368681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acio de Schönbrunn en Vien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5" cy="6480720"/>
          </a:xfrm>
          <a:prstGeom prst="rect">
            <a:avLst/>
          </a:prstGeom>
        </p:spPr>
      </p:pic>
      <p:pic>
        <p:nvPicPr>
          <p:cNvPr id="14338" name="Picture 2" descr="http://www.smiliz.fr/glitters/img.php?f=ARIAL&amp;t=30&amp;txt=Palacio+de+Sch%F6nbrunn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764704"/>
            <a:ext cx="4219575" cy="409575"/>
          </a:xfrm>
          <a:prstGeom prst="rect">
            <a:avLst/>
          </a:prstGeom>
          <a:noFill/>
        </p:spPr>
      </p:pic>
      <p:pic>
        <p:nvPicPr>
          <p:cNvPr id="14340" name="Picture 4" descr="http://www.smiliz.fr/glitters/img.php?f=ARIAL&amp;t=30&amp;txt=+en+Viena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764704"/>
            <a:ext cx="1885950" cy="409575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669361"/>
            <a:ext cx="9144000" cy="188639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801800" y="3327161"/>
            <a:ext cx="6480721" cy="20368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138521" y="3327160"/>
            <a:ext cx="6480721" cy="2036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acio de Westminster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3314" name="Picture 2" descr="http://www.smiliz.fr/glitters/img.php?f=ARIAL&amp;t=30&amp;txt=Palacio+de+Westminster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196752"/>
            <a:ext cx="4181475" cy="409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047892" y="3244659"/>
            <a:ext cx="6336704" cy="368681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lamento húngar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2290" name="Picture 2" descr="http://www.smiliz.fr/glitters/img.php?f=ARIAL&amp;t=30&amp;txt=Parlamento+h%FAngaro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908720"/>
            <a:ext cx="3733800" cy="48577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1"/>
            <a:ext cx="9144000" cy="188639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01800" y="3327161"/>
            <a:ext cx="6480721" cy="20368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38521" y="3327160"/>
            <a:ext cx="6480721" cy="2036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tr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52773"/>
          </a:xfrm>
          <a:prstGeom prst="rect">
            <a:avLst/>
          </a:prstGeom>
        </p:spPr>
      </p:pic>
      <p:pic>
        <p:nvPicPr>
          <p:cNvPr id="11266" name="Picture 2" descr="http://www.smiliz.fr/glitters/img.php?f=ARIAL&amp;t=30&amp;txt=Petra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764704"/>
            <a:ext cx="1171575" cy="409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047892" y="3244659"/>
            <a:ext cx="6336704" cy="368681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rámide del Louvre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0242" name="Picture 2" descr="http://www.smiliz.fr/glitters/img.php?f=ARIAL&amp;t=30&amp;txt=Pir%E1mide+del+Louvre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836712"/>
            <a:ext cx="3562350" cy="40957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1"/>
            <a:ext cx="9144000" cy="188639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01800" y="3327161"/>
            <a:ext cx="6480721" cy="20368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38521" y="3327160"/>
            <a:ext cx="6480721" cy="2036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rámides de Giza y la necrópoli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9218" name="Picture 2" descr="http://www.smiliz.fr/glitters/img.php?f=ARIAL&amp;t=30&amp;txt=Pir%E1mides+de+Giza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620688"/>
            <a:ext cx="3286125" cy="409575"/>
          </a:xfrm>
          <a:prstGeom prst="rect">
            <a:avLst/>
          </a:prstGeom>
          <a:noFill/>
        </p:spPr>
      </p:pic>
      <p:pic>
        <p:nvPicPr>
          <p:cNvPr id="9220" name="Picture 4" descr="http://www.smiliz.fr/glitters/img.php?f=ARIAL&amp;t=30&amp;txt=y+la+necr%F3polis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620688"/>
            <a:ext cx="2609850" cy="4857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3047892" y="3244659"/>
            <a:ext cx="6336704" cy="368681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aza Cibeles, Madrid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52773"/>
          </a:xfrm>
          <a:prstGeom prst="rect">
            <a:avLst/>
          </a:prstGeom>
        </p:spPr>
      </p:pic>
      <p:pic>
        <p:nvPicPr>
          <p:cNvPr id="8194" name="Picture 2" descr="http://www.smiliz.fr/glitters/img.php?f=ARIAL&amp;t=30&amp;txt=Plaza+Cibeles%2C+Madrid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908720"/>
            <a:ext cx="3876675" cy="46672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1"/>
            <a:ext cx="9144000" cy="188639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01800" y="3327161"/>
            <a:ext cx="6480721" cy="20368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38521" y="3327160"/>
            <a:ext cx="6480721" cy="2036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 de George Washingto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7170" name="Picture 2" descr="http://www.smiliz.fr/glitters/img.php?f=ARIAL&amp;t=30&amp;txt=Puente+de+George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48680"/>
            <a:ext cx="3286125" cy="485775"/>
          </a:xfrm>
          <a:prstGeom prst="rect">
            <a:avLst/>
          </a:prstGeom>
          <a:noFill/>
        </p:spPr>
      </p:pic>
      <p:pic>
        <p:nvPicPr>
          <p:cNvPr id="7172" name="Picture 4" descr="http://www.smiliz.fr/glitters/img.php?f=ARIAL&amp;t=30&amp;txt=Washington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548680"/>
            <a:ext cx="2286000" cy="48577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2984011" y="3316668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 de las Cadenas de Budapest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6146" name="Picture 2" descr="http://www.smiliz.fr/glitters/img.php?f=ARIAL&amp;t=30&amp;txt=+Puente+de+las+Cadenas+de+Budapest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764704"/>
            <a:ext cx="4791075" cy="409575"/>
          </a:xfrm>
          <a:prstGeom prst="rect">
            <a:avLst/>
          </a:prstGeom>
          <a:noFill/>
        </p:spPr>
      </p:pic>
      <p:pic>
        <p:nvPicPr>
          <p:cNvPr id="6148" name="Picture 4" descr="http://www.smiliz.fr/glitters/img.php?f=ARIAL&amp;t=30&amp;txt=+Budapest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764704"/>
            <a:ext cx="2000250" cy="485775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669361"/>
            <a:ext cx="9144000" cy="188639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801800" y="3327161"/>
            <a:ext cx="6480721" cy="20368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138521" y="3327160"/>
            <a:ext cx="6480721" cy="20368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ydney Opera House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122" name="Picture 2" descr="http://www.smiliz.fr/glitters/img.php?f=ARIAL&amp;t=30&amp;txt=Sydney+Opera+House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92696"/>
            <a:ext cx="3800475" cy="4857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047892" y="3244659"/>
            <a:ext cx="6336704" cy="368681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j Mahal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098" name="Picture 2" descr="http://www.smiliz.fr/glitters/img.php?f=ARIAL&amp;t=30&amp;txt=Taj+Mahal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764704"/>
            <a:ext cx="1905000" cy="48577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1"/>
            <a:ext cx="9144000" cy="188639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01800" y="3327161"/>
            <a:ext cx="6480721" cy="20368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38521" y="3327160"/>
            <a:ext cx="6480721" cy="20368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rre Eiffel  Pari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074" name="Picture 2" descr="http://www.smiliz.fr/glitters/img.php?f=ARIAL&amp;t=30&amp;txt=Torre+Eiffel++Paris+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764704"/>
            <a:ext cx="3171825" cy="409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047892" y="3244659"/>
            <a:ext cx="6336704" cy="368681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kai, Lituan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050" name="Picture 2" descr="http://www.smiliz.fr/glitters/img.php?f=ARIAL&amp;t=30&amp;txt=Trakai%2C+Lituania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980728"/>
            <a:ext cx="2771775" cy="46672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1"/>
            <a:ext cx="9144000" cy="188639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01800" y="3327161"/>
            <a:ext cx="6480721" cy="20368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38521" y="3327160"/>
            <a:ext cx="6480721" cy="20368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rre inclinada de Pis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026" name="Picture 2" descr="http://www.smiliz.fr/glitters/img.php?f=ARIAL&amp;t=30&amp;txt=Torre+inclinada+de+Pisa&amp;a=1&amp;chx=e73cb2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5949280"/>
            <a:ext cx="4038600" cy="409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53200"/>
            <a:ext cx="9144000" cy="3048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047892" y="3244659"/>
            <a:ext cx="6336704" cy="368681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BARRAS PNG\GIF\5da6b5ea1d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91307" y="3244660"/>
            <a:ext cx="6336704" cy="368681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wheel spokes="2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40</Words>
  <Application>Microsoft Office PowerPoint</Application>
  <PresentationFormat>Presentación en pantalla (4:3)</PresentationFormat>
  <Paragraphs>15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26</cp:revision>
  <dcterms:created xsi:type="dcterms:W3CDTF">2013-10-07T22:16:40Z</dcterms:created>
  <dcterms:modified xsi:type="dcterms:W3CDTF">2013-10-26T17:06:51Z</dcterms:modified>
</cp:coreProperties>
</file>