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0" r:id="rId15"/>
    <p:sldId id="266" r:id="rId16"/>
    <p:sldId id="265" r:id="rId17"/>
    <p:sldId id="264" r:id="rId18"/>
    <p:sldId id="263" r:id="rId19"/>
    <p:sldId id="262" r:id="rId20"/>
    <p:sldId id="259" r:id="rId21"/>
    <p:sldId id="258" r:id="rId22"/>
    <p:sldId id="291" r:id="rId23"/>
    <p:sldId id="290" r:id="rId24"/>
    <p:sldId id="289" r:id="rId25"/>
    <p:sldId id="288" r:id="rId26"/>
    <p:sldId id="287" r:id="rId27"/>
    <p:sldId id="286" r:id="rId28"/>
    <p:sldId id="285" r:id="rId29"/>
    <p:sldId id="284" r:id="rId30"/>
    <p:sldId id="283" r:id="rId31"/>
    <p:sldId id="282" r:id="rId32"/>
    <p:sldId id="281" r:id="rId33"/>
    <p:sldId id="279" r:id="rId34"/>
    <p:sldId id="278" r:id="rId35"/>
    <p:sldId id="257" r:id="rId36"/>
    <p:sldId id="292" r:id="rId37"/>
    <p:sldId id="30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307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FsHufeTXcS9Htb7dq6H5Q==" hashData="7aamDQJxs7Pt6ST4XBZOholEO0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1B2E0-8BBD-4B68-9F9E-02D493E1874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68B14-4E6A-4B7B-958A-C56113E440CB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10EC9-7564-4C6C-B22F-5AD09EC54A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A999EB-BA7B-4CC4-BA11-9B05F2A57DD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8.png"/><Relationship Id="rId7" Type="http://schemas.openxmlformats.org/officeDocument/2006/relationships/image" Target="../media/image6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VAJILLA GUAPA\3a26440835f2303e56383ddb1756181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0"/>
            <a:ext cx="5886450" cy="885825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0"/>
            <a:ext cx="2743200" cy="885825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5972175"/>
            <a:ext cx="3076575" cy="885825"/>
          </a:xfrm>
          <a:prstGeom prst="rect">
            <a:avLst/>
          </a:prstGeom>
          <a:noFill/>
        </p:spPr>
      </p:pic>
      <p:pic>
        <p:nvPicPr>
          <p:cNvPr id="1042" name="Picture 1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4475" y="1268760"/>
            <a:ext cx="3819525" cy="381001"/>
          </a:xfrm>
          <a:prstGeom prst="rect">
            <a:avLst/>
          </a:prstGeom>
          <a:noFill/>
        </p:spPr>
      </p:pic>
      <p:pic>
        <p:nvPicPr>
          <p:cNvPr id="1044" name="Picture 2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0300" y="6237312"/>
            <a:ext cx="2933700" cy="381001"/>
          </a:xfrm>
          <a:prstGeom prst="rect">
            <a:avLst/>
          </a:prstGeom>
          <a:noFill/>
        </p:spPr>
      </p:pic>
      <p:pic>
        <p:nvPicPr>
          <p:cNvPr id="1045" name="Picture 2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6237312"/>
            <a:ext cx="1562100" cy="390525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  <p:sndAc>
      <p:stSnd>
        <p:snd r:embed="rId2" name="01 I BELIEVE IN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ce3_23a4132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1026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cdc_8d57315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8772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a26440835f2303e56383ddb175618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44408" cy="6100862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f70661565425d869b36e26f77ce577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8640"/>
            <a:ext cx="7992888" cy="6237312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c9db53d839f6d6bba5ea52ebf9b9b9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00392" cy="6075294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40c_7ee4383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8092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40d_190c860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31286"/>
            <a:ext cx="8208911" cy="599466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40e_44cee7c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417_f56627c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5" y="332656"/>
            <a:ext cx="8064896" cy="620992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416_eea9bff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136904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aba02375e86425ad37835796860206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44000" cy="5904656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08912" cy="605729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064896" cy="623731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24395" cy="60932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59492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08912" cy="61653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748464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28092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3690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8330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08912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7ad164ba32ea38bf9383b2177d3c41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08912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8175a2bdaccb7fb57715e08e3d2fdc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08912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c0e196ad91f2fd8232fd5ed9906a1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13690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9356d995e11ce9d09cf0983d61db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208912" cy="645333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9e431719eca7686db357df87eac8c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332656"/>
            <a:ext cx="828092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0dc348c6127bbca2f3342fd49ee25a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88424" cy="629131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3" y="476672"/>
            <a:ext cx="8064896" cy="60212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4113198" cy="5976664"/>
          </a:xfrm>
          <a:prstGeom prst="rect">
            <a:avLst/>
          </a:prstGeom>
        </p:spPr>
      </p:pic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9714" y="404664"/>
            <a:ext cx="4250758" cy="6048672"/>
          </a:xfrm>
          <a:prstGeom prst="rect">
            <a:avLst/>
          </a:prstGeom>
        </p:spPr>
      </p:pic>
      <p:pic>
        <p:nvPicPr>
          <p:cNvPr id="1026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9914" y="3312925"/>
            <a:ext cx="6858000" cy="23214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1983" y="541650"/>
            <a:ext cx="3820457" cy="5911686"/>
          </a:xfrm>
          <a:prstGeom prst="rect">
            <a:avLst/>
          </a:prstGeom>
        </p:spPr>
      </p:pic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32656"/>
            <a:ext cx="4267565" cy="6192689"/>
          </a:xfrm>
          <a:prstGeom prst="rect">
            <a:avLst/>
          </a:prstGeom>
        </p:spPr>
      </p:pic>
      <p:pic>
        <p:nvPicPr>
          <p:cNvPr id="4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9914" y="3312925"/>
            <a:ext cx="6858000" cy="23214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34775" y="404664"/>
            <a:ext cx="3897665" cy="6048672"/>
          </a:xfrm>
          <a:prstGeom prst="rect">
            <a:avLst/>
          </a:prstGeom>
        </p:spPr>
      </p:pic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4116158" cy="6048672"/>
          </a:xfrm>
          <a:prstGeom prst="rect">
            <a:avLst/>
          </a:prstGeom>
        </p:spPr>
      </p:pic>
      <p:pic>
        <p:nvPicPr>
          <p:cNvPr id="4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9914" y="3312925"/>
            <a:ext cx="6858000" cy="23214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404664"/>
            <a:ext cx="8064896" cy="61653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4038029" cy="6048672"/>
          </a:xfrm>
          <a:prstGeom prst="rect">
            <a:avLst/>
          </a:prstGeom>
        </p:spPr>
      </p:pic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30391" y="0"/>
            <a:ext cx="4713609" cy="6453336"/>
          </a:xfrm>
          <a:prstGeom prst="rect">
            <a:avLst/>
          </a:prstGeom>
        </p:spPr>
      </p:pic>
      <p:pic>
        <p:nvPicPr>
          <p:cNvPr id="4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3050" y="3312925"/>
            <a:ext cx="6858000" cy="23214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2916" y="332656"/>
            <a:ext cx="4177556" cy="6192688"/>
          </a:xfrm>
          <a:prstGeom prst="rect">
            <a:avLst/>
          </a:prstGeom>
        </p:spPr>
      </p:pic>
      <p:pic>
        <p:nvPicPr>
          <p:cNvPr id="3" name="2 Imagen" descr="Imagen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2656"/>
            <a:ext cx="4645701" cy="6120680"/>
          </a:xfrm>
          <a:prstGeom prst="rect">
            <a:avLst/>
          </a:prstGeom>
        </p:spPr>
      </p:pic>
      <p:pic>
        <p:nvPicPr>
          <p:cNvPr id="5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9914" y="3312925"/>
            <a:ext cx="6858000" cy="23214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8299" y="404664"/>
            <a:ext cx="4645701" cy="6453336"/>
          </a:xfrm>
          <a:prstGeom prst="rect">
            <a:avLst/>
          </a:prstGeom>
        </p:spPr>
      </p:pic>
      <p:pic>
        <p:nvPicPr>
          <p:cNvPr id="3" name="2 Imagen" descr="Imagen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4102985" cy="6192688"/>
          </a:xfrm>
          <a:prstGeom prst="rect">
            <a:avLst/>
          </a:prstGeom>
        </p:spPr>
      </p:pic>
      <p:pic>
        <p:nvPicPr>
          <p:cNvPr id="5" name="Picture 2" descr="C:\Users\Usuario\Downloads\TEXTURAS\JPEG\52d74c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9914" y="3312925"/>
            <a:ext cx="6858000" cy="23214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40</Words>
  <Application>Microsoft Office PowerPoint</Application>
  <PresentationFormat>Presentación en pantalla (4:3)</PresentationFormat>
  <Paragraphs>15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27</cp:revision>
  <dcterms:created xsi:type="dcterms:W3CDTF">2013-04-15T11:27:02Z</dcterms:created>
  <dcterms:modified xsi:type="dcterms:W3CDTF">2014-02-01T21:59:25Z</dcterms:modified>
</cp:coreProperties>
</file>