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6" r:id="rId3"/>
    <p:sldId id="324" r:id="rId4"/>
    <p:sldId id="258" r:id="rId5"/>
    <p:sldId id="257" r:id="rId6"/>
    <p:sldId id="335" r:id="rId7"/>
    <p:sldId id="260" r:id="rId8"/>
    <p:sldId id="263" r:id="rId9"/>
    <p:sldId id="330" r:id="rId10"/>
    <p:sldId id="268" r:id="rId11"/>
    <p:sldId id="264" r:id="rId12"/>
    <p:sldId id="336" r:id="rId13"/>
    <p:sldId id="271" r:id="rId14"/>
    <p:sldId id="285" r:id="rId15"/>
    <p:sldId id="337" r:id="rId16"/>
    <p:sldId id="277" r:id="rId17"/>
    <p:sldId id="279" r:id="rId18"/>
    <p:sldId id="338" r:id="rId19"/>
    <p:sldId id="288" r:id="rId20"/>
    <p:sldId id="302" r:id="rId21"/>
    <p:sldId id="339" r:id="rId22"/>
    <p:sldId id="309" r:id="rId23"/>
    <p:sldId id="281" r:id="rId24"/>
    <p:sldId id="340" r:id="rId25"/>
    <p:sldId id="295" r:id="rId26"/>
    <p:sldId id="272" r:id="rId27"/>
    <p:sldId id="341" r:id="rId28"/>
    <p:sldId id="284" r:id="rId29"/>
    <p:sldId id="287" r:id="rId30"/>
    <p:sldId id="342" r:id="rId31"/>
    <p:sldId id="322" r:id="rId32"/>
    <p:sldId id="323" r:id="rId33"/>
    <p:sldId id="343" r:id="rId34"/>
    <p:sldId id="334" r:id="rId35"/>
    <p:sldId id="344" r:id="rId3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5WPhvavC4UrCigk10qXvA" hashData="5evoISoeyCw4DHRHfA6qirFMZz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5FF"/>
    <a:srgbClr val="FF9FFF"/>
    <a:srgbClr val="FF99FF"/>
    <a:srgbClr val="006400"/>
    <a:srgbClr val="A82000"/>
    <a:srgbClr val="FF3300"/>
    <a:srgbClr val="824100"/>
    <a:srgbClr val="00CC00"/>
    <a:srgbClr val="861A00"/>
    <a:srgbClr val="CC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55718E5-8E7C-40DD-AA29-122E4BC13DD7}" type="datetimeFigureOut">
              <a:rPr lang="es-PE" smtClean="0"/>
              <a:pPr/>
              <a:t>7/12/2023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463C40A-1728-4B3F-99B1-DE9881D1877B}" type="slidenum">
              <a:rPr lang="es-PE" smtClean="0"/>
              <a:pPr/>
              <a:t>‹Nº›</a:t>
            </a:fld>
            <a:endParaRPr lang="es-PE"/>
          </a:p>
        </p:txBody>
      </p:sp>
    </p:spTree>
  </p:cSld>
  <p:clrMapOvr>
    <a:masterClrMapping/>
  </p:clrMapOvr>
  <p:transition advClick="0"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55718E5-8E7C-40DD-AA29-122E4BC13DD7}" type="datetimeFigureOut">
              <a:rPr lang="es-PE" smtClean="0"/>
              <a:pPr/>
              <a:t>7/12/2023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463C40A-1728-4B3F-99B1-DE9881D1877B}"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37.png"/></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43.png"/></Relationships>
</file>

<file path=ppt/slides/_rels/slide1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46.png"/></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49.png"/></Relationships>
</file>

<file path=ppt/slides/_rels/slide1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52.png"/></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55.png"/></Relationships>
</file>

<file path=ppt/slides/_rels/slide2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58.png"/></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61.png"/></Relationships>
</file>

<file path=ppt/slides/_rels/slide2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64.png"/></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67.png"/></Relationships>
</file>

<file path=ppt/slides/_rels/slide2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73.png"/><Relationship Id="rId4" Type="http://schemas.openxmlformats.org/officeDocument/2006/relationships/image" Target="../media/image72.png"/></Relationships>
</file>

<file path=ppt/slides/_rels/slide31.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76.png"/></Relationships>
</file>

<file path=ppt/slides/_rels/slide3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 Id="rId4" Type="http://schemas.openxmlformats.org/officeDocument/2006/relationships/image" Target="../media/image80.jpeg"/></Relationships>
</file>

<file path=ppt/slides/_rels/slide34.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image" Target="../media/image86.png"/><Relationship Id="rId18" Type="http://schemas.openxmlformats.org/officeDocument/2006/relationships/image" Target="../media/image8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2.png"/><Relationship Id="rId11" Type="http://schemas.openxmlformats.org/officeDocument/2006/relationships/image" Target="../media/image85.png"/><Relationship Id="rId5" Type="http://schemas.openxmlformats.org/officeDocument/2006/relationships/hyperlink" Target="http://www.mispps.com/" TargetMode="External"/><Relationship Id="rId15" Type="http://schemas.openxmlformats.org/officeDocument/2006/relationships/image" Target="../media/image87.png"/><Relationship Id="rId10" Type="http://schemas.openxmlformats.org/officeDocument/2006/relationships/hyperlink" Target="https://www.facebook.com/mispps" TargetMode="External"/><Relationship Id="rId4" Type="http://schemas.openxmlformats.org/officeDocument/2006/relationships/image" Target="../media/image81.png"/><Relationship Id="rId9" Type="http://schemas.openxmlformats.org/officeDocument/2006/relationships/image" Target="../media/image8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0000F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3" name="2 Imagen" descr="e36d9ccadc2db1e8ff2b97e2149861e2.jpg"/>
          <p:cNvPicPr>
            <a:picLocks noChangeAspect="1"/>
          </p:cNvPicPr>
          <p:nvPr/>
        </p:nvPicPr>
        <p:blipFill>
          <a:blip r:embed="rId3"/>
          <a:stretch>
            <a:fillRect/>
          </a:stretch>
        </p:blipFill>
        <p:spPr>
          <a:xfrm>
            <a:off x="0" y="0"/>
            <a:ext cx="3357554" cy="5143500"/>
          </a:xfrm>
          <a:prstGeom prst="rect">
            <a:avLst/>
          </a:prstGeom>
        </p:spPr>
      </p:pic>
      <p:pic>
        <p:nvPicPr>
          <p:cNvPr id="4" name="3 Imagen" descr="b2066c69b6454eef1cb327119ed6a100.jpg"/>
          <p:cNvPicPr>
            <a:picLocks noChangeAspect="1"/>
          </p:cNvPicPr>
          <p:nvPr/>
        </p:nvPicPr>
        <p:blipFill>
          <a:blip r:embed="rId4"/>
          <a:srcRect b="1333"/>
          <a:stretch>
            <a:fillRect/>
          </a:stretch>
        </p:blipFill>
        <p:spPr>
          <a:xfrm>
            <a:off x="5572132" y="0"/>
            <a:ext cx="3571868" cy="5143500"/>
          </a:xfrm>
          <a:prstGeom prst="rect">
            <a:avLst/>
          </a:prstGeom>
        </p:spPr>
      </p:pic>
      <p:pic>
        <p:nvPicPr>
          <p:cNvPr id="20" name="19 Imagen" descr="Cool Text - B 448675749570153.png"/>
          <p:cNvPicPr>
            <a:picLocks noChangeAspect="1"/>
          </p:cNvPicPr>
          <p:nvPr/>
        </p:nvPicPr>
        <p:blipFill>
          <a:blip r:embed="rId5">
            <a:lum contrast="10000"/>
          </a:blip>
          <a:stretch>
            <a:fillRect/>
          </a:stretch>
        </p:blipFill>
        <p:spPr>
          <a:xfrm>
            <a:off x="3571868" y="214314"/>
            <a:ext cx="428628" cy="444503"/>
          </a:xfrm>
          <a:prstGeom prst="rect">
            <a:avLst/>
          </a:prstGeom>
          <a:effectLst>
            <a:reflection blurRad="6350" stA="50000" endA="295" endPos="92000" dist="101600" dir="5400000" sy="-100000" algn="bl" rotWithShape="0"/>
          </a:effectLst>
        </p:spPr>
      </p:pic>
      <p:pic>
        <p:nvPicPr>
          <p:cNvPr id="21" name="20 Imagen" descr="Cool Text - E 448675766278503.png"/>
          <p:cNvPicPr>
            <a:picLocks noChangeAspect="1"/>
          </p:cNvPicPr>
          <p:nvPr/>
        </p:nvPicPr>
        <p:blipFill>
          <a:blip r:embed="rId6">
            <a:lum contrast="10000"/>
          </a:blip>
          <a:stretch>
            <a:fillRect/>
          </a:stretch>
        </p:blipFill>
        <p:spPr>
          <a:xfrm>
            <a:off x="3714744" y="571487"/>
            <a:ext cx="428628" cy="452890"/>
          </a:xfrm>
          <a:prstGeom prst="rect">
            <a:avLst/>
          </a:prstGeom>
          <a:effectLst>
            <a:reflection blurRad="6350" stA="50000" endA="295" endPos="92000" dist="101600" dir="5400000" sy="-100000" algn="bl" rotWithShape="0"/>
          </a:effectLst>
        </p:spPr>
      </p:pic>
      <p:pic>
        <p:nvPicPr>
          <p:cNvPr id="22" name="21 Imagen" descr="Cool Text - L 448675773666958.png"/>
          <p:cNvPicPr>
            <a:picLocks noChangeAspect="1"/>
          </p:cNvPicPr>
          <p:nvPr/>
        </p:nvPicPr>
        <p:blipFill>
          <a:blip r:embed="rId7">
            <a:lum contrast="10000"/>
          </a:blip>
          <a:stretch>
            <a:fillRect/>
          </a:stretch>
        </p:blipFill>
        <p:spPr>
          <a:xfrm>
            <a:off x="3857620" y="928676"/>
            <a:ext cx="455417" cy="500066"/>
          </a:xfrm>
          <a:prstGeom prst="rect">
            <a:avLst/>
          </a:prstGeom>
          <a:effectLst>
            <a:reflection blurRad="6350" stA="50000" endA="295" endPos="92000" dist="101600" dir="5400000" sy="-100000" algn="bl" rotWithShape="0"/>
          </a:effectLst>
        </p:spPr>
      </p:pic>
      <p:pic>
        <p:nvPicPr>
          <p:cNvPr id="23" name="22 Imagen" descr="Cool Text - L 448675773666958.png"/>
          <p:cNvPicPr>
            <a:picLocks noChangeAspect="1"/>
          </p:cNvPicPr>
          <p:nvPr/>
        </p:nvPicPr>
        <p:blipFill>
          <a:blip r:embed="rId7">
            <a:lum contrast="10000"/>
          </a:blip>
          <a:stretch>
            <a:fillRect/>
          </a:stretch>
        </p:blipFill>
        <p:spPr>
          <a:xfrm>
            <a:off x="4000496" y="1285866"/>
            <a:ext cx="455417" cy="500066"/>
          </a:xfrm>
          <a:prstGeom prst="rect">
            <a:avLst/>
          </a:prstGeom>
          <a:effectLst>
            <a:reflection blurRad="6350" stA="50000" endA="295" endPos="92000" dist="101600" dir="5400000" sy="-100000" algn="bl" rotWithShape="0"/>
          </a:effectLst>
        </p:spPr>
      </p:pic>
      <p:pic>
        <p:nvPicPr>
          <p:cNvPr id="24" name="23 Imagen" descr="Cool Text - E 448675766278503.png"/>
          <p:cNvPicPr>
            <a:picLocks noChangeAspect="1"/>
          </p:cNvPicPr>
          <p:nvPr/>
        </p:nvPicPr>
        <p:blipFill>
          <a:blip r:embed="rId6">
            <a:lum contrast="10000"/>
          </a:blip>
          <a:stretch>
            <a:fillRect/>
          </a:stretch>
        </p:blipFill>
        <p:spPr>
          <a:xfrm>
            <a:off x="4143372" y="1643056"/>
            <a:ext cx="479384" cy="506519"/>
          </a:xfrm>
          <a:prstGeom prst="rect">
            <a:avLst/>
          </a:prstGeom>
          <a:effectLst>
            <a:reflection blurRad="6350" stA="50000" endA="295" endPos="92000" dist="101600" dir="5400000" sy="-100000" algn="bl" rotWithShape="0"/>
          </a:effectLst>
        </p:spPr>
      </p:pic>
      <p:pic>
        <p:nvPicPr>
          <p:cNvPr id="25" name="24 Imagen" descr="Cool Text - Z 448675780783118.png"/>
          <p:cNvPicPr>
            <a:picLocks noChangeAspect="1"/>
          </p:cNvPicPr>
          <p:nvPr/>
        </p:nvPicPr>
        <p:blipFill>
          <a:blip r:embed="rId8">
            <a:lum contrast="10000"/>
          </a:blip>
          <a:stretch>
            <a:fillRect/>
          </a:stretch>
        </p:blipFill>
        <p:spPr>
          <a:xfrm>
            <a:off x="4357686" y="2000246"/>
            <a:ext cx="406068" cy="428628"/>
          </a:xfrm>
          <a:prstGeom prst="rect">
            <a:avLst/>
          </a:prstGeom>
          <a:effectLst>
            <a:reflection blurRad="6350" stA="50000" endA="295" endPos="92000" dist="101600" dir="5400000" sy="-100000" algn="bl" rotWithShape="0"/>
          </a:effectLst>
        </p:spPr>
      </p:pic>
      <p:pic>
        <p:nvPicPr>
          <p:cNvPr id="26" name="25 Imagen" descr="Cool Text - A 448675786347636.png"/>
          <p:cNvPicPr>
            <a:picLocks noChangeAspect="1"/>
          </p:cNvPicPr>
          <p:nvPr/>
        </p:nvPicPr>
        <p:blipFill>
          <a:blip r:embed="rId9">
            <a:lum contrast="10000"/>
          </a:blip>
          <a:stretch>
            <a:fillRect/>
          </a:stretch>
        </p:blipFill>
        <p:spPr>
          <a:xfrm>
            <a:off x="4598146" y="2357436"/>
            <a:ext cx="407197" cy="428628"/>
          </a:xfrm>
          <a:prstGeom prst="rect">
            <a:avLst/>
          </a:prstGeom>
          <a:effectLst>
            <a:reflection blurRad="6350" stA="50000" endA="295" endPos="92000" dist="101600" dir="5400000" sy="-100000" algn="bl" rotWithShape="0"/>
          </a:effectLst>
        </p:spPr>
      </p:pic>
      <p:pic>
        <p:nvPicPr>
          <p:cNvPr id="27" name="26 Imagen" descr="Cool Text - D 448675791114473.png"/>
          <p:cNvPicPr>
            <a:picLocks noChangeAspect="1"/>
          </p:cNvPicPr>
          <p:nvPr/>
        </p:nvPicPr>
        <p:blipFill>
          <a:blip r:embed="rId10">
            <a:lum contrast="10000"/>
          </a:blip>
          <a:stretch>
            <a:fillRect/>
          </a:stretch>
        </p:blipFill>
        <p:spPr>
          <a:xfrm>
            <a:off x="3643306" y="2214560"/>
            <a:ext cx="520477" cy="571504"/>
          </a:xfrm>
          <a:prstGeom prst="rect">
            <a:avLst/>
          </a:prstGeom>
          <a:effectLst>
            <a:reflection blurRad="6350" stA="50000" endA="295" endPos="92000" dist="101600" dir="5400000" sy="-100000" algn="bl" rotWithShape="0"/>
          </a:effectLst>
        </p:spPr>
      </p:pic>
      <p:pic>
        <p:nvPicPr>
          <p:cNvPr id="28" name="27 Imagen" descr="Cool Text - I 448675797638578.png"/>
          <p:cNvPicPr>
            <a:picLocks noChangeAspect="1"/>
          </p:cNvPicPr>
          <p:nvPr/>
        </p:nvPicPr>
        <p:blipFill>
          <a:blip r:embed="rId11">
            <a:lum contrast="10000"/>
          </a:blip>
          <a:stretch>
            <a:fillRect/>
          </a:stretch>
        </p:blipFill>
        <p:spPr>
          <a:xfrm>
            <a:off x="3929058" y="2571750"/>
            <a:ext cx="250033" cy="500066"/>
          </a:xfrm>
          <a:prstGeom prst="rect">
            <a:avLst/>
          </a:prstGeom>
          <a:effectLst>
            <a:reflection blurRad="6350" stA="50000" endA="295" endPos="92000" dist="101600" dir="5400000" sy="-100000" algn="bl" rotWithShape="0"/>
          </a:effectLst>
        </p:spPr>
      </p:pic>
      <p:pic>
        <p:nvPicPr>
          <p:cNvPr id="29" name="28 Imagen" descr="Cool Text - G 448675805257780.png"/>
          <p:cNvPicPr>
            <a:picLocks noChangeAspect="1"/>
          </p:cNvPicPr>
          <p:nvPr/>
        </p:nvPicPr>
        <p:blipFill>
          <a:blip r:embed="rId12">
            <a:lum contrast="10000"/>
          </a:blip>
          <a:stretch>
            <a:fillRect/>
          </a:stretch>
        </p:blipFill>
        <p:spPr>
          <a:xfrm>
            <a:off x="4000496" y="2928940"/>
            <a:ext cx="500066" cy="491293"/>
          </a:xfrm>
          <a:prstGeom prst="rect">
            <a:avLst/>
          </a:prstGeom>
          <a:effectLst>
            <a:reflection blurRad="6350" stA="50000" endA="295" endPos="92000" dist="101600" dir="5400000" sy="-100000" algn="bl" rotWithShape="0"/>
          </a:effectLst>
        </p:spPr>
      </p:pic>
      <p:pic>
        <p:nvPicPr>
          <p:cNvPr id="30" name="29 Imagen" descr="Cool Text - T 448675811311662.png"/>
          <p:cNvPicPr>
            <a:picLocks noChangeAspect="1"/>
          </p:cNvPicPr>
          <p:nvPr/>
        </p:nvPicPr>
        <p:blipFill>
          <a:blip r:embed="rId13">
            <a:lum contrast="10000"/>
          </a:blip>
          <a:stretch>
            <a:fillRect/>
          </a:stretch>
        </p:blipFill>
        <p:spPr>
          <a:xfrm>
            <a:off x="4286248" y="3714758"/>
            <a:ext cx="521372" cy="571504"/>
          </a:xfrm>
          <a:prstGeom prst="rect">
            <a:avLst/>
          </a:prstGeom>
          <a:effectLst>
            <a:reflection blurRad="6350" stA="50000" endA="295" endPos="92000" dist="101600" dir="5400000" sy="-100000" algn="bl" rotWithShape="0"/>
          </a:effectLst>
        </p:spPr>
      </p:pic>
      <p:pic>
        <p:nvPicPr>
          <p:cNvPr id="31" name="30 Imagen" descr="Cool Text - I 448675797638578.png"/>
          <p:cNvPicPr>
            <a:picLocks noChangeAspect="1"/>
          </p:cNvPicPr>
          <p:nvPr/>
        </p:nvPicPr>
        <p:blipFill>
          <a:blip r:embed="rId11">
            <a:lum contrast="10000"/>
          </a:blip>
          <a:stretch>
            <a:fillRect/>
          </a:stretch>
        </p:blipFill>
        <p:spPr>
          <a:xfrm>
            <a:off x="4286248" y="3286130"/>
            <a:ext cx="250033" cy="500066"/>
          </a:xfrm>
          <a:prstGeom prst="rect">
            <a:avLst/>
          </a:prstGeom>
          <a:effectLst>
            <a:reflection blurRad="6350" stA="50000" endA="295" endPos="92000" dist="101600" dir="5400000" sy="-100000" algn="bl" rotWithShape="0"/>
          </a:effectLst>
        </p:spPr>
      </p:pic>
      <p:pic>
        <p:nvPicPr>
          <p:cNvPr id="32" name="31 Imagen" descr="Cool Text - A 448675786347636.png"/>
          <p:cNvPicPr>
            <a:picLocks noChangeAspect="1"/>
          </p:cNvPicPr>
          <p:nvPr/>
        </p:nvPicPr>
        <p:blipFill>
          <a:blip r:embed="rId9">
            <a:lum contrast="10000"/>
          </a:blip>
          <a:stretch>
            <a:fillRect/>
          </a:stretch>
        </p:blipFill>
        <p:spPr>
          <a:xfrm>
            <a:off x="4572000" y="4143386"/>
            <a:ext cx="407197" cy="428628"/>
          </a:xfrm>
          <a:prstGeom prst="rect">
            <a:avLst/>
          </a:prstGeom>
          <a:effectLst>
            <a:reflection blurRad="6350" stA="50000" endA="295" endPos="92000" dist="101600" dir="5400000" sy="-100000" algn="bl" rotWithShape="0"/>
          </a:effectLst>
        </p:spPr>
      </p:pic>
      <p:pic>
        <p:nvPicPr>
          <p:cNvPr id="33" name="32 Imagen" descr="Cool Text - L 448675773666958.png"/>
          <p:cNvPicPr>
            <a:picLocks noChangeAspect="1"/>
          </p:cNvPicPr>
          <p:nvPr/>
        </p:nvPicPr>
        <p:blipFill>
          <a:blip r:embed="rId7">
            <a:lum contrast="10000"/>
          </a:blip>
          <a:stretch>
            <a:fillRect/>
          </a:stretch>
        </p:blipFill>
        <p:spPr>
          <a:xfrm>
            <a:off x="4786314" y="4500576"/>
            <a:ext cx="455417" cy="500066"/>
          </a:xfrm>
          <a:prstGeom prst="rect">
            <a:avLst/>
          </a:prstGeom>
          <a:effectLst>
            <a:reflection blurRad="6350" stA="50000" endA="295" endPos="92000" dist="101600" dir="5400000" sy="-100000" algn="bl" rotWithShape="0"/>
          </a:effectLst>
        </p:spPr>
      </p:pic>
      <p:pic>
        <p:nvPicPr>
          <p:cNvPr id="33794" name="Picture 2" descr="Rendered Image"/>
          <p:cNvPicPr>
            <a:picLocks noChangeAspect="1" noChangeArrowheads="1"/>
          </p:cNvPicPr>
          <p:nvPr/>
        </p:nvPicPr>
        <p:blipFill>
          <a:blip r:embed="rId14">
            <a:duotone>
              <a:schemeClr val="accent4">
                <a:shade val="45000"/>
                <a:satMod val="135000"/>
              </a:schemeClr>
              <a:prstClr val="white"/>
            </a:duotone>
            <a:lum bright="-20000" contrast="40000"/>
          </a:blip>
          <a:srcRect/>
          <a:stretch>
            <a:fillRect/>
          </a:stretch>
        </p:blipFill>
        <p:spPr bwMode="auto">
          <a:xfrm>
            <a:off x="7429520" y="4714890"/>
            <a:ext cx="1500160" cy="285734"/>
          </a:xfrm>
          <a:prstGeom prst="rect">
            <a:avLst/>
          </a:prstGeom>
          <a:noFill/>
        </p:spPr>
      </p:pic>
    </p:spTree>
  </p:cSld>
  <p:clrMapOvr>
    <a:masterClrMapping/>
  </p:clrMapOvr>
  <p:transition advClick="0" advTm="16000">
    <p:sndAc>
      <p:stSnd loop="1">
        <p:snd r:embed="rId2" name="Flowers Workout Remix.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2/3*#ppt_w"/>
                                          </p:val>
                                        </p:tav>
                                        <p:tav tm="100000">
                                          <p:val>
                                            <p:strVal val="#ppt_w"/>
                                          </p:val>
                                        </p:tav>
                                      </p:tavLst>
                                    </p:anim>
                                    <p:anim calcmode="lin" valueType="num">
                                      <p:cBhvr>
                                        <p:cTn id="8" dur="3000" fill="hold"/>
                                        <p:tgtEl>
                                          <p:spTgt spid="3"/>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out)">
                                      <p:cBhvr>
                                        <p:cTn id="11" dur="3000"/>
                                        <p:tgtEl>
                                          <p:spTgt spid="3"/>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7" presetClass="entr" presetSubtype="0"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anim calcmode="lin" valueType="num">
                                      <p:cBhvr>
                                        <p:cTn id="23" dur="500" fill="hold"/>
                                        <p:tgtEl>
                                          <p:spTgt spid="20"/>
                                        </p:tgtEl>
                                        <p:attrNameLst>
                                          <p:attrName>ppt_x</p:attrName>
                                        </p:attrNameLst>
                                      </p:cBhvr>
                                      <p:tavLst>
                                        <p:tav tm="0">
                                          <p:val>
                                            <p:strVal val="#ppt_x"/>
                                          </p:val>
                                        </p:tav>
                                        <p:tav tm="100000">
                                          <p:val>
                                            <p:strVal val="#ppt_x"/>
                                          </p:val>
                                        </p:tav>
                                      </p:tavLst>
                                    </p:anim>
                                    <p:anim calcmode="lin" valueType="num">
                                      <p:cBhvr>
                                        <p:cTn id="24" dur="500" fill="hold"/>
                                        <p:tgtEl>
                                          <p:spTgt spid="20"/>
                                        </p:tgtEl>
                                        <p:attrNameLst>
                                          <p:attrName>ppt_y</p:attrName>
                                        </p:attrNameLst>
                                      </p:cBhvr>
                                      <p:tavLst>
                                        <p:tav tm="0">
                                          <p:val>
                                            <p:strVal val="#ppt_y-.1"/>
                                          </p:val>
                                        </p:tav>
                                        <p:tav tm="100000">
                                          <p:val>
                                            <p:strVal val="#ppt_y"/>
                                          </p:val>
                                        </p:tav>
                                      </p:tavLst>
                                    </p:anim>
                                  </p:childTnLst>
                                </p:cTn>
                              </p:par>
                            </p:childTnLst>
                          </p:cTn>
                        </p:par>
                        <p:par>
                          <p:cTn id="25" fill="hold">
                            <p:stCondLst>
                              <p:cond delay="3500"/>
                            </p:stCondLst>
                            <p:childTnLst>
                              <p:par>
                                <p:cTn id="26" presetID="47" presetClass="entr" presetSubtype="0"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anim calcmode="lin" valueType="num">
                                      <p:cBhvr>
                                        <p:cTn id="29" dur="500" fill="hold"/>
                                        <p:tgtEl>
                                          <p:spTgt spid="21"/>
                                        </p:tgtEl>
                                        <p:attrNameLst>
                                          <p:attrName>ppt_x</p:attrName>
                                        </p:attrNameLst>
                                      </p:cBhvr>
                                      <p:tavLst>
                                        <p:tav tm="0">
                                          <p:val>
                                            <p:strVal val="#ppt_x"/>
                                          </p:val>
                                        </p:tav>
                                        <p:tav tm="100000">
                                          <p:val>
                                            <p:strVal val="#ppt_x"/>
                                          </p:val>
                                        </p:tav>
                                      </p:tavLst>
                                    </p:anim>
                                    <p:anim calcmode="lin" valueType="num">
                                      <p:cBhvr>
                                        <p:cTn id="30" dur="500" fill="hold"/>
                                        <p:tgtEl>
                                          <p:spTgt spid="21"/>
                                        </p:tgtEl>
                                        <p:attrNameLst>
                                          <p:attrName>ppt_y</p:attrName>
                                        </p:attrNameLst>
                                      </p:cBhvr>
                                      <p:tavLst>
                                        <p:tav tm="0">
                                          <p:val>
                                            <p:strVal val="#ppt_y-.1"/>
                                          </p:val>
                                        </p:tav>
                                        <p:tav tm="100000">
                                          <p:val>
                                            <p:strVal val="#ppt_y"/>
                                          </p:val>
                                        </p:tav>
                                      </p:tavLst>
                                    </p:anim>
                                  </p:childTnLst>
                                </p:cTn>
                              </p:par>
                            </p:childTnLst>
                          </p:cTn>
                        </p:par>
                        <p:par>
                          <p:cTn id="31" fill="hold">
                            <p:stCondLst>
                              <p:cond delay="4000"/>
                            </p:stCondLst>
                            <p:childTnLst>
                              <p:par>
                                <p:cTn id="32" presetID="47" presetClass="entr" presetSubtype="0" fill="hold"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anim calcmode="lin" valueType="num">
                                      <p:cBhvr>
                                        <p:cTn id="35" dur="500" fill="hold"/>
                                        <p:tgtEl>
                                          <p:spTgt spid="22"/>
                                        </p:tgtEl>
                                        <p:attrNameLst>
                                          <p:attrName>ppt_x</p:attrName>
                                        </p:attrNameLst>
                                      </p:cBhvr>
                                      <p:tavLst>
                                        <p:tav tm="0">
                                          <p:val>
                                            <p:strVal val="#ppt_x"/>
                                          </p:val>
                                        </p:tav>
                                        <p:tav tm="100000">
                                          <p:val>
                                            <p:strVal val="#ppt_x"/>
                                          </p:val>
                                        </p:tav>
                                      </p:tavLst>
                                    </p:anim>
                                    <p:anim calcmode="lin" valueType="num">
                                      <p:cBhvr>
                                        <p:cTn id="36" dur="500" fill="hold"/>
                                        <p:tgtEl>
                                          <p:spTgt spid="22"/>
                                        </p:tgtEl>
                                        <p:attrNameLst>
                                          <p:attrName>ppt_y</p:attrName>
                                        </p:attrNameLst>
                                      </p:cBhvr>
                                      <p:tavLst>
                                        <p:tav tm="0">
                                          <p:val>
                                            <p:strVal val="#ppt_y-.1"/>
                                          </p:val>
                                        </p:tav>
                                        <p:tav tm="100000">
                                          <p:val>
                                            <p:strVal val="#ppt_y"/>
                                          </p:val>
                                        </p:tav>
                                      </p:tavLst>
                                    </p:anim>
                                  </p:childTnLst>
                                </p:cTn>
                              </p:par>
                            </p:childTnLst>
                          </p:cTn>
                        </p:par>
                        <p:par>
                          <p:cTn id="37" fill="hold">
                            <p:stCondLst>
                              <p:cond delay="4500"/>
                            </p:stCondLst>
                            <p:childTnLst>
                              <p:par>
                                <p:cTn id="38" presetID="47" presetClass="entr" presetSubtype="0"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anim calcmode="lin" valueType="num">
                                      <p:cBhvr>
                                        <p:cTn id="41" dur="500" fill="hold"/>
                                        <p:tgtEl>
                                          <p:spTgt spid="23"/>
                                        </p:tgtEl>
                                        <p:attrNameLst>
                                          <p:attrName>ppt_x</p:attrName>
                                        </p:attrNameLst>
                                      </p:cBhvr>
                                      <p:tavLst>
                                        <p:tav tm="0">
                                          <p:val>
                                            <p:strVal val="#ppt_x"/>
                                          </p:val>
                                        </p:tav>
                                        <p:tav tm="100000">
                                          <p:val>
                                            <p:strVal val="#ppt_x"/>
                                          </p:val>
                                        </p:tav>
                                      </p:tavLst>
                                    </p:anim>
                                    <p:anim calcmode="lin" valueType="num">
                                      <p:cBhvr>
                                        <p:cTn id="42" dur="500" fill="hold"/>
                                        <p:tgtEl>
                                          <p:spTgt spid="23"/>
                                        </p:tgtEl>
                                        <p:attrNameLst>
                                          <p:attrName>ppt_y</p:attrName>
                                        </p:attrNameLst>
                                      </p:cBhvr>
                                      <p:tavLst>
                                        <p:tav tm="0">
                                          <p:val>
                                            <p:strVal val="#ppt_y-.1"/>
                                          </p:val>
                                        </p:tav>
                                        <p:tav tm="100000">
                                          <p:val>
                                            <p:strVal val="#ppt_y"/>
                                          </p:val>
                                        </p:tav>
                                      </p:tavLst>
                                    </p:anim>
                                  </p:childTnLst>
                                </p:cTn>
                              </p:par>
                            </p:childTnLst>
                          </p:cTn>
                        </p:par>
                        <p:par>
                          <p:cTn id="43" fill="hold">
                            <p:stCondLst>
                              <p:cond delay="5000"/>
                            </p:stCondLst>
                            <p:childTnLst>
                              <p:par>
                                <p:cTn id="44" presetID="47" presetClass="entr" presetSubtype="0"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anim calcmode="lin" valueType="num">
                                      <p:cBhvr>
                                        <p:cTn id="47" dur="500" fill="hold"/>
                                        <p:tgtEl>
                                          <p:spTgt spid="24"/>
                                        </p:tgtEl>
                                        <p:attrNameLst>
                                          <p:attrName>ppt_x</p:attrName>
                                        </p:attrNameLst>
                                      </p:cBhvr>
                                      <p:tavLst>
                                        <p:tav tm="0">
                                          <p:val>
                                            <p:strVal val="#ppt_x"/>
                                          </p:val>
                                        </p:tav>
                                        <p:tav tm="100000">
                                          <p:val>
                                            <p:strVal val="#ppt_x"/>
                                          </p:val>
                                        </p:tav>
                                      </p:tavLst>
                                    </p:anim>
                                    <p:anim calcmode="lin" valueType="num">
                                      <p:cBhvr>
                                        <p:cTn id="48" dur="500" fill="hold"/>
                                        <p:tgtEl>
                                          <p:spTgt spid="24"/>
                                        </p:tgtEl>
                                        <p:attrNameLst>
                                          <p:attrName>ppt_y</p:attrName>
                                        </p:attrNameLst>
                                      </p:cBhvr>
                                      <p:tavLst>
                                        <p:tav tm="0">
                                          <p:val>
                                            <p:strVal val="#ppt_y-.1"/>
                                          </p:val>
                                        </p:tav>
                                        <p:tav tm="100000">
                                          <p:val>
                                            <p:strVal val="#ppt_y"/>
                                          </p:val>
                                        </p:tav>
                                      </p:tavLst>
                                    </p:anim>
                                  </p:childTnLst>
                                </p:cTn>
                              </p:par>
                            </p:childTnLst>
                          </p:cTn>
                        </p:par>
                        <p:par>
                          <p:cTn id="49" fill="hold">
                            <p:stCondLst>
                              <p:cond delay="5500"/>
                            </p:stCondLst>
                            <p:childTnLst>
                              <p:par>
                                <p:cTn id="50" presetID="47" presetClass="entr" presetSubtype="0" fill="hold"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anim calcmode="lin" valueType="num">
                                      <p:cBhvr>
                                        <p:cTn id="53" dur="500" fill="hold"/>
                                        <p:tgtEl>
                                          <p:spTgt spid="25"/>
                                        </p:tgtEl>
                                        <p:attrNameLst>
                                          <p:attrName>ppt_x</p:attrName>
                                        </p:attrNameLst>
                                      </p:cBhvr>
                                      <p:tavLst>
                                        <p:tav tm="0">
                                          <p:val>
                                            <p:strVal val="#ppt_x"/>
                                          </p:val>
                                        </p:tav>
                                        <p:tav tm="100000">
                                          <p:val>
                                            <p:strVal val="#ppt_x"/>
                                          </p:val>
                                        </p:tav>
                                      </p:tavLst>
                                    </p:anim>
                                    <p:anim calcmode="lin" valueType="num">
                                      <p:cBhvr>
                                        <p:cTn id="54" dur="500" fill="hold"/>
                                        <p:tgtEl>
                                          <p:spTgt spid="25"/>
                                        </p:tgtEl>
                                        <p:attrNameLst>
                                          <p:attrName>ppt_y</p:attrName>
                                        </p:attrNameLst>
                                      </p:cBhvr>
                                      <p:tavLst>
                                        <p:tav tm="0">
                                          <p:val>
                                            <p:strVal val="#ppt_y-.1"/>
                                          </p:val>
                                        </p:tav>
                                        <p:tav tm="100000">
                                          <p:val>
                                            <p:strVal val="#ppt_y"/>
                                          </p:val>
                                        </p:tav>
                                      </p:tavLst>
                                    </p:anim>
                                  </p:childTnLst>
                                </p:cTn>
                              </p:par>
                            </p:childTnLst>
                          </p:cTn>
                        </p:par>
                        <p:par>
                          <p:cTn id="55" fill="hold">
                            <p:stCondLst>
                              <p:cond delay="6000"/>
                            </p:stCondLst>
                            <p:childTnLst>
                              <p:par>
                                <p:cTn id="56" presetID="47" presetClass="entr" presetSubtype="0" fill="hold"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anim calcmode="lin" valueType="num">
                                      <p:cBhvr>
                                        <p:cTn id="59" dur="500" fill="hold"/>
                                        <p:tgtEl>
                                          <p:spTgt spid="26"/>
                                        </p:tgtEl>
                                        <p:attrNameLst>
                                          <p:attrName>ppt_x</p:attrName>
                                        </p:attrNameLst>
                                      </p:cBhvr>
                                      <p:tavLst>
                                        <p:tav tm="0">
                                          <p:val>
                                            <p:strVal val="#ppt_x"/>
                                          </p:val>
                                        </p:tav>
                                        <p:tav tm="100000">
                                          <p:val>
                                            <p:strVal val="#ppt_x"/>
                                          </p:val>
                                        </p:tav>
                                      </p:tavLst>
                                    </p:anim>
                                    <p:anim calcmode="lin" valueType="num">
                                      <p:cBhvr>
                                        <p:cTn id="60" dur="500" fill="hold"/>
                                        <p:tgtEl>
                                          <p:spTgt spid="26"/>
                                        </p:tgtEl>
                                        <p:attrNameLst>
                                          <p:attrName>ppt_y</p:attrName>
                                        </p:attrNameLst>
                                      </p:cBhvr>
                                      <p:tavLst>
                                        <p:tav tm="0">
                                          <p:val>
                                            <p:strVal val="#ppt_y-.1"/>
                                          </p:val>
                                        </p:tav>
                                        <p:tav tm="100000">
                                          <p:val>
                                            <p:strVal val="#ppt_y"/>
                                          </p:val>
                                        </p:tav>
                                      </p:tavLst>
                                    </p:anim>
                                  </p:childTnLst>
                                </p:cTn>
                              </p:par>
                            </p:childTnLst>
                          </p:cTn>
                        </p:par>
                        <p:par>
                          <p:cTn id="61" fill="hold">
                            <p:stCondLst>
                              <p:cond delay="6500"/>
                            </p:stCondLst>
                            <p:childTnLst>
                              <p:par>
                                <p:cTn id="62" presetID="47" presetClass="entr" presetSubtype="0" fill="hold" nodeType="after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ppt_x</p:attrName>
                                        </p:attrNameLst>
                                      </p:cBhvr>
                                      <p:tavLst>
                                        <p:tav tm="0">
                                          <p:val>
                                            <p:strVal val="#ppt_x"/>
                                          </p:val>
                                        </p:tav>
                                        <p:tav tm="100000">
                                          <p:val>
                                            <p:strVal val="#ppt_x"/>
                                          </p:val>
                                        </p:tav>
                                      </p:tavLst>
                                    </p:anim>
                                    <p:anim calcmode="lin" valueType="num">
                                      <p:cBhvr>
                                        <p:cTn id="66" dur="500" fill="hold"/>
                                        <p:tgtEl>
                                          <p:spTgt spid="27"/>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47" presetClass="entr" presetSubtype="0" fill="hold"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fade">
                                      <p:cBhvr>
                                        <p:cTn id="70" dur="500"/>
                                        <p:tgtEl>
                                          <p:spTgt spid="28"/>
                                        </p:tgtEl>
                                      </p:cBhvr>
                                    </p:animEffect>
                                    <p:anim calcmode="lin" valueType="num">
                                      <p:cBhvr>
                                        <p:cTn id="71" dur="500" fill="hold"/>
                                        <p:tgtEl>
                                          <p:spTgt spid="28"/>
                                        </p:tgtEl>
                                        <p:attrNameLst>
                                          <p:attrName>ppt_x</p:attrName>
                                        </p:attrNameLst>
                                      </p:cBhvr>
                                      <p:tavLst>
                                        <p:tav tm="0">
                                          <p:val>
                                            <p:strVal val="#ppt_x"/>
                                          </p:val>
                                        </p:tav>
                                        <p:tav tm="100000">
                                          <p:val>
                                            <p:strVal val="#ppt_x"/>
                                          </p:val>
                                        </p:tav>
                                      </p:tavLst>
                                    </p:anim>
                                    <p:anim calcmode="lin" valueType="num">
                                      <p:cBhvr>
                                        <p:cTn id="72" dur="500" fill="hold"/>
                                        <p:tgtEl>
                                          <p:spTgt spid="28"/>
                                        </p:tgtEl>
                                        <p:attrNameLst>
                                          <p:attrName>ppt_y</p:attrName>
                                        </p:attrNameLst>
                                      </p:cBhvr>
                                      <p:tavLst>
                                        <p:tav tm="0">
                                          <p:val>
                                            <p:strVal val="#ppt_y-.1"/>
                                          </p:val>
                                        </p:tav>
                                        <p:tav tm="100000">
                                          <p:val>
                                            <p:strVal val="#ppt_y"/>
                                          </p:val>
                                        </p:tav>
                                      </p:tavLst>
                                    </p:anim>
                                  </p:childTnLst>
                                </p:cTn>
                              </p:par>
                            </p:childTnLst>
                          </p:cTn>
                        </p:par>
                        <p:par>
                          <p:cTn id="73" fill="hold">
                            <p:stCondLst>
                              <p:cond delay="7500"/>
                            </p:stCondLst>
                            <p:childTnLst>
                              <p:par>
                                <p:cTn id="74" presetID="47" presetClass="entr" presetSubtype="0" fill="hold" nodeType="afterEffect">
                                  <p:stCondLst>
                                    <p:cond delay="0"/>
                                  </p:stCondLst>
                                  <p:childTnLst>
                                    <p:set>
                                      <p:cBhvr>
                                        <p:cTn id="75" dur="1" fill="hold">
                                          <p:stCondLst>
                                            <p:cond delay="0"/>
                                          </p:stCondLst>
                                        </p:cTn>
                                        <p:tgtEl>
                                          <p:spTgt spid="29"/>
                                        </p:tgtEl>
                                        <p:attrNameLst>
                                          <p:attrName>style.visibility</p:attrName>
                                        </p:attrNameLst>
                                      </p:cBhvr>
                                      <p:to>
                                        <p:strVal val="visible"/>
                                      </p:to>
                                    </p:set>
                                    <p:animEffect transition="in" filter="fade">
                                      <p:cBhvr>
                                        <p:cTn id="76" dur="500"/>
                                        <p:tgtEl>
                                          <p:spTgt spid="29"/>
                                        </p:tgtEl>
                                      </p:cBhvr>
                                    </p:animEffect>
                                    <p:anim calcmode="lin" valueType="num">
                                      <p:cBhvr>
                                        <p:cTn id="77" dur="500" fill="hold"/>
                                        <p:tgtEl>
                                          <p:spTgt spid="29"/>
                                        </p:tgtEl>
                                        <p:attrNameLst>
                                          <p:attrName>ppt_x</p:attrName>
                                        </p:attrNameLst>
                                      </p:cBhvr>
                                      <p:tavLst>
                                        <p:tav tm="0">
                                          <p:val>
                                            <p:strVal val="#ppt_x"/>
                                          </p:val>
                                        </p:tav>
                                        <p:tav tm="100000">
                                          <p:val>
                                            <p:strVal val="#ppt_x"/>
                                          </p:val>
                                        </p:tav>
                                      </p:tavLst>
                                    </p:anim>
                                    <p:anim calcmode="lin" valueType="num">
                                      <p:cBhvr>
                                        <p:cTn id="78" dur="500" fill="hold"/>
                                        <p:tgtEl>
                                          <p:spTgt spid="29"/>
                                        </p:tgtEl>
                                        <p:attrNameLst>
                                          <p:attrName>ppt_y</p:attrName>
                                        </p:attrNameLst>
                                      </p:cBhvr>
                                      <p:tavLst>
                                        <p:tav tm="0">
                                          <p:val>
                                            <p:strVal val="#ppt_y-.1"/>
                                          </p:val>
                                        </p:tav>
                                        <p:tav tm="100000">
                                          <p:val>
                                            <p:strVal val="#ppt_y"/>
                                          </p:val>
                                        </p:tav>
                                      </p:tavLst>
                                    </p:anim>
                                  </p:childTnLst>
                                </p:cTn>
                              </p:par>
                            </p:childTnLst>
                          </p:cTn>
                        </p:par>
                        <p:par>
                          <p:cTn id="79" fill="hold">
                            <p:stCondLst>
                              <p:cond delay="8000"/>
                            </p:stCondLst>
                            <p:childTnLst>
                              <p:par>
                                <p:cTn id="80" presetID="47" presetClass="entr" presetSubtype="0" fill="hold" nodeType="after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fade">
                                      <p:cBhvr>
                                        <p:cTn id="82" dur="500"/>
                                        <p:tgtEl>
                                          <p:spTgt spid="31"/>
                                        </p:tgtEl>
                                      </p:cBhvr>
                                    </p:animEffect>
                                    <p:anim calcmode="lin" valueType="num">
                                      <p:cBhvr>
                                        <p:cTn id="83" dur="500" fill="hold"/>
                                        <p:tgtEl>
                                          <p:spTgt spid="31"/>
                                        </p:tgtEl>
                                        <p:attrNameLst>
                                          <p:attrName>ppt_x</p:attrName>
                                        </p:attrNameLst>
                                      </p:cBhvr>
                                      <p:tavLst>
                                        <p:tav tm="0">
                                          <p:val>
                                            <p:strVal val="#ppt_x"/>
                                          </p:val>
                                        </p:tav>
                                        <p:tav tm="100000">
                                          <p:val>
                                            <p:strVal val="#ppt_x"/>
                                          </p:val>
                                        </p:tav>
                                      </p:tavLst>
                                    </p:anim>
                                    <p:anim calcmode="lin" valueType="num">
                                      <p:cBhvr>
                                        <p:cTn id="84" dur="500" fill="hold"/>
                                        <p:tgtEl>
                                          <p:spTgt spid="31"/>
                                        </p:tgtEl>
                                        <p:attrNameLst>
                                          <p:attrName>ppt_y</p:attrName>
                                        </p:attrNameLst>
                                      </p:cBhvr>
                                      <p:tavLst>
                                        <p:tav tm="0">
                                          <p:val>
                                            <p:strVal val="#ppt_y-.1"/>
                                          </p:val>
                                        </p:tav>
                                        <p:tav tm="100000">
                                          <p:val>
                                            <p:strVal val="#ppt_y"/>
                                          </p:val>
                                        </p:tav>
                                      </p:tavLst>
                                    </p:anim>
                                  </p:childTnLst>
                                </p:cTn>
                              </p:par>
                            </p:childTnLst>
                          </p:cTn>
                        </p:par>
                        <p:par>
                          <p:cTn id="85" fill="hold">
                            <p:stCondLst>
                              <p:cond delay="8500"/>
                            </p:stCondLst>
                            <p:childTnLst>
                              <p:par>
                                <p:cTn id="86" presetID="47" presetClass="entr" presetSubtype="0"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fade">
                                      <p:cBhvr>
                                        <p:cTn id="88" dur="500"/>
                                        <p:tgtEl>
                                          <p:spTgt spid="30"/>
                                        </p:tgtEl>
                                      </p:cBhvr>
                                    </p:animEffect>
                                    <p:anim calcmode="lin" valueType="num">
                                      <p:cBhvr>
                                        <p:cTn id="89" dur="500" fill="hold"/>
                                        <p:tgtEl>
                                          <p:spTgt spid="30"/>
                                        </p:tgtEl>
                                        <p:attrNameLst>
                                          <p:attrName>ppt_x</p:attrName>
                                        </p:attrNameLst>
                                      </p:cBhvr>
                                      <p:tavLst>
                                        <p:tav tm="0">
                                          <p:val>
                                            <p:strVal val="#ppt_x"/>
                                          </p:val>
                                        </p:tav>
                                        <p:tav tm="100000">
                                          <p:val>
                                            <p:strVal val="#ppt_x"/>
                                          </p:val>
                                        </p:tav>
                                      </p:tavLst>
                                    </p:anim>
                                    <p:anim calcmode="lin" valueType="num">
                                      <p:cBhvr>
                                        <p:cTn id="90" dur="500" fill="hold"/>
                                        <p:tgtEl>
                                          <p:spTgt spid="30"/>
                                        </p:tgtEl>
                                        <p:attrNameLst>
                                          <p:attrName>ppt_y</p:attrName>
                                        </p:attrNameLst>
                                      </p:cBhvr>
                                      <p:tavLst>
                                        <p:tav tm="0">
                                          <p:val>
                                            <p:strVal val="#ppt_y-.1"/>
                                          </p:val>
                                        </p:tav>
                                        <p:tav tm="100000">
                                          <p:val>
                                            <p:strVal val="#ppt_y"/>
                                          </p:val>
                                        </p:tav>
                                      </p:tavLst>
                                    </p:anim>
                                  </p:childTnLst>
                                </p:cTn>
                              </p:par>
                            </p:childTnLst>
                          </p:cTn>
                        </p:par>
                        <p:par>
                          <p:cTn id="91" fill="hold">
                            <p:stCondLst>
                              <p:cond delay="9000"/>
                            </p:stCondLst>
                            <p:childTnLst>
                              <p:par>
                                <p:cTn id="92" presetID="47" presetClass="entr" presetSubtype="0" fill="hold" nodeType="afterEffect">
                                  <p:stCondLst>
                                    <p:cond delay="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500"/>
                                        <p:tgtEl>
                                          <p:spTgt spid="32"/>
                                        </p:tgtEl>
                                      </p:cBhvr>
                                    </p:animEffect>
                                    <p:anim calcmode="lin" valueType="num">
                                      <p:cBhvr>
                                        <p:cTn id="95" dur="500" fill="hold"/>
                                        <p:tgtEl>
                                          <p:spTgt spid="32"/>
                                        </p:tgtEl>
                                        <p:attrNameLst>
                                          <p:attrName>ppt_x</p:attrName>
                                        </p:attrNameLst>
                                      </p:cBhvr>
                                      <p:tavLst>
                                        <p:tav tm="0">
                                          <p:val>
                                            <p:strVal val="#ppt_x"/>
                                          </p:val>
                                        </p:tav>
                                        <p:tav tm="100000">
                                          <p:val>
                                            <p:strVal val="#ppt_x"/>
                                          </p:val>
                                        </p:tav>
                                      </p:tavLst>
                                    </p:anim>
                                    <p:anim calcmode="lin" valueType="num">
                                      <p:cBhvr>
                                        <p:cTn id="96" dur="500" fill="hold"/>
                                        <p:tgtEl>
                                          <p:spTgt spid="32"/>
                                        </p:tgtEl>
                                        <p:attrNameLst>
                                          <p:attrName>ppt_y</p:attrName>
                                        </p:attrNameLst>
                                      </p:cBhvr>
                                      <p:tavLst>
                                        <p:tav tm="0">
                                          <p:val>
                                            <p:strVal val="#ppt_y-.1"/>
                                          </p:val>
                                        </p:tav>
                                        <p:tav tm="100000">
                                          <p:val>
                                            <p:strVal val="#ppt_y"/>
                                          </p:val>
                                        </p:tav>
                                      </p:tavLst>
                                    </p:anim>
                                  </p:childTnLst>
                                </p:cTn>
                              </p:par>
                            </p:childTnLst>
                          </p:cTn>
                        </p:par>
                        <p:par>
                          <p:cTn id="97" fill="hold">
                            <p:stCondLst>
                              <p:cond delay="9500"/>
                            </p:stCondLst>
                            <p:childTnLst>
                              <p:par>
                                <p:cTn id="98" presetID="47" presetClass="entr" presetSubtype="0" fill="hold" nodeType="after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fade">
                                      <p:cBhvr>
                                        <p:cTn id="100" dur="500"/>
                                        <p:tgtEl>
                                          <p:spTgt spid="33"/>
                                        </p:tgtEl>
                                      </p:cBhvr>
                                    </p:animEffect>
                                    <p:anim calcmode="lin" valueType="num">
                                      <p:cBhvr>
                                        <p:cTn id="101" dur="500" fill="hold"/>
                                        <p:tgtEl>
                                          <p:spTgt spid="33"/>
                                        </p:tgtEl>
                                        <p:attrNameLst>
                                          <p:attrName>ppt_x</p:attrName>
                                        </p:attrNameLst>
                                      </p:cBhvr>
                                      <p:tavLst>
                                        <p:tav tm="0">
                                          <p:val>
                                            <p:strVal val="#ppt_x"/>
                                          </p:val>
                                        </p:tav>
                                        <p:tav tm="100000">
                                          <p:val>
                                            <p:strVal val="#ppt_x"/>
                                          </p:val>
                                        </p:tav>
                                      </p:tavLst>
                                    </p:anim>
                                    <p:anim calcmode="lin" valueType="num">
                                      <p:cBhvr>
                                        <p:cTn id="102" dur="500" fill="hold"/>
                                        <p:tgtEl>
                                          <p:spTgt spid="33"/>
                                        </p:tgtEl>
                                        <p:attrNameLst>
                                          <p:attrName>ppt_y</p:attrName>
                                        </p:attrNameLst>
                                      </p:cBhvr>
                                      <p:tavLst>
                                        <p:tav tm="0">
                                          <p:val>
                                            <p:strVal val="#ppt_y-.1"/>
                                          </p:val>
                                        </p:tav>
                                        <p:tav tm="100000">
                                          <p:val>
                                            <p:strVal val="#ppt_y"/>
                                          </p:val>
                                        </p:tav>
                                      </p:tavLst>
                                    </p:anim>
                                  </p:childTnLst>
                                </p:cTn>
                              </p:par>
                            </p:childTnLst>
                          </p:cTn>
                        </p:par>
                        <p:par>
                          <p:cTn id="103" fill="hold">
                            <p:stCondLst>
                              <p:cond delay="10000"/>
                            </p:stCondLst>
                            <p:childTnLst>
                              <p:par>
                                <p:cTn id="104" presetID="23" presetClass="entr" presetSubtype="16" fill="hold" nodeType="afterEffect">
                                  <p:stCondLst>
                                    <p:cond delay="0"/>
                                  </p:stCondLst>
                                  <p:childTnLst>
                                    <p:set>
                                      <p:cBhvr>
                                        <p:cTn id="105" dur="1" fill="hold">
                                          <p:stCondLst>
                                            <p:cond delay="0"/>
                                          </p:stCondLst>
                                        </p:cTn>
                                        <p:tgtEl>
                                          <p:spTgt spid="33794"/>
                                        </p:tgtEl>
                                        <p:attrNameLst>
                                          <p:attrName>style.visibility</p:attrName>
                                        </p:attrNameLst>
                                      </p:cBhvr>
                                      <p:to>
                                        <p:strVal val="visible"/>
                                      </p:to>
                                    </p:set>
                                    <p:anim calcmode="lin" valueType="num">
                                      <p:cBhvr>
                                        <p:cTn id="106" dur="1000" fill="hold"/>
                                        <p:tgtEl>
                                          <p:spTgt spid="33794"/>
                                        </p:tgtEl>
                                        <p:attrNameLst>
                                          <p:attrName>ppt_w</p:attrName>
                                        </p:attrNameLst>
                                      </p:cBhvr>
                                      <p:tavLst>
                                        <p:tav tm="0">
                                          <p:val>
                                            <p:fltVal val="0"/>
                                          </p:val>
                                        </p:tav>
                                        <p:tav tm="100000">
                                          <p:val>
                                            <p:strVal val="#ppt_w"/>
                                          </p:val>
                                        </p:tav>
                                      </p:tavLst>
                                    </p:anim>
                                    <p:anim calcmode="lin" valueType="num">
                                      <p:cBhvr>
                                        <p:cTn id="107" dur="1000" fill="hold"/>
                                        <p:tgtEl>
                                          <p:spTgt spid="337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ismatic-Simple-Corner-Ornament.png"/>
          <p:cNvPicPr>
            <a:picLocks noChangeAspect="1"/>
          </p:cNvPicPr>
          <p:nvPr/>
        </p:nvPicPr>
        <p:blipFill>
          <a:blip r:embed="rId2">
            <a:lum contrast="20000"/>
          </a:blip>
          <a:stretch>
            <a:fillRect/>
          </a:stretch>
        </p:blipFill>
        <p:spPr>
          <a:xfrm>
            <a:off x="0" y="0"/>
            <a:ext cx="4857752" cy="5214920"/>
          </a:xfrm>
          <a:prstGeom prst="rect">
            <a:avLst/>
          </a:prstGeom>
        </p:spPr>
      </p:pic>
      <p:pic>
        <p:nvPicPr>
          <p:cNvPr id="3" name="2 Imagen" descr="Prismatic-Simple-Corner-Ornament.png"/>
          <p:cNvPicPr>
            <a:picLocks noChangeAspect="1"/>
          </p:cNvPicPr>
          <p:nvPr/>
        </p:nvPicPr>
        <p:blipFill>
          <a:blip r:embed="rId2">
            <a:lum contrast="20000"/>
          </a:blip>
          <a:stretch>
            <a:fillRect/>
          </a:stretch>
        </p:blipFill>
        <p:spPr>
          <a:xfrm flipH="1">
            <a:off x="4572000" y="0"/>
            <a:ext cx="4572000" cy="5143500"/>
          </a:xfrm>
          <a:prstGeom prst="rect">
            <a:avLst/>
          </a:prstGeom>
        </p:spPr>
      </p:pic>
      <p:sp>
        <p:nvSpPr>
          <p:cNvPr id="5" name="4 CuadroTexto"/>
          <p:cNvSpPr txBox="1"/>
          <p:nvPr/>
        </p:nvSpPr>
        <p:spPr>
          <a:xfrm>
            <a:off x="1857356" y="2214560"/>
            <a:ext cx="5072098" cy="1323439"/>
          </a:xfrm>
          <a:prstGeom prst="rect">
            <a:avLst/>
          </a:prstGeom>
          <a:noFill/>
        </p:spPr>
        <p:txBody>
          <a:bodyPr wrap="square" rtlCol="0">
            <a:spAutoFit/>
          </a:bodyPr>
          <a:lstStyle/>
          <a:p>
            <a:pPr algn="ctr"/>
            <a:r>
              <a:rPr lang="es-PE" sz="2000" b="1" dirty="0" smtClean="0">
                <a:solidFill>
                  <a:srgbClr val="492303"/>
                </a:solidFill>
              </a:rPr>
              <a:t>En el lienzo binario de la creación, donde bytes danzan con inspiración, el arte digital se alza con primacía, una sinfonía de píxeles en armonía.</a:t>
            </a:r>
          </a:p>
          <a:p>
            <a:pPr algn="ctr"/>
            <a:endParaRPr lang="es-PE" sz="2000" b="1" dirty="0">
              <a:solidFill>
                <a:srgbClr val="492303"/>
              </a:solidFill>
            </a:endParaRPr>
          </a:p>
        </p:txBody>
      </p:sp>
    </p:spTree>
  </p:cSld>
  <p:clrMapOvr>
    <a:masterClrMapping/>
  </p:clrMapOvr>
  <p:transition advClick="0" advTm="2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66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2" name="1 Imagen" descr="3d3dd636c6376df6eff7089f20a5a893.jpg"/>
          <p:cNvPicPr>
            <a:picLocks noGrp="1" noChangeAspect="1"/>
          </p:cNvPicPr>
          <p:nvPr isPhoto="1"/>
        </p:nvPicPr>
        <p:blipFill>
          <a:blip r:embed="rId2">
            <a:lum/>
          </a:blip>
          <a:stretch>
            <a:fillRect/>
          </a:stretch>
        </p:blipFill>
        <p:spPr>
          <a:xfrm>
            <a:off x="0" y="0"/>
            <a:ext cx="3571868" cy="5143500"/>
          </a:xfrm>
          <a:prstGeom prst="rect">
            <a:avLst/>
          </a:prstGeom>
          <a:noFill/>
          <a:ln>
            <a:noFill/>
          </a:ln>
        </p:spPr>
      </p:pic>
      <p:pic>
        <p:nvPicPr>
          <p:cNvPr id="3" name="2 Imagen" descr="3e9d217f028bf69a0ad162061e05d092.jpg"/>
          <p:cNvPicPr>
            <a:picLocks noGrp="1" noChangeAspect="1"/>
          </p:cNvPicPr>
          <p:nvPr isPhoto="1"/>
        </p:nvPicPr>
        <p:blipFill>
          <a:blip r:embed="rId3">
            <a:lum/>
          </a:blip>
          <a:stretch>
            <a:fillRect/>
          </a:stretch>
        </p:blipFill>
        <p:spPr>
          <a:xfrm>
            <a:off x="5715008" y="0"/>
            <a:ext cx="3428992" cy="5143500"/>
          </a:xfrm>
          <a:prstGeom prst="rect">
            <a:avLst/>
          </a:prstGeom>
          <a:noFill/>
          <a:ln>
            <a:noFill/>
          </a:ln>
        </p:spPr>
      </p:pic>
      <p:pic>
        <p:nvPicPr>
          <p:cNvPr id="4" name="3 Imagen" descr="8b91f41fef575427ff01544eabfaa4f6-logo-degradado-de-tres-lineas.png"/>
          <p:cNvPicPr>
            <a:picLocks noChangeAspect="1"/>
          </p:cNvPicPr>
          <p:nvPr/>
        </p:nvPicPr>
        <p:blipFill>
          <a:blip r:embed="rId4" cstate="print"/>
          <a:stretch>
            <a:fillRect/>
          </a:stretch>
        </p:blipFill>
        <p:spPr>
          <a:xfrm>
            <a:off x="3786182" y="0"/>
            <a:ext cx="857256" cy="785818"/>
          </a:xfrm>
          <a:prstGeom prst="rect">
            <a:avLst/>
          </a:prstGeom>
          <a:effectLst>
            <a:reflection blurRad="6350" stA="50000" endA="300" endPos="90000" dir="5400000" sy="-100000" algn="bl" rotWithShape="0"/>
          </a:effectLst>
        </p:spPr>
      </p:pic>
      <p:pic>
        <p:nvPicPr>
          <p:cNvPr id="5" name="4 Imagen" descr="8b91f41fef575427ff01544eabfaa4f6-logo-degradado-de-tres-lineas.png"/>
          <p:cNvPicPr>
            <a:picLocks noChangeAspect="1"/>
          </p:cNvPicPr>
          <p:nvPr/>
        </p:nvPicPr>
        <p:blipFill>
          <a:blip r:embed="rId5" cstate="print"/>
          <a:stretch>
            <a:fillRect/>
          </a:stretch>
        </p:blipFill>
        <p:spPr>
          <a:xfrm flipH="1">
            <a:off x="4637809" y="0"/>
            <a:ext cx="924799" cy="785818"/>
          </a:xfrm>
          <a:prstGeom prst="rect">
            <a:avLst/>
          </a:prstGeom>
          <a:effectLst>
            <a:reflection blurRad="6350" stA="50000" endA="300" endPos="90000" dir="5400000" sy="-100000" algn="bl" rotWithShape="0"/>
          </a:effectLst>
        </p:spPr>
      </p:pic>
      <p:pic>
        <p:nvPicPr>
          <p:cNvPr id="6" name="5 Imagen" descr="8b91f41fef575427ff01544eabfaa4f6-logo-degradado-de-tres-lineas.png"/>
          <p:cNvPicPr>
            <a:picLocks noChangeAspect="1"/>
          </p:cNvPicPr>
          <p:nvPr/>
        </p:nvPicPr>
        <p:blipFill>
          <a:blip r:embed="rId4" cstate="print"/>
          <a:stretch>
            <a:fillRect/>
          </a:stretch>
        </p:blipFill>
        <p:spPr>
          <a:xfrm>
            <a:off x="3791811" y="642924"/>
            <a:ext cx="857256" cy="785818"/>
          </a:xfrm>
          <a:prstGeom prst="rect">
            <a:avLst/>
          </a:prstGeom>
          <a:effectLst>
            <a:reflection blurRad="6350" stA="50000" endA="300" endPos="90000" dir="5400000" sy="-100000" algn="bl" rotWithShape="0"/>
          </a:effectLst>
        </p:spPr>
      </p:pic>
      <p:pic>
        <p:nvPicPr>
          <p:cNvPr id="7" name="6 Imagen" descr="8b91f41fef575427ff01544eabfaa4f6-logo-degradado-de-tres-lineas.png"/>
          <p:cNvPicPr>
            <a:picLocks noChangeAspect="1"/>
          </p:cNvPicPr>
          <p:nvPr/>
        </p:nvPicPr>
        <p:blipFill>
          <a:blip r:embed="rId5" cstate="print"/>
          <a:stretch>
            <a:fillRect/>
          </a:stretch>
        </p:blipFill>
        <p:spPr>
          <a:xfrm flipH="1">
            <a:off x="4643438" y="642924"/>
            <a:ext cx="924799" cy="785818"/>
          </a:xfrm>
          <a:prstGeom prst="rect">
            <a:avLst/>
          </a:prstGeom>
          <a:effectLst>
            <a:reflection blurRad="6350" stA="50000" endA="300" endPos="90000" dir="5400000" sy="-100000" algn="bl" rotWithShape="0"/>
          </a:effectLst>
        </p:spPr>
      </p:pic>
      <p:pic>
        <p:nvPicPr>
          <p:cNvPr id="8" name="7 Imagen" descr="8b91f41fef575427ff01544eabfaa4f6-logo-degradado-de-tres-lineas.png"/>
          <p:cNvPicPr>
            <a:picLocks noChangeAspect="1"/>
          </p:cNvPicPr>
          <p:nvPr/>
        </p:nvPicPr>
        <p:blipFill>
          <a:blip r:embed="rId4" cstate="print"/>
          <a:stretch>
            <a:fillRect/>
          </a:stretch>
        </p:blipFill>
        <p:spPr>
          <a:xfrm>
            <a:off x="3786182" y="1285884"/>
            <a:ext cx="857256" cy="785818"/>
          </a:xfrm>
          <a:prstGeom prst="rect">
            <a:avLst/>
          </a:prstGeom>
          <a:effectLst>
            <a:reflection blurRad="6350" stA="50000" endA="300" endPos="90000" dir="5400000" sy="-100000" algn="bl" rotWithShape="0"/>
          </a:effectLst>
        </p:spPr>
      </p:pic>
      <p:pic>
        <p:nvPicPr>
          <p:cNvPr id="9" name="8 Imagen" descr="8b91f41fef575427ff01544eabfaa4f6-logo-degradado-de-tres-lineas.png"/>
          <p:cNvPicPr>
            <a:picLocks noChangeAspect="1"/>
          </p:cNvPicPr>
          <p:nvPr/>
        </p:nvPicPr>
        <p:blipFill>
          <a:blip r:embed="rId5" cstate="print"/>
          <a:stretch>
            <a:fillRect/>
          </a:stretch>
        </p:blipFill>
        <p:spPr>
          <a:xfrm flipH="1">
            <a:off x="4637809" y="1285884"/>
            <a:ext cx="924799" cy="785818"/>
          </a:xfrm>
          <a:prstGeom prst="rect">
            <a:avLst/>
          </a:prstGeom>
          <a:effectLst>
            <a:reflection blurRad="6350" stA="50000" endA="300" endPos="90000" dir="5400000" sy="-100000" algn="bl" rotWithShape="0"/>
          </a:effectLst>
        </p:spPr>
      </p:pic>
      <p:pic>
        <p:nvPicPr>
          <p:cNvPr id="10" name="9 Imagen" descr="8b91f41fef575427ff01544eabfaa4f6-logo-degradado-de-tres-lineas.png"/>
          <p:cNvPicPr>
            <a:picLocks noChangeAspect="1"/>
          </p:cNvPicPr>
          <p:nvPr/>
        </p:nvPicPr>
        <p:blipFill>
          <a:blip r:embed="rId4" cstate="print"/>
          <a:stretch>
            <a:fillRect/>
          </a:stretch>
        </p:blipFill>
        <p:spPr>
          <a:xfrm>
            <a:off x="3791811" y="1928808"/>
            <a:ext cx="857256" cy="785818"/>
          </a:xfrm>
          <a:prstGeom prst="rect">
            <a:avLst/>
          </a:prstGeom>
          <a:effectLst>
            <a:reflection blurRad="6350" stA="50000" endA="300" endPos="90000" dir="5400000" sy="-100000" algn="bl" rotWithShape="0"/>
          </a:effectLst>
        </p:spPr>
      </p:pic>
      <p:pic>
        <p:nvPicPr>
          <p:cNvPr id="11" name="10 Imagen" descr="8b91f41fef575427ff01544eabfaa4f6-logo-degradado-de-tres-lineas.png"/>
          <p:cNvPicPr>
            <a:picLocks noChangeAspect="1"/>
          </p:cNvPicPr>
          <p:nvPr/>
        </p:nvPicPr>
        <p:blipFill>
          <a:blip r:embed="rId5" cstate="print"/>
          <a:stretch>
            <a:fillRect/>
          </a:stretch>
        </p:blipFill>
        <p:spPr>
          <a:xfrm flipH="1">
            <a:off x="4643438" y="1928808"/>
            <a:ext cx="924799" cy="785818"/>
          </a:xfrm>
          <a:prstGeom prst="rect">
            <a:avLst/>
          </a:prstGeom>
          <a:effectLst>
            <a:reflection blurRad="6350" stA="50000" endA="300" endPos="90000" dir="5400000" sy="-100000" algn="bl" rotWithShape="0"/>
          </a:effectLst>
        </p:spPr>
      </p:pic>
      <p:pic>
        <p:nvPicPr>
          <p:cNvPr id="12" name="11 Imagen" descr="8b91f41fef575427ff01544eabfaa4f6-logo-degradado-de-tres-lineas.png"/>
          <p:cNvPicPr>
            <a:picLocks noChangeAspect="1"/>
          </p:cNvPicPr>
          <p:nvPr/>
        </p:nvPicPr>
        <p:blipFill>
          <a:blip r:embed="rId4" cstate="print"/>
          <a:stretch>
            <a:fillRect/>
          </a:stretch>
        </p:blipFill>
        <p:spPr>
          <a:xfrm>
            <a:off x="3786182" y="2643206"/>
            <a:ext cx="857256" cy="785818"/>
          </a:xfrm>
          <a:prstGeom prst="rect">
            <a:avLst/>
          </a:prstGeom>
          <a:effectLst>
            <a:reflection blurRad="6350" stA="50000" endA="300" endPos="90000" dir="5400000" sy="-100000" algn="bl" rotWithShape="0"/>
          </a:effectLst>
        </p:spPr>
      </p:pic>
      <p:pic>
        <p:nvPicPr>
          <p:cNvPr id="13" name="12 Imagen" descr="8b91f41fef575427ff01544eabfaa4f6-logo-degradado-de-tres-lineas.png"/>
          <p:cNvPicPr>
            <a:picLocks noChangeAspect="1"/>
          </p:cNvPicPr>
          <p:nvPr/>
        </p:nvPicPr>
        <p:blipFill>
          <a:blip r:embed="rId5" cstate="print"/>
          <a:stretch>
            <a:fillRect/>
          </a:stretch>
        </p:blipFill>
        <p:spPr>
          <a:xfrm flipH="1">
            <a:off x="4637809" y="2643206"/>
            <a:ext cx="924799" cy="785818"/>
          </a:xfrm>
          <a:prstGeom prst="rect">
            <a:avLst/>
          </a:prstGeom>
          <a:effectLst>
            <a:reflection blurRad="6350" stA="50000" endA="300" endPos="90000" dir="5400000" sy="-100000" algn="bl" rotWithShape="0"/>
          </a:effectLst>
        </p:spPr>
      </p:pic>
      <p:pic>
        <p:nvPicPr>
          <p:cNvPr id="14" name="13 Imagen" descr="8b91f41fef575427ff01544eabfaa4f6-logo-degradado-de-tres-lineas.png"/>
          <p:cNvPicPr>
            <a:picLocks noChangeAspect="1"/>
          </p:cNvPicPr>
          <p:nvPr/>
        </p:nvPicPr>
        <p:blipFill>
          <a:blip r:embed="rId4" cstate="print"/>
          <a:stretch>
            <a:fillRect/>
          </a:stretch>
        </p:blipFill>
        <p:spPr>
          <a:xfrm>
            <a:off x="3791811" y="3286130"/>
            <a:ext cx="857256" cy="785818"/>
          </a:xfrm>
          <a:prstGeom prst="rect">
            <a:avLst/>
          </a:prstGeom>
          <a:effectLst>
            <a:reflection blurRad="6350" stA="50000" endA="300" endPos="90000" dir="5400000" sy="-100000" algn="bl" rotWithShape="0"/>
          </a:effectLst>
        </p:spPr>
      </p:pic>
      <p:pic>
        <p:nvPicPr>
          <p:cNvPr id="15" name="14 Imagen" descr="8b91f41fef575427ff01544eabfaa4f6-logo-degradado-de-tres-lineas.png"/>
          <p:cNvPicPr>
            <a:picLocks noChangeAspect="1"/>
          </p:cNvPicPr>
          <p:nvPr/>
        </p:nvPicPr>
        <p:blipFill>
          <a:blip r:embed="rId5" cstate="print"/>
          <a:stretch>
            <a:fillRect/>
          </a:stretch>
        </p:blipFill>
        <p:spPr>
          <a:xfrm flipH="1">
            <a:off x="4643438" y="3286130"/>
            <a:ext cx="924799" cy="785818"/>
          </a:xfrm>
          <a:prstGeom prst="rect">
            <a:avLst/>
          </a:prstGeom>
          <a:effectLst>
            <a:reflection blurRad="6350" stA="50000" endA="300" endPos="90000" dir="5400000" sy="-100000" algn="bl" rotWithShape="0"/>
          </a:effectLst>
        </p:spPr>
      </p:pic>
      <p:pic>
        <p:nvPicPr>
          <p:cNvPr id="16" name="15 Imagen" descr="8b91f41fef575427ff01544eabfaa4f6-logo-degradado-de-tres-lineas.png"/>
          <p:cNvPicPr>
            <a:picLocks noChangeAspect="1"/>
          </p:cNvPicPr>
          <p:nvPr/>
        </p:nvPicPr>
        <p:blipFill>
          <a:blip r:embed="rId4" cstate="print"/>
          <a:stretch>
            <a:fillRect/>
          </a:stretch>
        </p:blipFill>
        <p:spPr>
          <a:xfrm>
            <a:off x="3786182" y="3857652"/>
            <a:ext cx="857256" cy="785818"/>
          </a:xfrm>
          <a:prstGeom prst="rect">
            <a:avLst/>
          </a:prstGeom>
          <a:effectLst>
            <a:reflection blurRad="6350" stA="50000" endA="300" endPos="90000" dir="5400000" sy="-100000" algn="bl" rotWithShape="0"/>
          </a:effectLst>
        </p:spPr>
      </p:pic>
      <p:pic>
        <p:nvPicPr>
          <p:cNvPr id="17" name="16 Imagen" descr="8b91f41fef575427ff01544eabfaa4f6-logo-degradado-de-tres-lineas.png"/>
          <p:cNvPicPr>
            <a:picLocks noChangeAspect="1"/>
          </p:cNvPicPr>
          <p:nvPr/>
        </p:nvPicPr>
        <p:blipFill>
          <a:blip r:embed="rId5" cstate="print"/>
          <a:stretch>
            <a:fillRect/>
          </a:stretch>
        </p:blipFill>
        <p:spPr>
          <a:xfrm flipH="1">
            <a:off x="4637809" y="3857652"/>
            <a:ext cx="924799" cy="785818"/>
          </a:xfrm>
          <a:prstGeom prst="rect">
            <a:avLst/>
          </a:prstGeom>
          <a:effectLst>
            <a:reflection blurRad="6350" stA="50000" endA="300" endPos="90000" dir="5400000" sy="-100000" algn="bl" rotWithShape="0"/>
          </a:effectLst>
        </p:spPr>
      </p:pic>
      <p:pic>
        <p:nvPicPr>
          <p:cNvPr id="18" name="17 Imagen" descr="8b91f41fef575427ff01544eabfaa4f6-logo-degradado-de-tres-lineas.png"/>
          <p:cNvPicPr>
            <a:picLocks noChangeAspect="1"/>
          </p:cNvPicPr>
          <p:nvPr/>
        </p:nvPicPr>
        <p:blipFill>
          <a:blip r:embed="rId4" cstate="print"/>
          <a:stretch>
            <a:fillRect/>
          </a:stretch>
        </p:blipFill>
        <p:spPr>
          <a:xfrm>
            <a:off x="3791811" y="4500576"/>
            <a:ext cx="857256" cy="785818"/>
          </a:xfrm>
          <a:prstGeom prst="rect">
            <a:avLst/>
          </a:prstGeom>
          <a:effectLst>
            <a:reflection blurRad="6350" stA="50000" endA="300" endPos="90000" dir="5400000" sy="-100000" algn="bl" rotWithShape="0"/>
          </a:effectLst>
        </p:spPr>
      </p:pic>
      <p:pic>
        <p:nvPicPr>
          <p:cNvPr id="19" name="18 Imagen" descr="8b91f41fef575427ff01544eabfaa4f6-logo-degradado-de-tres-lineas.png"/>
          <p:cNvPicPr>
            <a:picLocks noChangeAspect="1"/>
          </p:cNvPicPr>
          <p:nvPr/>
        </p:nvPicPr>
        <p:blipFill>
          <a:blip r:embed="rId5" cstate="print"/>
          <a:stretch>
            <a:fillRect/>
          </a:stretch>
        </p:blipFill>
        <p:spPr>
          <a:xfrm flipH="1">
            <a:off x="4643438" y="4500576"/>
            <a:ext cx="924799" cy="785818"/>
          </a:xfrm>
          <a:prstGeom prst="rect">
            <a:avLst/>
          </a:prstGeom>
          <a:effectLst>
            <a:reflection blurRad="6350" stA="50000" endA="300" endPos="90000" dir="5400000" sy="-100000" algn="bl" rotWithShape="0"/>
          </a:effectLst>
        </p:spPr>
      </p:pic>
      <p:pic>
        <p:nvPicPr>
          <p:cNvPr id="20" name="19 Imagen" descr="5PnHue.jpg"/>
          <p:cNvPicPr>
            <a:picLocks noChangeAspect="1"/>
          </p:cNvPicPr>
          <p:nvPr/>
        </p:nvPicPr>
        <p:blipFill>
          <a:blip r:embed="rId6"/>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3000" fill="hold"/>
                                        <p:tgtEl>
                                          <p:spTgt spid="2"/>
                                        </p:tgtEl>
                                        <p:attrNameLst>
                                          <p:attrName>ppt_x</p:attrName>
                                        </p:attrNameLst>
                                      </p:cBhvr>
                                      <p:tavLst>
                                        <p:tav tm="0">
                                          <p:val>
                                            <p:strVal val="0-#ppt_w/2"/>
                                          </p:val>
                                        </p:tav>
                                        <p:tav tm="100000">
                                          <p:val>
                                            <p:strVal val="#ppt_x"/>
                                          </p:val>
                                        </p:tav>
                                      </p:tavLst>
                                    </p:anim>
                                    <p:anim calcmode="lin" valueType="num">
                                      <p:cBhvr additive="base">
                                        <p:cTn id="10" dur="3000" fill="hold"/>
                                        <p:tgtEl>
                                          <p:spTgt spid="2"/>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0-#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0-#ppt_w/2"/>
                                          </p:val>
                                        </p:tav>
                                        <p:tav tm="100000">
                                          <p:val>
                                            <p:strVal val="#ppt_x"/>
                                          </p:val>
                                        </p:tav>
                                      </p:tavLst>
                                    </p:anim>
                                    <p:anim calcmode="lin" valueType="num">
                                      <p:cBhvr additive="base">
                                        <p:cTn id="26" dur="3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0-#ppt_w/2"/>
                                          </p:val>
                                        </p:tav>
                                        <p:tav tm="100000">
                                          <p:val>
                                            <p:strVal val="#ppt_x"/>
                                          </p:val>
                                        </p:tav>
                                      </p:tavLst>
                                    </p:anim>
                                    <p:anim calcmode="lin" valueType="num">
                                      <p:cBhvr additive="base">
                                        <p:cTn id="30" dur="3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3000" fill="hold"/>
                                        <p:tgtEl>
                                          <p:spTgt spid="14"/>
                                        </p:tgtEl>
                                        <p:attrNameLst>
                                          <p:attrName>ppt_x</p:attrName>
                                        </p:attrNameLst>
                                      </p:cBhvr>
                                      <p:tavLst>
                                        <p:tav tm="0">
                                          <p:val>
                                            <p:strVal val="0-#ppt_w/2"/>
                                          </p:val>
                                        </p:tav>
                                        <p:tav tm="100000">
                                          <p:val>
                                            <p:strVal val="#ppt_x"/>
                                          </p:val>
                                        </p:tav>
                                      </p:tavLst>
                                    </p:anim>
                                    <p:anim calcmode="lin" valueType="num">
                                      <p:cBhvr additive="base">
                                        <p:cTn id="34" dur="3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3000" fill="hold"/>
                                        <p:tgtEl>
                                          <p:spTgt spid="16"/>
                                        </p:tgtEl>
                                        <p:attrNameLst>
                                          <p:attrName>ppt_x</p:attrName>
                                        </p:attrNameLst>
                                      </p:cBhvr>
                                      <p:tavLst>
                                        <p:tav tm="0">
                                          <p:val>
                                            <p:strVal val="0-#ppt_w/2"/>
                                          </p:val>
                                        </p:tav>
                                        <p:tav tm="100000">
                                          <p:val>
                                            <p:strVal val="#ppt_x"/>
                                          </p:val>
                                        </p:tav>
                                      </p:tavLst>
                                    </p:anim>
                                    <p:anim calcmode="lin" valueType="num">
                                      <p:cBhvr additive="base">
                                        <p:cTn id="38" dur="3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3000" fill="hold"/>
                                        <p:tgtEl>
                                          <p:spTgt spid="18"/>
                                        </p:tgtEl>
                                        <p:attrNameLst>
                                          <p:attrName>ppt_x</p:attrName>
                                        </p:attrNameLst>
                                      </p:cBhvr>
                                      <p:tavLst>
                                        <p:tav tm="0">
                                          <p:val>
                                            <p:strVal val="0-#ppt_w/2"/>
                                          </p:val>
                                        </p:tav>
                                        <p:tav tm="100000">
                                          <p:val>
                                            <p:strVal val="#ppt_x"/>
                                          </p:val>
                                        </p:tav>
                                      </p:tavLst>
                                    </p:anim>
                                    <p:anim calcmode="lin" valueType="num">
                                      <p:cBhvr additive="base">
                                        <p:cTn id="42" dur="3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3000" fill="hold"/>
                                        <p:tgtEl>
                                          <p:spTgt spid="3"/>
                                        </p:tgtEl>
                                        <p:attrNameLst>
                                          <p:attrName>ppt_x</p:attrName>
                                        </p:attrNameLst>
                                      </p:cBhvr>
                                      <p:tavLst>
                                        <p:tav tm="0">
                                          <p:val>
                                            <p:strVal val="1+#ppt_w/2"/>
                                          </p:val>
                                        </p:tav>
                                        <p:tav tm="100000">
                                          <p:val>
                                            <p:strVal val="#ppt_x"/>
                                          </p:val>
                                        </p:tav>
                                      </p:tavLst>
                                    </p:anim>
                                    <p:anim calcmode="lin" valueType="num">
                                      <p:cBhvr additive="base">
                                        <p:cTn id="46" dur="30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3000" fill="hold"/>
                                        <p:tgtEl>
                                          <p:spTgt spid="5"/>
                                        </p:tgtEl>
                                        <p:attrNameLst>
                                          <p:attrName>ppt_x</p:attrName>
                                        </p:attrNameLst>
                                      </p:cBhvr>
                                      <p:tavLst>
                                        <p:tav tm="0">
                                          <p:val>
                                            <p:strVal val="1+#ppt_w/2"/>
                                          </p:val>
                                        </p:tav>
                                        <p:tav tm="100000">
                                          <p:val>
                                            <p:strVal val="#ppt_x"/>
                                          </p:val>
                                        </p:tav>
                                      </p:tavLst>
                                    </p:anim>
                                    <p:anim calcmode="lin" valueType="num">
                                      <p:cBhvr additive="base">
                                        <p:cTn id="50" dur="3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1+#ppt_w/2"/>
                                          </p:val>
                                        </p:tav>
                                        <p:tav tm="100000">
                                          <p:val>
                                            <p:strVal val="#ppt_x"/>
                                          </p:val>
                                        </p:tav>
                                      </p:tavLst>
                                    </p:anim>
                                    <p:anim calcmode="lin" valueType="num">
                                      <p:cBhvr additive="base">
                                        <p:cTn id="54" dur="3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1+#ppt_w/2"/>
                                          </p:val>
                                        </p:tav>
                                        <p:tav tm="100000">
                                          <p:val>
                                            <p:strVal val="#ppt_x"/>
                                          </p:val>
                                        </p:tav>
                                      </p:tavLst>
                                    </p:anim>
                                    <p:anim calcmode="lin" valueType="num">
                                      <p:cBhvr additive="base">
                                        <p:cTn id="58" dur="3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1+#ppt_w/2"/>
                                          </p:val>
                                        </p:tav>
                                        <p:tav tm="100000">
                                          <p:val>
                                            <p:strVal val="#ppt_x"/>
                                          </p:val>
                                        </p:tav>
                                      </p:tavLst>
                                    </p:anim>
                                    <p:anim calcmode="lin" valueType="num">
                                      <p:cBhvr additive="base">
                                        <p:cTn id="62" dur="3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3000" fill="hold"/>
                                        <p:tgtEl>
                                          <p:spTgt spid="13"/>
                                        </p:tgtEl>
                                        <p:attrNameLst>
                                          <p:attrName>ppt_x</p:attrName>
                                        </p:attrNameLst>
                                      </p:cBhvr>
                                      <p:tavLst>
                                        <p:tav tm="0">
                                          <p:val>
                                            <p:strVal val="1+#ppt_w/2"/>
                                          </p:val>
                                        </p:tav>
                                        <p:tav tm="100000">
                                          <p:val>
                                            <p:strVal val="#ppt_x"/>
                                          </p:val>
                                        </p:tav>
                                      </p:tavLst>
                                    </p:anim>
                                    <p:anim calcmode="lin" valueType="num">
                                      <p:cBhvr additive="base">
                                        <p:cTn id="66" dur="3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1+#ppt_w/2"/>
                                          </p:val>
                                        </p:tav>
                                        <p:tav tm="100000">
                                          <p:val>
                                            <p:strVal val="#ppt_x"/>
                                          </p:val>
                                        </p:tav>
                                      </p:tavLst>
                                    </p:anim>
                                    <p:anim calcmode="lin" valueType="num">
                                      <p:cBhvr additive="base">
                                        <p:cTn id="70" dur="3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1+#ppt_w/2"/>
                                          </p:val>
                                        </p:tav>
                                        <p:tav tm="100000">
                                          <p:val>
                                            <p:strVal val="#ppt_x"/>
                                          </p:val>
                                        </p:tav>
                                      </p:tavLst>
                                    </p:anim>
                                    <p:anim calcmode="lin" valueType="num">
                                      <p:cBhvr additive="base">
                                        <p:cTn id="74" dur="3000" fill="hold"/>
                                        <p:tgtEl>
                                          <p:spTgt spid="17"/>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3000" fill="hold"/>
                                        <p:tgtEl>
                                          <p:spTgt spid="19"/>
                                        </p:tgtEl>
                                        <p:attrNameLst>
                                          <p:attrName>ppt_x</p:attrName>
                                        </p:attrNameLst>
                                      </p:cBhvr>
                                      <p:tavLst>
                                        <p:tav tm="0">
                                          <p:val>
                                            <p:strVal val="1+#ppt_w/2"/>
                                          </p:val>
                                        </p:tav>
                                        <p:tav tm="100000">
                                          <p:val>
                                            <p:strVal val="#ppt_x"/>
                                          </p:val>
                                        </p:tav>
                                      </p:tavLst>
                                    </p:anim>
                                    <p:anim calcmode="lin" valueType="num">
                                      <p:cBhvr additive="base">
                                        <p:cTn id="78" dur="30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3eb7086d90152c4c03782712ed5d7cb.jpg"/>
          <p:cNvPicPr>
            <a:picLocks noGrp="1" noChangeAspect="1"/>
          </p:cNvPicPr>
          <p:nvPr isPhoto="1"/>
        </p:nvPicPr>
        <p:blipFill>
          <a:blip r:embed="rId2">
            <a:lum/>
          </a:blip>
          <a:stretch>
            <a:fillRect/>
          </a:stretch>
        </p:blipFill>
        <p:spPr>
          <a:xfrm>
            <a:off x="0" y="0"/>
            <a:ext cx="4000528" cy="5143500"/>
          </a:xfrm>
          <a:prstGeom prst="rect">
            <a:avLst/>
          </a:prstGeom>
          <a:noFill/>
          <a:ln>
            <a:noFill/>
          </a:ln>
        </p:spPr>
      </p:pic>
      <p:pic>
        <p:nvPicPr>
          <p:cNvPr id="3" name="2 Imagen" descr="6a7dbc0be95edf1cba13f8b1c52d6a08.jpg"/>
          <p:cNvPicPr>
            <a:picLocks noGrp="1" noChangeAspect="1"/>
          </p:cNvPicPr>
          <p:nvPr isPhoto="1"/>
        </p:nvPicPr>
        <p:blipFill>
          <a:blip r:embed="rId3">
            <a:lum/>
          </a:blip>
          <a:stretch>
            <a:fillRect/>
          </a:stretch>
        </p:blipFill>
        <p:spPr>
          <a:xfrm>
            <a:off x="5643570" y="0"/>
            <a:ext cx="3500430" cy="5143500"/>
          </a:xfrm>
          <a:prstGeom prst="rect">
            <a:avLst/>
          </a:prstGeom>
          <a:noFill/>
          <a:ln>
            <a:noFill/>
          </a:ln>
        </p:spPr>
      </p:pic>
      <p:sp>
        <p:nvSpPr>
          <p:cNvPr id="31" name="30 Decisión"/>
          <p:cNvSpPr/>
          <p:nvPr/>
        </p:nvSpPr>
        <p:spPr>
          <a:xfrm rot="16200000">
            <a:off x="3821910" y="35710"/>
            <a:ext cx="1142990" cy="642942"/>
          </a:xfrm>
          <a:prstGeom prst="flowChartDecision">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a:effectLst>
            <a:glow rad="228600">
              <a:schemeClr val="accent4">
                <a:satMod val="175000"/>
                <a:alpha val="40000"/>
              </a:schemeClr>
            </a:glow>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Decisión"/>
          <p:cNvSpPr/>
          <p:nvPr/>
        </p:nvSpPr>
        <p:spPr>
          <a:xfrm rot="16200000">
            <a:off x="4464843" y="35719"/>
            <a:ext cx="1142990" cy="642924"/>
          </a:xfrm>
          <a:prstGeom prst="flowChartDecision">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a:effectLst>
            <a:glow rad="228600">
              <a:schemeClr val="accent4">
                <a:satMod val="175000"/>
                <a:alpha val="40000"/>
              </a:schemeClr>
            </a:glow>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3" name="32 Decisión"/>
          <p:cNvSpPr/>
          <p:nvPr/>
        </p:nvSpPr>
        <p:spPr>
          <a:xfrm rot="16200000">
            <a:off x="3821910" y="1178700"/>
            <a:ext cx="1142990" cy="642942"/>
          </a:xfrm>
          <a:prstGeom prst="flowChartDecision">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a:effectLst>
            <a:glow rad="228600">
              <a:schemeClr val="accent4">
                <a:satMod val="175000"/>
                <a:alpha val="40000"/>
              </a:schemeClr>
            </a:glow>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4" name="33 Decisión"/>
          <p:cNvSpPr/>
          <p:nvPr/>
        </p:nvSpPr>
        <p:spPr>
          <a:xfrm rot="16200000">
            <a:off x="4464843" y="1178709"/>
            <a:ext cx="1142990" cy="642924"/>
          </a:xfrm>
          <a:prstGeom prst="flowChartDecision">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a:effectLst>
            <a:glow rad="228600">
              <a:schemeClr val="accent4">
                <a:satMod val="175000"/>
                <a:alpha val="40000"/>
              </a:schemeClr>
            </a:glow>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34 Decisión"/>
          <p:cNvSpPr/>
          <p:nvPr/>
        </p:nvSpPr>
        <p:spPr>
          <a:xfrm rot="16200000">
            <a:off x="3821910" y="2321726"/>
            <a:ext cx="1142990" cy="642942"/>
          </a:xfrm>
          <a:prstGeom prst="flowChartDecision">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a:effectLst>
            <a:glow rad="228600">
              <a:schemeClr val="accent4">
                <a:satMod val="175000"/>
                <a:alpha val="40000"/>
              </a:schemeClr>
            </a:glow>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6" name="35 Decisión"/>
          <p:cNvSpPr/>
          <p:nvPr/>
        </p:nvSpPr>
        <p:spPr>
          <a:xfrm rot="16200000">
            <a:off x="4464843" y="2321735"/>
            <a:ext cx="1142990" cy="642924"/>
          </a:xfrm>
          <a:prstGeom prst="flowChartDecision">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a:effectLst>
            <a:glow rad="228600">
              <a:schemeClr val="accent4">
                <a:satMod val="175000"/>
                <a:alpha val="40000"/>
              </a:schemeClr>
            </a:glow>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36 Decisión"/>
          <p:cNvSpPr/>
          <p:nvPr/>
        </p:nvSpPr>
        <p:spPr>
          <a:xfrm rot="16200000">
            <a:off x="3821910" y="3464716"/>
            <a:ext cx="1142990" cy="642942"/>
          </a:xfrm>
          <a:prstGeom prst="flowChartDecision">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a:effectLst>
            <a:glow rad="228600">
              <a:schemeClr val="accent4">
                <a:satMod val="175000"/>
                <a:alpha val="40000"/>
              </a:schemeClr>
            </a:glow>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8" name="37 Decisión"/>
          <p:cNvSpPr/>
          <p:nvPr/>
        </p:nvSpPr>
        <p:spPr>
          <a:xfrm rot="16200000">
            <a:off x="4464843" y="3464725"/>
            <a:ext cx="1142990" cy="642924"/>
          </a:xfrm>
          <a:prstGeom prst="flowChartDecision">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a:effectLst>
            <a:glow rad="228600">
              <a:schemeClr val="accent4">
                <a:satMod val="175000"/>
                <a:alpha val="40000"/>
              </a:schemeClr>
            </a:glow>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9" name="38 Decisión"/>
          <p:cNvSpPr/>
          <p:nvPr/>
        </p:nvSpPr>
        <p:spPr>
          <a:xfrm rot="16200000">
            <a:off x="3821910" y="4464848"/>
            <a:ext cx="1142990" cy="642942"/>
          </a:xfrm>
          <a:prstGeom prst="flowChartDecision">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a:effectLst>
            <a:glow rad="228600">
              <a:schemeClr val="accent4">
                <a:satMod val="175000"/>
                <a:alpha val="40000"/>
              </a:schemeClr>
            </a:glow>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0" name="39 Decisión"/>
          <p:cNvSpPr/>
          <p:nvPr/>
        </p:nvSpPr>
        <p:spPr>
          <a:xfrm rot="16200000">
            <a:off x="4464843" y="4464857"/>
            <a:ext cx="1142990" cy="642924"/>
          </a:xfrm>
          <a:prstGeom prst="flowChartDecision">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a:effectLst>
            <a:glow rad="228600">
              <a:schemeClr val="accent4">
                <a:satMod val="175000"/>
                <a:alpha val="40000"/>
              </a:schemeClr>
            </a:glow>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4" name="13 Imagen" descr="5PnHue.jpg"/>
          <p:cNvPicPr>
            <a:picLocks noChangeAspect="1"/>
          </p:cNvPicPr>
          <p:nvPr/>
        </p:nvPicPr>
        <p:blipFill>
          <a:blip r:embed="rId4"/>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3000" fill="hold"/>
                                        <p:tgtEl>
                                          <p:spTgt spid="2"/>
                                        </p:tgtEl>
                                        <p:attrNameLst>
                                          <p:attrName>ppt_x</p:attrName>
                                        </p:attrNameLst>
                                      </p:cBhvr>
                                      <p:tavLst>
                                        <p:tav tm="0">
                                          <p:val>
                                            <p:strVal val="1+#ppt_w/2"/>
                                          </p:val>
                                        </p:tav>
                                        <p:tav tm="100000">
                                          <p:val>
                                            <p:strVal val="#ppt_x"/>
                                          </p:val>
                                        </p:tav>
                                      </p:tavLst>
                                    </p:anim>
                                    <p:anim calcmode="lin" valueType="num">
                                      <p:cBhvr additive="base">
                                        <p:cTn id="10" dur="3000" fill="hold"/>
                                        <p:tgtEl>
                                          <p:spTgt spid="2"/>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3000" fill="hold"/>
                                        <p:tgtEl>
                                          <p:spTgt spid="3"/>
                                        </p:tgtEl>
                                        <p:attrNameLst>
                                          <p:attrName>ppt_x</p:attrName>
                                        </p:attrNameLst>
                                      </p:cBhvr>
                                      <p:tavLst>
                                        <p:tav tm="0">
                                          <p:val>
                                            <p:strVal val="0-#ppt_w/2"/>
                                          </p:val>
                                        </p:tav>
                                        <p:tav tm="100000">
                                          <p:val>
                                            <p:strVal val="#ppt_x"/>
                                          </p:val>
                                        </p:tav>
                                      </p:tavLst>
                                    </p:anim>
                                    <p:anim calcmode="lin" valueType="num">
                                      <p:cBhvr additive="base">
                                        <p:cTn id="14" dur="3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3000"/>
                            </p:stCondLst>
                            <p:childTnLst>
                              <p:par>
                                <p:cTn id="16" presetID="2" presetClass="entr" presetSubtype="4" fill="hold" grpId="0"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2000" fill="hold"/>
                                        <p:tgtEl>
                                          <p:spTgt spid="31"/>
                                        </p:tgtEl>
                                        <p:attrNameLst>
                                          <p:attrName>ppt_x</p:attrName>
                                        </p:attrNameLst>
                                      </p:cBhvr>
                                      <p:tavLst>
                                        <p:tav tm="0">
                                          <p:val>
                                            <p:strVal val="#ppt_x"/>
                                          </p:val>
                                        </p:tav>
                                        <p:tav tm="100000">
                                          <p:val>
                                            <p:strVal val="#ppt_x"/>
                                          </p:val>
                                        </p:tav>
                                      </p:tavLst>
                                    </p:anim>
                                    <p:anim calcmode="lin" valueType="num">
                                      <p:cBhvr additive="base">
                                        <p:cTn id="19" dur="2000" fill="hold"/>
                                        <p:tgtEl>
                                          <p:spTgt spid="3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2000" fill="hold"/>
                                        <p:tgtEl>
                                          <p:spTgt spid="32"/>
                                        </p:tgtEl>
                                        <p:attrNameLst>
                                          <p:attrName>ppt_x</p:attrName>
                                        </p:attrNameLst>
                                      </p:cBhvr>
                                      <p:tavLst>
                                        <p:tav tm="0">
                                          <p:val>
                                            <p:strVal val="#ppt_x"/>
                                          </p:val>
                                        </p:tav>
                                        <p:tav tm="100000">
                                          <p:val>
                                            <p:strVal val="#ppt_x"/>
                                          </p:val>
                                        </p:tav>
                                      </p:tavLst>
                                    </p:anim>
                                    <p:anim calcmode="lin" valueType="num">
                                      <p:cBhvr additive="base">
                                        <p:cTn id="23" dur="2000" fill="hold"/>
                                        <p:tgtEl>
                                          <p:spTgt spid="3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2000" fill="hold"/>
                                        <p:tgtEl>
                                          <p:spTgt spid="33"/>
                                        </p:tgtEl>
                                        <p:attrNameLst>
                                          <p:attrName>ppt_x</p:attrName>
                                        </p:attrNameLst>
                                      </p:cBhvr>
                                      <p:tavLst>
                                        <p:tav tm="0">
                                          <p:val>
                                            <p:strVal val="#ppt_x"/>
                                          </p:val>
                                        </p:tav>
                                        <p:tav tm="100000">
                                          <p:val>
                                            <p:strVal val="#ppt_x"/>
                                          </p:val>
                                        </p:tav>
                                      </p:tavLst>
                                    </p:anim>
                                    <p:anim calcmode="lin" valueType="num">
                                      <p:cBhvr additive="base">
                                        <p:cTn id="27" dur="2000" fill="hold"/>
                                        <p:tgtEl>
                                          <p:spTgt spid="3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additive="base">
                                        <p:cTn id="30" dur="2000" fill="hold"/>
                                        <p:tgtEl>
                                          <p:spTgt spid="34"/>
                                        </p:tgtEl>
                                        <p:attrNameLst>
                                          <p:attrName>ppt_x</p:attrName>
                                        </p:attrNameLst>
                                      </p:cBhvr>
                                      <p:tavLst>
                                        <p:tav tm="0">
                                          <p:val>
                                            <p:strVal val="#ppt_x"/>
                                          </p:val>
                                        </p:tav>
                                        <p:tav tm="100000">
                                          <p:val>
                                            <p:strVal val="#ppt_x"/>
                                          </p:val>
                                        </p:tav>
                                      </p:tavLst>
                                    </p:anim>
                                    <p:anim calcmode="lin" valueType="num">
                                      <p:cBhvr additive="base">
                                        <p:cTn id="31" dur="2000" fill="hold"/>
                                        <p:tgtEl>
                                          <p:spTgt spid="3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2000" fill="hold"/>
                                        <p:tgtEl>
                                          <p:spTgt spid="35"/>
                                        </p:tgtEl>
                                        <p:attrNameLst>
                                          <p:attrName>ppt_x</p:attrName>
                                        </p:attrNameLst>
                                      </p:cBhvr>
                                      <p:tavLst>
                                        <p:tav tm="0">
                                          <p:val>
                                            <p:strVal val="#ppt_x"/>
                                          </p:val>
                                        </p:tav>
                                        <p:tav tm="100000">
                                          <p:val>
                                            <p:strVal val="#ppt_x"/>
                                          </p:val>
                                        </p:tav>
                                      </p:tavLst>
                                    </p:anim>
                                    <p:anim calcmode="lin" valueType="num">
                                      <p:cBhvr additive="base">
                                        <p:cTn id="35" dur="2000" fill="hold"/>
                                        <p:tgtEl>
                                          <p:spTgt spid="3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2000" fill="hold"/>
                                        <p:tgtEl>
                                          <p:spTgt spid="36"/>
                                        </p:tgtEl>
                                        <p:attrNameLst>
                                          <p:attrName>ppt_x</p:attrName>
                                        </p:attrNameLst>
                                      </p:cBhvr>
                                      <p:tavLst>
                                        <p:tav tm="0">
                                          <p:val>
                                            <p:strVal val="#ppt_x"/>
                                          </p:val>
                                        </p:tav>
                                        <p:tav tm="100000">
                                          <p:val>
                                            <p:strVal val="#ppt_x"/>
                                          </p:val>
                                        </p:tav>
                                      </p:tavLst>
                                    </p:anim>
                                    <p:anim calcmode="lin" valueType="num">
                                      <p:cBhvr additive="base">
                                        <p:cTn id="39" dur="2000" fill="hold"/>
                                        <p:tgtEl>
                                          <p:spTgt spid="3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2000" fill="hold"/>
                                        <p:tgtEl>
                                          <p:spTgt spid="37"/>
                                        </p:tgtEl>
                                        <p:attrNameLst>
                                          <p:attrName>ppt_x</p:attrName>
                                        </p:attrNameLst>
                                      </p:cBhvr>
                                      <p:tavLst>
                                        <p:tav tm="0">
                                          <p:val>
                                            <p:strVal val="#ppt_x"/>
                                          </p:val>
                                        </p:tav>
                                        <p:tav tm="100000">
                                          <p:val>
                                            <p:strVal val="#ppt_x"/>
                                          </p:val>
                                        </p:tav>
                                      </p:tavLst>
                                    </p:anim>
                                    <p:anim calcmode="lin" valueType="num">
                                      <p:cBhvr additive="base">
                                        <p:cTn id="43" dur="2000" fill="hold"/>
                                        <p:tgtEl>
                                          <p:spTgt spid="3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2000" fill="hold"/>
                                        <p:tgtEl>
                                          <p:spTgt spid="38"/>
                                        </p:tgtEl>
                                        <p:attrNameLst>
                                          <p:attrName>ppt_x</p:attrName>
                                        </p:attrNameLst>
                                      </p:cBhvr>
                                      <p:tavLst>
                                        <p:tav tm="0">
                                          <p:val>
                                            <p:strVal val="#ppt_x"/>
                                          </p:val>
                                        </p:tav>
                                        <p:tav tm="100000">
                                          <p:val>
                                            <p:strVal val="#ppt_x"/>
                                          </p:val>
                                        </p:tav>
                                      </p:tavLst>
                                    </p:anim>
                                    <p:anim calcmode="lin" valueType="num">
                                      <p:cBhvr additive="base">
                                        <p:cTn id="47" dur="2000" fill="hold"/>
                                        <p:tgtEl>
                                          <p:spTgt spid="3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 calcmode="lin" valueType="num">
                                      <p:cBhvr additive="base">
                                        <p:cTn id="50" dur="2000" fill="hold"/>
                                        <p:tgtEl>
                                          <p:spTgt spid="39"/>
                                        </p:tgtEl>
                                        <p:attrNameLst>
                                          <p:attrName>ppt_x</p:attrName>
                                        </p:attrNameLst>
                                      </p:cBhvr>
                                      <p:tavLst>
                                        <p:tav tm="0">
                                          <p:val>
                                            <p:strVal val="#ppt_x"/>
                                          </p:val>
                                        </p:tav>
                                        <p:tav tm="100000">
                                          <p:val>
                                            <p:strVal val="#ppt_x"/>
                                          </p:val>
                                        </p:tav>
                                      </p:tavLst>
                                    </p:anim>
                                    <p:anim calcmode="lin" valueType="num">
                                      <p:cBhvr additive="base">
                                        <p:cTn id="51" dur="2000" fill="hold"/>
                                        <p:tgtEl>
                                          <p:spTgt spid="3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0"/>
                                        </p:tgtEl>
                                        <p:attrNameLst>
                                          <p:attrName>style.visibility</p:attrName>
                                        </p:attrNameLst>
                                      </p:cBhvr>
                                      <p:to>
                                        <p:strVal val="visible"/>
                                      </p:to>
                                    </p:set>
                                    <p:anim calcmode="lin" valueType="num">
                                      <p:cBhvr additive="base">
                                        <p:cTn id="54" dur="2000" fill="hold"/>
                                        <p:tgtEl>
                                          <p:spTgt spid="40"/>
                                        </p:tgtEl>
                                        <p:attrNameLst>
                                          <p:attrName>ppt_x</p:attrName>
                                        </p:attrNameLst>
                                      </p:cBhvr>
                                      <p:tavLst>
                                        <p:tav tm="0">
                                          <p:val>
                                            <p:strVal val="#ppt_x"/>
                                          </p:val>
                                        </p:tav>
                                        <p:tav tm="100000">
                                          <p:val>
                                            <p:strVal val="#ppt_x"/>
                                          </p:val>
                                        </p:tav>
                                      </p:tavLst>
                                    </p:anim>
                                    <p:anim calcmode="lin" valueType="num">
                                      <p:cBhvr additive="base">
                                        <p:cTn id="55" dur="2000" fill="hold"/>
                                        <p:tgtEl>
                                          <p:spTgt spid="40"/>
                                        </p:tgtEl>
                                        <p:attrNameLst>
                                          <p:attrName>ppt_y</p:attrName>
                                        </p:attrNameLst>
                                      </p:cBhvr>
                                      <p:tavLst>
                                        <p:tav tm="0">
                                          <p:val>
                                            <p:strVal val="1+#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p:cTn id="58" dur="2000" fill="hold"/>
                                        <p:tgtEl>
                                          <p:spTgt spid="31"/>
                                        </p:tgtEl>
                                        <p:attrNameLst>
                                          <p:attrName>ppt_w</p:attrName>
                                        </p:attrNameLst>
                                      </p:cBhvr>
                                      <p:tavLst>
                                        <p:tav tm="0" fmla="#ppt_w*sin(2.5*pi*$)">
                                          <p:val>
                                            <p:fltVal val="0"/>
                                          </p:val>
                                        </p:tav>
                                        <p:tav tm="100000">
                                          <p:val>
                                            <p:fltVal val="1"/>
                                          </p:val>
                                        </p:tav>
                                      </p:tavLst>
                                    </p:anim>
                                    <p:anim calcmode="lin" valueType="num">
                                      <p:cBhvr>
                                        <p:cTn id="59" dur="2000" fill="hold"/>
                                        <p:tgtEl>
                                          <p:spTgt spid="31"/>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p:cTn id="62" dur="2000" fill="hold"/>
                                        <p:tgtEl>
                                          <p:spTgt spid="32"/>
                                        </p:tgtEl>
                                        <p:attrNameLst>
                                          <p:attrName>ppt_w</p:attrName>
                                        </p:attrNameLst>
                                      </p:cBhvr>
                                      <p:tavLst>
                                        <p:tav tm="0" fmla="#ppt_w*sin(2.5*pi*$)">
                                          <p:val>
                                            <p:fltVal val="0"/>
                                          </p:val>
                                        </p:tav>
                                        <p:tav tm="100000">
                                          <p:val>
                                            <p:fltVal val="1"/>
                                          </p:val>
                                        </p:tav>
                                      </p:tavLst>
                                    </p:anim>
                                    <p:anim calcmode="lin" valueType="num">
                                      <p:cBhvr>
                                        <p:cTn id="63" dur="2000" fill="hold"/>
                                        <p:tgtEl>
                                          <p:spTgt spid="32"/>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p:cTn id="66" dur="2000" fill="hold"/>
                                        <p:tgtEl>
                                          <p:spTgt spid="33"/>
                                        </p:tgtEl>
                                        <p:attrNameLst>
                                          <p:attrName>ppt_w</p:attrName>
                                        </p:attrNameLst>
                                      </p:cBhvr>
                                      <p:tavLst>
                                        <p:tav tm="0" fmla="#ppt_w*sin(2.5*pi*$)">
                                          <p:val>
                                            <p:fltVal val="0"/>
                                          </p:val>
                                        </p:tav>
                                        <p:tav tm="100000">
                                          <p:val>
                                            <p:fltVal val="1"/>
                                          </p:val>
                                        </p:tav>
                                      </p:tavLst>
                                    </p:anim>
                                    <p:anim calcmode="lin" valueType="num">
                                      <p:cBhvr>
                                        <p:cTn id="67" dur="2000" fill="hold"/>
                                        <p:tgtEl>
                                          <p:spTgt spid="33"/>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p:cTn id="70" dur="2000" fill="hold"/>
                                        <p:tgtEl>
                                          <p:spTgt spid="34"/>
                                        </p:tgtEl>
                                        <p:attrNameLst>
                                          <p:attrName>ppt_w</p:attrName>
                                        </p:attrNameLst>
                                      </p:cBhvr>
                                      <p:tavLst>
                                        <p:tav tm="0" fmla="#ppt_w*sin(2.5*pi*$)">
                                          <p:val>
                                            <p:fltVal val="0"/>
                                          </p:val>
                                        </p:tav>
                                        <p:tav tm="100000">
                                          <p:val>
                                            <p:fltVal val="1"/>
                                          </p:val>
                                        </p:tav>
                                      </p:tavLst>
                                    </p:anim>
                                    <p:anim calcmode="lin" valueType="num">
                                      <p:cBhvr>
                                        <p:cTn id="71" dur="2000" fill="hold"/>
                                        <p:tgtEl>
                                          <p:spTgt spid="34"/>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p:cTn id="74" dur="2000" fill="hold"/>
                                        <p:tgtEl>
                                          <p:spTgt spid="35"/>
                                        </p:tgtEl>
                                        <p:attrNameLst>
                                          <p:attrName>ppt_w</p:attrName>
                                        </p:attrNameLst>
                                      </p:cBhvr>
                                      <p:tavLst>
                                        <p:tav tm="0" fmla="#ppt_w*sin(2.5*pi*$)">
                                          <p:val>
                                            <p:fltVal val="0"/>
                                          </p:val>
                                        </p:tav>
                                        <p:tav tm="100000">
                                          <p:val>
                                            <p:fltVal val="1"/>
                                          </p:val>
                                        </p:tav>
                                      </p:tavLst>
                                    </p:anim>
                                    <p:anim calcmode="lin" valueType="num">
                                      <p:cBhvr>
                                        <p:cTn id="75" dur="2000" fill="hold"/>
                                        <p:tgtEl>
                                          <p:spTgt spid="3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36"/>
                                        </p:tgtEl>
                                        <p:attrNameLst>
                                          <p:attrName>style.visibility</p:attrName>
                                        </p:attrNameLst>
                                      </p:cBhvr>
                                      <p:to>
                                        <p:strVal val="visible"/>
                                      </p:to>
                                    </p:set>
                                    <p:anim calcmode="lin" valueType="num">
                                      <p:cBhvr>
                                        <p:cTn id="78" dur="2000" fill="hold"/>
                                        <p:tgtEl>
                                          <p:spTgt spid="36"/>
                                        </p:tgtEl>
                                        <p:attrNameLst>
                                          <p:attrName>ppt_w</p:attrName>
                                        </p:attrNameLst>
                                      </p:cBhvr>
                                      <p:tavLst>
                                        <p:tav tm="0" fmla="#ppt_w*sin(2.5*pi*$)">
                                          <p:val>
                                            <p:fltVal val="0"/>
                                          </p:val>
                                        </p:tav>
                                        <p:tav tm="100000">
                                          <p:val>
                                            <p:fltVal val="1"/>
                                          </p:val>
                                        </p:tav>
                                      </p:tavLst>
                                    </p:anim>
                                    <p:anim calcmode="lin" valueType="num">
                                      <p:cBhvr>
                                        <p:cTn id="79" dur="2000" fill="hold"/>
                                        <p:tgtEl>
                                          <p:spTgt spid="36"/>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p:cTn id="82" dur="2000" fill="hold"/>
                                        <p:tgtEl>
                                          <p:spTgt spid="37"/>
                                        </p:tgtEl>
                                        <p:attrNameLst>
                                          <p:attrName>ppt_w</p:attrName>
                                        </p:attrNameLst>
                                      </p:cBhvr>
                                      <p:tavLst>
                                        <p:tav tm="0" fmla="#ppt_w*sin(2.5*pi*$)">
                                          <p:val>
                                            <p:fltVal val="0"/>
                                          </p:val>
                                        </p:tav>
                                        <p:tav tm="100000">
                                          <p:val>
                                            <p:fltVal val="1"/>
                                          </p:val>
                                        </p:tav>
                                      </p:tavLst>
                                    </p:anim>
                                    <p:anim calcmode="lin" valueType="num">
                                      <p:cBhvr>
                                        <p:cTn id="83" dur="2000" fill="hold"/>
                                        <p:tgtEl>
                                          <p:spTgt spid="37"/>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38"/>
                                        </p:tgtEl>
                                        <p:attrNameLst>
                                          <p:attrName>style.visibility</p:attrName>
                                        </p:attrNameLst>
                                      </p:cBhvr>
                                      <p:to>
                                        <p:strVal val="visible"/>
                                      </p:to>
                                    </p:set>
                                    <p:anim calcmode="lin" valueType="num">
                                      <p:cBhvr>
                                        <p:cTn id="86" dur="2000" fill="hold"/>
                                        <p:tgtEl>
                                          <p:spTgt spid="38"/>
                                        </p:tgtEl>
                                        <p:attrNameLst>
                                          <p:attrName>ppt_w</p:attrName>
                                        </p:attrNameLst>
                                      </p:cBhvr>
                                      <p:tavLst>
                                        <p:tav tm="0" fmla="#ppt_w*sin(2.5*pi*$)">
                                          <p:val>
                                            <p:fltVal val="0"/>
                                          </p:val>
                                        </p:tav>
                                        <p:tav tm="100000">
                                          <p:val>
                                            <p:fltVal val="1"/>
                                          </p:val>
                                        </p:tav>
                                      </p:tavLst>
                                    </p:anim>
                                    <p:anim calcmode="lin" valueType="num">
                                      <p:cBhvr>
                                        <p:cTn id="87" dur="2000" fill="hold"/>
                                        <p:tgtEl>
                                          <p:spTgt spid="38"/>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p:cTn id="90" dur="2000" fill="hold"/>
                                        <p:tgtEl>
                                          <p:spTgt spid="39"/>
                                        </p:tgtEl>
                                        <p:attrNameLst>
                                          <p:attrName>ppt_w</p:attrName>
                                        </p:attrNameLst>
                                      </p:cBhvr>
                                      <p:tavLst>
                                        <p:tav tm="0" fmla="#ppt_w*sin(2.5*pi*$)">
                                          <p:val>
                                            <p:fltVal val="0"/>
                                          </p:val>
                                        </p:tav>
                                        <p:tav tm="100000">
                                          <p:val>
                                            <p:fltVal val="1"/>
                                          </p:val>
                                        </p:tav>
                                      </p:tavLst>
                                    </p:anim>
                                    <p:anim calcmode="lin" valueType="num">
                                      <p:cBhvr>
                                        <p:cTn id="91" dur="2000" fill="hold"/>
                                        <p:tgtEl>
                                          <p:spTgt spid="39"/>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40"/>
                                        </p:tgtEl>
                                        <p:attrNameLst>
                                          <p:attrName>style.visibility</p:attrName>
                                        </p:attrNameLst>
                                      </p:cBhvr>
                                      <p:to>
                                        <p:strVal val="visible"/>
                                      </p:to>
                                    </p:set>
                                    <p:anim calcmode="lin" valueType="num">
                                      <p:cBhvr>
                                        <p:cTn id="94" dur="2000" fill="hold"/>
                                        <p:tgtEl>
                                          <p:spTgt spid="40"/>
                                        </p:tgtEl>
                                        <p:attrNameLst>
                                          <p:attrName>ppt_w</p:attrName>
                                        </p:attrNameLst>
                                      </p:cBhvr>
                                      <p:tavLst>
                                        <p:tav tm="0" fmla="#ppt_w*sin(2.5*pi*$)">
                                          <p:val>
                                            <p:fltVal val="0"/>
                                          </p:val>
                                        </p:tav>
                                        <p:tav tm="100000">
                                          <p:val>
                                            <p:fltVal val="1"/>
                                          </p:val>
                                        </p:tav>
                                      </p:tavLst>
                                    </p:anim>
                                    <p:anim calcmode="lin" valueType="num">
                                      <p:cBhvr>
                                        <p:cTn id="95" dur="2000" fill="hold"/>
                                        <p:tgtEl>
                                          <p:spTgt spid="4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rner-2099028_1280.png"/>
          <p:cNvPicPr>
            <a:picLocks noChangeAspect="1"/>
          </p:cNvPicPr>
          <p:nvPr/>
        </p:nvPicPr>
        <p:blipFill>
          <a:blip r:embed="rId2">
            <a:lum contrast="20000"/>
          </a:blip>
          <a:stretch>
            <a:fillRect/>
          </a:stretch>
        </p:blipFill>
        <p:spPr>
          <a:xfrm>
            <a:off x="0" y="0"/>
            <a:ext cx="4714876" cy="5143500"/>
          </a:xfrm>
          <a:prstGeom prst="rect">
            <a:avLst/>
          </a:prstGeom>
        </p:spPr>
      </p:pic>
      <p:pic>
        <p:nvPicPr>
          <p:cNvPr id="8" name="7 Imagen" descr="corner-2099028_1280.png"/>
          <p:cNvPicPr>
            <a:picLocks noChangeAspect="1"/>
          </p:cNvPicPr>
          <p:nvPr/>
        </p:nvPicPr>
        <p:blipFill>
          <a:blip r:embed="rId2">
            <a:lum contrast="20000"/>
          </a:blip>
          <a:stretch>
            <a:fillRect/>
          </a:stretch>
        </p:blipFill>
        <p:spPr>
          <a:xfrm flipH="1">
            <a:off x="4251534" y="0"/>
            <a:ext cx="4892466" cy="5143500"/>
          </a:xfrm>
          <a:prstGeom prst="rect">
            <a:avLst/>
          </a:prstGeom>
        </p:spPr>
      </p:pic>
      <p:sp>
        <p:nvSpPr>
          <p:cNvPr id="5" name="4 CuadroTexto"/>
          <p:cNvSpPr txBox="1"/>
          <p:nvPr/>
        </p:nvSpPr>
        <p:spPr>
          <a:xfrm>
            <a:off x="1785918" y="2143122"/>
            <a:ext cx="5143536" cy="1323439"/>
          </a:xfrm>
          <a:prstGeom prst="rect">
            <a:avLst/>
          </a:prstGeom>
          <a:noFill/>
        </p:spPr>
        <p:txBody>
          <a:bodyPr wrap="square" rtlCol="0">
            <a:spAutoFit/>
          </a:bodyPr>
          <a:lstStyle/>
          <a:p>
            <a:pPr algn="ctr"/>
            <a:r>
              <a:rPr lang="es-PE" sz="2000" b="1" dirty="0" smtClean="0">
                <a:solidFill>
                  <a:srgbClr val="005426"/>
                </a:solidFill>
              </a:rPr>
              <a:t>En el código se teje la fantasía, un tapiz de sueños, pura alquimia, pinceles virtuales danzan con destreza, creando paisajes de pura belleza.</a:t>
            </a:r>
          </a:p>
          <a:p>
            <a:pPr algn="ctr"/>
            <a:endParaRPr lang="es-PE" sz="2000" b="1" dirty="0">
              <a:solidFill>
                <a:srgbClr val="005426"/>
              </a:solidFill>
            </a:endParaRPr>
          </a:p>
        </p:txBody>
      </p:sp>
    </p:spTree>
  </p:cSld>
  <p:clrMapOvr>
    <a:masterClrMapping/>
  </p:clrMapOvr>
  <p:transition advClick="0" advTm="2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FFC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3f34a7e7bae0f0f8b50b453f1bee6bd7.jpg"/>
          <p:cNvPicPr>
            <a:picLocks noGrp="1" noChangeAspect="1"/>
          </p:cNvPicPr>
          <p:nvPr isPhoto="1"/>
        </p:nvPicPr>
        <p:blipFill>
          <a:blip r:embed="rId2">
            <a:lum/>
          </a:blip>
          <a:stretch>
            <a:fillRect/>
          </a:stretch>
        </p:blipFill>
        <p:spPr>
          <a:xfrm>
            <a:off x="1" y="0"/>
            <a:ext cx="3857619" cy="5143500"/>
          </a:xfrm>
          <a:prstGeom prst="rect">
            <a:avLst/>
          </a:prstGeom>
          <a:noFill/>
          <a:ln>
            <a:noFill/>
          </a:ln>
        </p:spPr>
      </p:pic>
      <p:pic>
        <p:nvPicPr>
          <p:cNvPr id="3" name="2 Imagen" descr="8cc979ea898b7fcb3bcc423e7f8a4175.jpg"/>
          <p:cNvPicPr>
            <a:picLocks noGrp="1" noChangeAspect="1"/>
          </p:cNvPicPr>
          <p:nvPr isPhoto="1"/>
        </p:nvPicPr>
        <p:blipFill>
          <a:blip r:embed="rId3">
            <a:lum/>
          </a:blip>
          <a:stretch>
            <a:fillRect/>
          </a:stretch>
        </p:blipFill>
        <p:spPr>
          <a:xfrm>
            <a:off x="5357818" y="0"/>
            <a:ext cx="3786182" cy="5143500"/>
          </a:xfrm>
          <a:prstGeom prst="rect">
            <a:avLst/>
          </a:prstGeom>
          <a:noFill/>
          <a:ln>
            <a:noFill/>
          </a:ln>
        </p:spPr>
      </p:pic>
      <p:pic>
        <p:nvPicPr>
          <p:cNvPr id="4" name="3 Imagen" descr="colorful-flower-logo-148605C038-seeklogo.com.png"/>
          <p:cNvPicPr>
            <a:picLocks noChangeAspect="1"/>
          </p:cNvPicPr>
          <p:nvPr/>
        </p:nvPicPr>
        <p:blipFill>
          <a:blip r:embed="rId4">
            <a:lum bright="-10000" contrast="40000"/>
          </a:blip>
          <a:stretch>
            <a:fillRect/>
          </a:stretch>
        </p:blipFill>
        <p:spPr>
          <a:xfrm>
            <a:off x="4000496" y="0"/>
            <a:ext cx="1195816" cy="1214428"/>
          </a:xfrm>
          <a:prstGeom prst="rect">
            <a:avLst/>
          </a:prstGeom>
        </p:spPr>
      </p:pic>
      <p:pic>
        <p:nvPicPr>
          <p:cNvPr id="5" name="4 Imagen" descr="colorful-flower-logo-148605C038-seeklogo.com.png"/>
          <p:cNvPicPr>
            <a:picLocks noChangeAspect="1"/>
          </p:cNvPicPr>
          <p:nvPr/>
        </p:nvPicPr>
        <p:blipFill>
          <a:blip r:embed="rId4">
            <a:lum bright="-10000" contrast="40000"/>
          </a:blip>
          <a:stretch>
            <a:fillRect/>
          </a:stretch>
        </p:blipFill>
        <p:spPr>
          <a:xfrm>
            <a:off x="4000496" y="1285866"/>
            <a:ext cx="1195816" cy="1214428"/>
          </a:xfrm>
          <a:prstGeom prst="rect">
            <a:avLst/>
          </a:prstGeom>
        </p:spPr>
      </p:pic>
      <p:pic>
        <p:nvPicPr>
          <p:cNvPr id="6" name="5 Imagen" descr="colorful-flower-logo-148605C038-seeklogo.com.png"/>
          <p:cNvPicPr>
            <a:picLocks noChangeAspect="1"/>
          </p:cNvPicPr>
          <p:nvPr/>
        </p:nvPicPr>
        <p:blipFill>
          <a:blip r:embed="rId4">
            <a:lum bright="-10000" contrast="40000"/>
          </a:blip>
          <a:stretch>
            <a:fillRect/>
          </a:stretch>
        </p:blipFill>
        <p:spPr>
          <a:xfrm>
            <a:off x="4000496" y="2571750"/>
            <a:ext cx="1195816" cy="1214428"/>
          </a:xfrm>
          <a:prstGeom prst="rect">
            <a:avLst/>
          </a:prstGeom>
        </p:spPr>
      </p:pic>
      <p:pic>
        <p:nvPicPr>
          <p:cNvPr id="7" name="6 Imagen" descr="colorful-flower-logo-148605C038-seeklogo.com.png"/>
          <p:cNvPicPr>
            <a:picLocks noChangeAspect="1"/>
          </p:cNvPicPr>
          <p:nvPr/>
        </p:nvPicPr>
        <p:blipFill>
          <a:blip r:embed="rId4">
            <a:lum bright="-10000" contrast="40000"/>
          </a:blip>
          <a:stretch>
            <a:fillRect/>
          </a:stretch>
        </p:blipFill>
        <p:spPr>
          <a:xfrm>
            <a:off x="4000496" y="3929072"/>
            <a:ext cx="1195816" cy="1214428"/>
          </a:xfrm>
          <a:prstGeom prst="rect">
            <a:avLst/>
          </a:prstGeom>
        </p:spPr>
      </p:pic>
      <p:pic>
        <p:nvPicPr>
          <p:cNvPr id="8" name="7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2000" fill="hold"/>
                                        <p:tgtEl>
                                          <p:spTgt spid="2"/>
                                        </p:tgtEl>
                                        <p:attrNameLst>
                                          <p:attrName>ppt_w</p:attrName>
                                        </p:attrNameLst>
                                      </p:cBhvr>
                                      <p:tavLst>
                                        <p:tav tm="0">
                                          <p:val>
                                            <p:strVal val="2/3*#ppt_w"/>
                                          </p:val>
                                        </p:tav>
                                        <p:tav tm="100000">
                                          <p:val>
                                            <p:strVal val="#ppt_w"/>
                                          </p:val>
                                        </p:tav>
                                      </p:tavLst>
                                    </p:anim>
                                    <p:anim calcmode="lin" valueType="num">
                                      <p:cBhvr>
                                        <p:cTn id="10" dur="2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000" fill="hold"/>
                                        <p:tgtEl>
                                          <p:spTgt spid="3"/>
                                        </p:tgtEl>
                                        <p:attrNameLst>
                                          <p:attrName>ppt_w</p:attrName>
                                        </p:attrNameLst>
                                      </p:cBhvr>
                                      <p:tavLst>
                                        <p:tav tm="0">
                                          <p:val>
                                            <p:strVal val="2/3*#ppt_w"/>
                                          </p:val>
                                        </p:tav>
                                        <p:tav tm="100000">
                                          <p:val>
                                            <p:strVal val="#ppt_w"/>
                                          </p:val>
                                        </p:tav>
                                      </p:tavLst>
                                    </p:anim>
                                    <p:anim calcmode="lin" valueType="num">
                                      <p:cBhvr>
                                        <p:cTn id="14" dur="2000" fill="hold"/>
                                        <p:tgtEl>
                                          <p:spTgt spid="3"/>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amond(out)">
                                      <p:cBhvr>
                                        <p:cTn id="17" dur="2000"/>
                                        <p:tgtEl>
                                          <p:spTgt spid="2"/>
                                        </p:tgtEl>
                                      </p:cBhvr>
                                    </p:animEffect>
                                  </p:childTnLst>
                                </p:cTn>
                              </p:par>
                              <p:par>
                                <p:cTn id="18" presetID="8" presetClass="entr" presetSubtype="3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diamond(out)">
                                      <p:cBhvr>
                                        <p:cTn id="20" dur="2000"/>
                                        <p:tgtEl>
                                          <p:spTgt spid="3"/>
                                        </p:tgtEl>
                                      </p:cBhvr>
                                    </p:animEffect>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ppt_w</p:attrName>
                                        </p:attrNameLst>
                                      </p:cBhvr>
                                      <p:tavLst>
                                        <p:tav tm="0">
                                          <p:val>
                                            <p:fltVal val="0"/>
                                          </p:val>
                                        </p:tav>
                                        <p:tav tm="100000">
                                          <p:val>
                                            <p:strVal val="#ppt_w"/>
                                          </p:val>
                                        </p:tav>
                                      </p:tavLst>
                                    </p:anim>
                                    <p:anim calcmode="lin" valueType="num">
                                      <p:cBhvr>
                                        <p:cTn id="24" dur="2000" fill="hold"/>
                                        <p:tgtEl>
                                          <p:spTgt spid="4"/>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2000" fill="hold"/>
                                        <p:tgtEl>
                                          <p:spTgt spid="5"/>
                                        </p:tgtEl>
                                        <p:attrNameLst>
                                          <p:attrName>ppt_w</p:attrName>
                                        </p:attrNameLst>
                                      </p:cBhvr>
                                      <p:tavLst>
                                        <p:tav tm="0">
                                          <p:val>
                                            <p:fltVal val="0"/>
                                          </p:val>
                                        </p:tav>
                                        <p:tav tm="100000">
                                          <p:val>
                                            <p:strVal val="#ppt_w"/>
                                          </p:val>
                                        </p:tav>
                                      </p:tavLst>
                                    </p:anim>
                                    <p:anim calcmode="lin" valueType="num">
                                      <p:cBhvr>
                                        <p:cTn id="28" dur="2000" fill="hold"/>
                                        <p:tgtEl>
                                          <p:spTgt spid="5"/>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000" fill="hold"/>
                                        <p:tgtEl>
                                          <p:spTgt spid="6"/>
                                        </p:tgtEl>
                                        <p:attrNameLst>
                                          <p:attrName>ppt_w</p:attrName>
                                        </p:attrNameLst>
                                      </p:cBhvr>
                                      <p:tavLst>
                                        <p:tav tm="0">
                                          <p:val>
                                            <p:fltVal val="0"/>
                                          </p:val>
                                        </p:tav>
                                        <p:tav tm="100000">
                                          <p:val>
                                            <p:strVal val="#ppt_w"/>
                                          </p:val>
                                        </p:tav>
                                      </p:tavLst>
                                    </p:anim>
                                    <p:anim calcmode="lin" valueType="num">
                                      <p:cBhvr>
                                        <p:cTn id="32" dur="2000" fill="hold"/>
                                        <p:tgtEl>
                                          <p:spTgt spid="6"/>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fltVal val="0"/>
                                          </p:val>
                                        </p:tav>
                                        <p:tav tm="100000">
                                          <p:val>
                                            <p:strVal val="#ppt_h"/>
                                          </p:val>
                                        </p:tav>
                                      </p:tavLst>
                                    </p:anim>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66000">
              <a:srgbClr val="F7B3EA"/>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6b082413b43bdf9ceda7b4653aeec25f.jpg"/>
          <p:cNvPicPr>
            <a:picLocks noGrp="1" noChangeAspect="1"/>
          </p:cNvPicPr>
          <p:nvPr isPhoto="1"/>
        </p:nvPicPr>
        <p:blipFill>
          <a:blip r:embed="rId2">
            <a:lum/>
          </a:blip>
          <a:stretch>
            <a:fillRect/>
          </a:stretch>
        </p:blipFill>
        <p:spPr>
          <a:xfrm>
            <a:off x="0" y="0"/>
            <a:ext cx="3929058" cy="5143500"/>
          </a:xfrm>
          <a:prstGeom prst="rect">
            <a:avLst/>
          </a:prstGeom>
          <a:noFill/>
          <a:ln>
            <a:noFill/>
          </a:ln>
        </p:spPr>
      </p:pic>
      <p:pic>
        <p:nvPicPr>
          <p:cNvPr id="3" name="2 Imagen" descr="7fa453a2ae848ffc767a632807bcef11.jpg"/>
          <p:cNvPicPr>
            <a:picLocks noGrp="1" noChangeAspect="1"/>
          </p:cNvPicPr>
          <p:nvPr isPhoto="1"/>
        </p:nvPicPr>
        <p:blipFill>
          <a:blip r:embed="rId3">
            <a:lum/>
          </a:blip>
          <a:stretch>
            <a:fillRect/>
          </a:stretch>
        </p:blipFill>
        <p:spPr>
          <a:xfrm>
            <a:off x="5357818" y="0"/>
            <a:ext cx="3786182" cy="5143500"/>
          </a:xfrm>
          <a:prstGeom prst="rect">
            <a:avLst/>
          </a:prstGeom>
          <a:noFill/>
          <a:ln>
            <a:noFill/>
          </a:ln>
        </p:spPr>
      </p:pic>
      <p:pic>
        <p:nvPicPr>
          <p:cNvPr id="24" name="23 Imagen" descr="2bfb04ad814c4995f0c537c68db5cd0b-logotipo-de-c-rculo-de-remolinos-multicolor.png"/>
          <p:cNvPicPr>
            <a:picLocks noChangeAspect="1"/>
          </p:cNvPicPr>
          <p:nvPr/>
        </p:nvPicPr>
        <p:blipFill>
          <a:blip r:embed="rId4" cstate="print">
            <a:lum contrast="40000"/>
          </a:blip>
          <a:stretch>
            <a:fillRect/>
          </a:stretch>
        </p:blipFill>
        <p:spPr>
          <a:xfrm>
            <a:off x="4143372" y="0"/>
            <a:ext cx="928694" cy="928694"/>
          </a:xfrm>
          <a:prstGeom prst="rect">
            <a:avLst/>
          </a:prstGeom>
        </p:spPr>
      </p:pic>
      <p:pic>
        <p:nvPicPr>
          <p:cNvPr id="25" name="24 Imagen" descr="2bfb04ad814c4995f0c537c68db5cd0b-logotipo-de-c-rculo-de-remolinos-multicolor.png"/>
          <p:cNvPicPr>
            <a:picLocks noChangeAspect="1"/>
          </p:cNvPicPr>
          <p:nvPr/>
        </p:nvPicPr>
        <p:blipFill>
          <a:blip r:embed="rId4" cstate="print">
            <a:lum bright="30000" contrast="40000"/>
          </a:blip>
          <a:stretch>
            <a:fillRect/>
          </a:stretch>
        </p:blipFill>
        <p:spPr>
          <a:xfrm>
            <a:off x="4143372" y="357172"/>
            <a:ext cx="928694" cy="928694"/>
          </a:xfrm>
          <a:prstGeom prst="rect">
            <a:avLst/>
          </a:prstGeom>
        </p:spPr>
      </p:pic>
      <p:pic>
        <p:nvPicPr>
          <p:cNvPr id="26" name="25 Imagen" descr="2bfb04ad814c4995f0c537c68db5cd0b-logotipo-de-c-rculo-de-remolinos-multicolor.png"/>
          <p:cNvPicPr>
            <a:picLocks noChangeAspect="1"/>
          </p:cNvPicPr>
          <p:nvPr/>
        </p:nvPicPr>
        <p:blipFill>
          <a:blip r:embed="rId4" cstate="print">
            <a:lum contrast="40000"/>
          </a:blip>
          <a:stretch>
            <a:fillRect/>
          </a:stretch>
        </p:blipFill>
        <p:spPr>
          <a:xfrm>
            <a:off x="4143372" y="857238"/>
            <a:ext cx="928694" cy="928694"/>
          </a:xfrm>
          <a:prstGeom prst="rect">
            <a:avLst/>
          </a:prstGeom>
        </p:spPr>
      </p:pic>
      <p:pic>
        <p:nvPicPr>
          <p:cNvPr id="27" name="26 Imagen" descr="2bfb04ad814c4995f0c537c68db5cd0b-logotipo-de-c-rculo-de-remolinos-multicolor.png"/>
          <p:cNvPicPr>
            <a:picLocks noChangeAspect="1"/>
          </p:cNvPicPr>
          <p:nvPr/>
        </p:nvPicPr>
        <p:blipFill>
          <a:blip r:embed="rId4" cstate="print">
            <a:lum bright="30000" contrast="40000"/>
          </a:blip>
          <a:stretch>
            <a:fillRect/>
          </a:stretch>
        </p:blipFill>
        <p:spPr>
          <a:xfrm>
            <a:off x="4143372" y="1285884"/>
            <a:ext cx="928694" cy="928694"/>
          </a:xfrm>
          <a:prstGeom prst="rect">
            <a:avLst/>
          </a:prstGeom>
        </p:spPr>
      </p:pic>
      <p:pic>
        <p:nvPicPr>
          <p:cNvPr id="28" name="27 Imagen" descr="2bfb04ad814c4995f0c537c68db5cd0b-logotipo-de-c-rculo-de-remolinos-multicolor.png"/>
          <p:cNvPicPr>
            <a:picLocks noChangeAspect="1"/>
          </p:cNvPicPr>
          <p:nvPr/>
        </p:nvPicPr>
        <p:blipFill>
          <a:blip r:embed="rId4" cstate="print">
            <a:lum contrast="40000"/>
          </a:blip>
          <a:stretch>
            <a:fillRect/>
          </a:stretch>
        </p:blipFill>
        <p:spPr>
          <a:xfrm>
            <a:off x="4143372" y="1643056"/>
            <a:ext cx="928694" cy="928694"/>
          </a:xfrm>
          <a:prstGeom prst="rect">
            <a:avLst/>
          </a:prstGeom>
        </p:spPr>
      </p:pic>
      <p:pic>
        <p:nvPicPr>
          <p:cNvPr id="29" name="28 Imagen" descr="2bfb04ad814c4995f0c537c68db5cd0b-logotipo-de-c-rculo-de-remolinos-multicolor.png"/>
          <p:cNvPicPr>
            <a:picLocks noChangeAspect="1"/>
          </p:cNvPicPr>
          <p:nvPr/>
        </p:nvPicPr>
        <p:blipFill>
          <a:blip r:embed="rId4" cstate="print">
            <a:lum bright="30000" contrast="40000"/>
          </a:blip>
          <a:stretch>
            <a:fillRect/>
          </a:stretch>
        </p:blipFill>
        <p:spPr>
          <a:xfrm>
            <a:off x="4143372" y="2143122"/>
            <a:ext cx="928694" cy="928694"/>
          </a:xfrm>
          <a:prstGeom prst="rect">
            <a:avLst/>
          </a:prstGeom>
        </p:spPr>
      </p:pic>
      <p:pic>
        <p:nvPicPr>
          <p:cNvPr id="30" name="29 Imagen" descr="2bfb04ad814c4995f0c537c68db5cd0b-logotipo-de-c-rculo-de-remolinos-multicolor.png"/>
          <p:cNvPicPr>
            <a:picLocks noChangeAspect="1"/>
          </p:cNvPicPr>
          <p:nvPr/>
        </p:nvPicPr>
        <p:blipFill>
          <a:blip r:embed="rId4" cstate="print">
            <a:lum contrast="40000"/>
          </a:blip>
          <a:stretch>
            <a:fillRect/>
          </a:stretch>
        </p:blipFill>
        <p:spPr>
          <a:xfrm>
            <a:off x="4143372" y="2571768"/>
            <a:ext cx="928694" cy="928694"/>
          </a:xfrm>
          <a:prstGeom prst="rect">
            <a:avLst/>
          </a:prstGeom>
        </p:spPr>
      </p:pic>
      <p:pic>
        <p:nvPicPr>
          <p:cNvPr id="31" name="30 Imagen" descr="2bfb04ad814c4995f0c537c68db5cd0b-logotipo-de-c-rculo-de-remolinos-multicolor.png"/>
          <p:cNvPicPr>
            <a:picLocks noChangeAspect="1"/>
          </p:cNvPicPr>
          <p:nvPr/>
        </p:nvPicPr>
        <p:blipFill>
          <a:blip r:embed="rId4" cstate="print">
            <a:lum bright="30000" contrast="40000"/>
          </a:blip>
          <a:stretch>
            <a:fillRect/>
          </a:stretch>
        </p:blipFill>
        <p:spPr>
          <a:xfrm>
            <a:off x="4143372" y="2928940"/>
            <a:ext cx="928694" cy="928694"/>
          </a:xfrm>
          <a:prstGeom prst="rect">
            <a:avLst/>
          </a:prstGeom>
        </p:spPr>
      </p:pic>
      <p:pic>
        <p:nvPicPr>
          <p:cNvPr id="32" name="31 Imagen" descr="2bfb04ad814c4995f0c537c68db5cd0b-logotipo-de-c-rculo-de-remolinos-multicolor.png"/>
          <p:cNvPicPr>
            <a:picLocks noChangeAspect="1"/>
          </p:cNvPicPr>
          <p:nvPr/>
        </p:nvPicPr>
        <p:blipFill>
          <a:blip r:embed="rId4" cstate="print">
            <a:lum contrast="40000"/>
          </a:blip>
          <a:stretch>
            <a:fillRect/>
          </a:stretch>
        </p:blipFill>
        <p:spPr>
          <a:xfrm>
            <a:off x="4143372" y="3429006"/>
            <a:ext cx="928694" cy="928694"/>
          </a:xfrm>
          <a:prstGeom prst="rect">
            <a:avLst/>
          </a:prstGeom>
        </p:spPr>
      </p:pic>
      <p:pic>
        <p:nvPicPr>
          <p:cNvPr id="33" name="32 Imagen" descr="2bfb04ad814c4995f0c537c68db5cd0b-logotipo-de-c-rculo-de-remolinos-multicolor.png"/>
          <p:cNvPicPr>
            <a:picLocks noChangeAspect="1"/>
          </p:cNvPicPr>
          <p:nvPr/>
        </p:nvPicPr>
        <p:blipFill>
          <a:blip r:embed="rId4" cstate="print">
            <a:lum bright="30000" contrast="40000"/>
          </a:blip>
          <a:stretch>
            <a:fillRect/>
          </a:stretch>
        </p:blipFill>
        <p:spPr>
          <a:xfrm>
            <a:off x="4143372" y="3857634"/>
            <a:ext cx="928694" cy="928694"/>
          </a:xfrm>
          <a:prstGeom prst="rect">
            <a:avLst/>
          </a:prstGeom>
        </p:spPr>
      </p:pic>
      <p:pic>
        <p:nvPicPr>
          <p:cNvPr id="34" name="33 Imagen" descr="2bfb04ad814c4995f0c537c68db5cd0b-logotipo-de-c-rculo-de-remolinos-multicolor.png"/>
          <p:cNvPicPr>
            <a:picLocks noChangeAspect="1"/>
          </p:cNvPicPr>
          <p:nvPr/>
        </p:nvPicPr>
        <p:blipFill>
          <a:blip r:embed="rId4" cstate="print">
            <a:lum contrast="40000"/>
          </a:blip>
          <a:stretch>
            <a:fillRect/>
          </a:stretch>
        </p:blipFill>
        <p:spPr>
          <a:xfrm>
            <a:off x="4143372" y="4357700"/>
            <a:ext cx="928694" cy="928694"/>
          </a:xfrm>
          <a:prstGeom prst="rect">
            <a:avLst/>
          </a:prstGeom>
        </p:spPr>
      </p:pic>
      <p:pic>
        <p:nvPicPr>
          <p:cNvPr id="15" name="14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24"/>
                                        </p:tgtEl>
                                        <p:attrNameLst>
                                          <p:attrName>style.visibility</p:attrName>
                                        </p:attrNameLst>
                                      </p:cBhvr>
                                      <p:to>
                                        <p:strVal val="visible"/>
                                      </p:to>
                                    </p:set>
                                    <p:anim calcmode="lin" valueType="num">
                                      <p:cBhvr>
                                        <p:cTn id="9" dur="3000" fill="hold"/>
                                        <p:tgtEl>
                                          <p:spTgt spid="24"/>
                                        </p:tgtEl>
                                        <p:attrNameLst>
                                          <p:attrName>ppt_w</p:attrName>
                                        </p:attrNameLst>
                                      </p:cBhvr>
                                      <p:tavLst>
                                        <p:tav tm="0">
                                          <p:val>
                                            <p:fltVal val="0"/>
                                          </p:val>
                                        </p:tav>
                                        <p:tav tm="100000">
                                          <p:val>
                                            <p:strVal val="#ppt_w"/>
                                          </p:val>
                                        </p:tav>
                                      </p:tavLst>
                                    </p:anim>
                                    <p:anim calcmode="lin" valueType="num">
                                      <p:cBhvr>
                                        <p:cTn id="10" dur="3000" fill="hold"/>
                                        <p:tgtEl>
                                          <p:spTgt spid="24"/>
                                        </p:tgtEl>
                                        <p:attrNameLst>
                                          <p:attrName>ppt_h</p:attrName>
                                        </p:attrNameLst>
                                      </p:cBhvr>
                                      <p:tavLst>
                                        <p:tav tm="0">
                                          <p:val>
                                            <p:fltVal val="0"/>
                                          </p:val>
                                        </p:tav>
                                        <p:tav tm="100000">
                                          <p:val>
                                            <p:strVal val="#ppt_h"/>
                                          </p:val>
                                        </p:tav>
                                      </p:tavLst>
                                    </p:anim>
                                    <p:anim calcmode="lin" valueType="num">
                                      <p:cBhvr>
                                        <p:cTn id="11" dur="3000" fill="hold"/>
                                        <p:tgtEl>
                                          <p:spTgt spid="24"/>
                                        </p:tgtEl>
                                        <p:attrNameLst>
                                          <p:attrName>ppt_x</p:attrName>
                                        </p:attrNameLst>
                                      </p:cBhvr>
                                      <p:tavLst>
                                        <p:tav tm="0">
                                          <p:val>
                                            <p:fltVal val="0.5"/>
                                          </p:val>
                                        </p:tav>
                                        <p:tav tm="100000">
                                          <p:val>
                                            <p:strVal val="#ppt_x"/>
                                          </p:val>
                                        </p:tav>
                                      </p:tavLst>
                                    </p:anim>
                                    <p:anim calcmode="lin" valueType="num">
                                      <p:cBhvr>
                                        <p:cTn id="12" dur="3000" fill="hold"/>
                                        <p:tgtEl>
                                          <p:spTgt spid="2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p:cTn id="15" dur="3000" fill="hold"/>
                                        <p:tgtEl>
                                          <p:spTgt spid="25"/>
                                        </p:tgtEl>
                                        <p:attrNameLst>
                                          <p:attrName>ppt_w</p:attrName>
                                        </p:attrNameLst>
                                      </p:cBhvr>
                                      <p:tavLst>
                                        <p:tav tm="0">
                                          <p:val>
                                            <p:fltVal val="0"/>
                                          </p:val>
                                        </p:tav>
                                        <p:tav tm="100000">
                                          <p:val>
                                            <p:strVal val="#ppt_w"/>
                                          </p:val>
                                        </p:tav>
                                      </p:tavLst>
                                    </p:anim>
                                    <p:anim calcmode="lin" valueType="num">
                                      <p:cBhvr>
                                        <p:cTn id="16" dur="3000" fill="hold"/>
                                        <p:tgtEl>
                                          <p:spTgt spid="25"/>
                                        </p:tgtEl>
                                        <p:attrNameLst>
                                          <p:attrName>ppt_h</p:attrName>
                                        </p:attrNameLst>
                                      </p:cBhvr>
                                      <p:tavLst>
                                        <p:tav tm="0">
                                          <p:val>
                                            <p:fltVal val="0"/>
                                          </p:val>
                                        </p:tav>
                                        <p:tav tm="100000">
                                          <p:val>
                                            <p:strVal val="#ppt_h"/>
                                          </p:val>
                                        </p:tav>
                                      </p:tavLst>
                                    </p:anim>
                                    <p:anim calcmode="lin" valueType="num">
                                      <p:cBhvr>
                                        <p:cTn id="17" dur="3000" fill="hold"/>
                                        <p:tgtEl>
                                          <p:spTgt spid="25"/>
                                        </p:tgtEl>
                                        <p:attrNameLst>
                                          <p:attrName>ppt_x</p:attrName>
                                        </p:attrNameLst>
                                      </p:cBhvr>
                                      <p:tavLst>
                                        <p:tav tm="0">
                                          <p:val>
                                            <p:fltVal val="0.5"/>
                                          </p:val>
                                        </p:tav>
                                        <p:tav tm="100000">
                                          <p:val>
                                            <p:strVal val="#ppt_x"/>
                                          </p:val>
                                        </p:tav>
                                      </p:tavLst>
                                    </p:anim>
                                    <p:anim calcmode="lin" valueType="num">
                                      <p:cBhvr>
                                        <p:cTn id="18" dur="3000" fill="hold"/>
                                        <p:tgtEl>
                                          <p:spTgt spid="2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p:cTn id="21" dur="3000" fill="hold"/>
                                        <p:tgtEl>
                                          <p:spTgt spid="26"/>
                                        </p:tgtEl>
                                        <p:attrNameLst>
                                          <p:attrName>ppt_w</p:attrName>
                                        </p:attrNameLst>
                                      </p:cBhvr>
                                      <p:tavLst>
                                        <p:tav tm="0">
                                          <p:val>
                                            <p:fltVal val="0"/>
                                          </p:val>
                                        </p:tav>
                                        <p:tav tm="100000">
                                          <p:val>
                                            <p:strVal val="#ppt_w"/>
                                          </p:val>
                                        </p:tav>
                                      </p:tavLst>
                                    </p:anim>
                                    <p:anim calcmode="lin" valueType="num">
                                      <p:cBhvr>
                                        <p:cTn id="22" dur="3000" fill="hold"/>
                                        <p:tgtEl>
                                          <p:spTgt spid="26"/>
                                        </p:tgtEl>
                                        <p:attrNameLst>
                                          <p:attrName>ppt_h</p:attrName>
                                        </p:attrNameLst>
                                      </p:cBhvr>
                                      <p:tavLst>
                                        <p:tav tm="0">
                                          <p:val>
                                            <p:fltVal val="0"/>
                                          </p:val>
                                        </p:tav>
                                        <p:tav tm="100000">
                                          <p:val>
                                            <p:strVal val="#ppt_h"/>
                                          </p:val>
                                        </p:tav>
                                      </p:tavLst>
                                    </p:anim>
                                    <p:anim calcmode="lin" valueType="num">
                                      <p:cBhvr>
                                        <p:cTn id="23" dur="3000" fill="hold"/>
                                        <p:tgtEl>
                                          <p:spTgt spid="26"/>
                                        </p:tgtEl>
                                        <p:attrNameLst>
                                          <p:attrName>ppt_x</p:attrName>
                                        </p:attrNameLst>
                                      </p:cBhvr>
                                      <p:tavLst>
                                        <p:tav tm="0">
                                          <p:val>
                                            <p:fltVal val="0.5"/>
                                          </p:val>
                                        </p:tav>
                                        <p:tav tm="100000">
                                          <p:val>
                                            <p:strVal val="#ppt_x"/>
                                          </p:val>
                                        </p:tav>
                                      </p:tavLst>
                                    </p:anim>
                                    <p:anim calcmode="lin" valueType="num">
                                      <p:cBhvr>
                                        <p:cTn id="24" dur="3000" fill="hold"/>
                                        <p:tgtEl>
                                          <p:spTgt spid="2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3000" fill="hold"/>
                                        <p:tgtEl>
                                          <p:spTgt spid="27"/>
                                        </p:tgtEl>
                                        <p:attrNameLst>
                                          <p:attrName>ppt_w</p:attrName>
                                        </p:attrNameLst>
                                      </p:cBhvr>
                                      <p:tavLst>
                                        <p:tav tm="0">
                                          <p:val>
                                            <p:fltVal val="0"/>
                                          </p:val>
                                        </p:tav>
                                        <p:tav tm="100000">
                                          <p:val>
                                            <p:strVal val="#ppt_w"/>
                                          </p:val>
                                        </p:tav>
                                      </p:tavLst>
                                    </p:anim>
                                    <p:anim calcmode="lin" valueType="num">
                                      <p:cBhvr>
                                        <p:cTn id="28" dur="3000" fill="hold"/>
                                        <p:tgtEl>
                                          <p:spTgt spid="27"/>
                                        </p:tgtEl>
                                        <p:attrNameLst>
                                          <p:attrName>ppt_h</p:attrName>
                                        </p:attrNameLst>
                                      </p:cBhvr>
                                      <p:tavLst>
                                        <p:tav tm="0">
                                          <p:val>
                                            <p:fltVal val="0"/>
                                          </p:val>
                                        </p:tav>
                                        <p:tav tm="100000">
                                          <p:val>
                                            <p:strVal val="#ppt_h"/>
                                          </p:val>
                                        </p:tav>
                                      </p:tavLst>
                                    </p:anim>
                                    <p:anim calcmode="lin" valueType="num">
                                      <p:cBhvr>
                                        <p:cTn id="29" dur="3000" fill="hold"/>
                                        <p:tgtEl>
                                          <p:spTgt spid="27"/>
                                        </p:tgtEl>
                                        <p:attrNameLst>
                                          <p:attrName>ppt_x</p:attrName>
                                        </p:attrNameLst>
                                      </p:cBhvr>
                                      <p:tavLst>
                                        <p:tav tm="0">
                                          <p:val>
                                            <p:fltVal val="0.5"/>
                                          </p:val>
                                        </p:tav>
                                        <p:tav tm="100000">
                                          <p:val>
                                            <p:strVal val="#ppt_x"/>
                                          </p:val>
                                        </p:tav>
                                      </p:tavLst>
                                    </p:anim>
                                    <p:anim calcmode="lin" valueType="num">
                                      <p:cBhvr>
                                        <p:cTn id="30" dur="3000" fill="hold"/>
                                        <p:tgtEl>
                                          <p:spTgt spid="2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3000" fill="hold"/>
                                        <p:tgtEl>
                                          <p:spTgt spid="28"/>
                                        </p:tgtEl>
                                        <p:attrNameLst>
                                          <p:attrName>ppt_w</p:attrName>
                                        </p:attrNameLst>
                                      </p:cBhvr>
                                      <p:tavLst>
                                        <p:tav tm="0">
                                          <p:val>
                                            <p:fltVal val="0"/>
                                          </p:val>
                                        </p:tav>
                                        <p:tav tm="100000">
                                          <p:val>
                                            <p:strVal val="#ppt_w"/>
                                          </p:val>
                                        </p:tav>
                                      </p:tavLst>
                                    </p:anim>
                                    <p:anim calcmode="lin" valueType="num">
                                      <p:cBhvr>
                                        <p:cTn id="34" dur="3000" fill="hold"/>
                                        <p:tgtEl>
                                          <p:spTgt spid="28"/>
                                        </p:tgtEl>
                                        <p:attrNameLst>
                                          <p:attrName>ppt_h</p:attrName>
                                        </p:attrNameLst>
                                      </p:cBhvr>
                                      <p:tavLst>
                                        <p:tav tm="0">
                                          <p:val>
                                            <p:fltVal val="0"/>
                                          </p:val>
                                        </p:tav>
                                        <p:tav tm="100000">
                                          <p:val>
                                            <p:strVal val="#ppt_h"/>
                                          </p:val>
                                        </p:tav>
                                      </p:tavLst>
                                    </p:anim>
                                    <p:anim calcmode="lin" valueType="num">
                                      <p:cBhvr>
                                        <p:cTn id="35" dur="3000" fill="hold"/>
                                        <p:tgtEl>
                                          <p:spTgt spid="28"/>
                                        </p:tgtEl>
                                        <p:attrNameLst>
                                          <p:attrName>ppt_x</p:attrName>
                                        </p:attrNameLst>
                                      </p:cBhvr>
                                      <p:tavLst>
                                        <p:tav tm="0">
                                          <p:val>
                                            <p:fltVal val="0.5"/>
                                          </p:val>
                                        </p:tav>
                                        <p:tav tm="100000">
                                          <p:val>
                                            <p:strVal val="#ppt_x"/>
                                          </p:val>
                                        </p:tav>
                                      </p:tavLst>
                                    </p:anim>
                                    <p:anim calcmode="lin" valueType="num">
                                      <p:cBhvr>
                                        <p:cTn id="36" dur="3000" fill="hold"/>
                                        <p:tgtEl>
                                          <p:spTgt spid="2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p:cTn id="39" dur="3000" fill="hold"/>
                                        <p:tgtEl>
                                          <p:spTgt spid="29"/>
                                        </p:tgtEl>
                                        <p:attrNameLst>
                                          <p:attrName>ppt_w</p:attrName>
                                        </p:attrNameLst>
                                      </p:cBhvr>
                                      <p:tavLst>
                                        <p:tav tm="0">
                                          <p:val>
                                            <p:fltVal val="0"/>
                                          </p:val>
                                        </p:tav>
                                        <p:tav tm="100000">
                                          <p:val>
                                            <p:strVal val="#ppt_w"/>
                                          </p:val>
                                        </p:tav>
                                      </p:tavLst>
                                    </p:anim>
                                    <p:anim calcmode="lin" valueType="num">
                                      <p:cBhvr>
                                        <p:cTn id="40" dur="3000" fill="hold"/>
                                        <p:tgtEl>
                                          <p:spTgt spid="29"/>
                                        </p:tgtEl>
                                        <p:attrNameLst>
                                          <p:attrName>ppt_h</p:attrName>
                                        </p:attrNameLst>
                                      </p:cBhvr>
                                      <p:tavLst>
                                        <p:tav tm="0">
                                          <p:val>
                                            <p:fltVal val="0"/>
                                          </p:val>
                                        </p:tav>
                                        <p:tav tm="100000">
                                          <p:val>
                                            <p:strVal val="#ppt_h"/>
                                          </p:val>
                                        </p:tav>
                                      </p:tavLst>
                                    </p:anim>
                                    <p:anim calcmode="lin" valueType="num">
                                      <p:cBhvr>
                                        <p:cTn id="41" dur="3000" fill="hold"/>
                                        <p:tgtEl>
                                          <p:spTgt spid="29"/>
                                        </p:tgtEl>
                                        <p:attrNameLst>
                                          <p:attrName>ppt_x</p:attrName>
                                        </p:attrNameLst>
                                      </p:cBhvr>
                                      <p:tavLst>
                                        <p:tav tm="0">
                                          <p:val>
                                            <p:fltVal val="0.5"/>
                                          </p:val>
                                        </p:tav>
                                        <p:tav tm="100000">
                                          <p:val>
                                            <p:strVal val="#ppt_x"/>
                                          </p:val>
                                        </p:tav>
                                      </p:tavLst>
                                    </p:anim>
                                    <p:anim calcmode="lin" valueType="num">
                                      <p:cBhvr>
                                        <p:cTn id="42" dur="3000" fill="hold"/>
                                        <p:tgtEl>
                                          <p:spTgt spid="2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p:cTn id="45" dur="3000" fill="hold"/>
                                        <p:tgtEl>
                                          <p:spTgt spid="30"/>
                                        </p:tgtEl>
                                        <p:attrNameLst>
                                          <p:attrName>ppt_w</p:attrName>
                                        </p:attrNameLst>
                                      </p:cBhvr>
                                      <p:tavLst>
                                        <p:tav tm="0">
                                          <p:val>
                                            <p:fltVal val="0"/>
                                          </p:val>
                                        </p:tav>
                                        <p:tav tm="100000">
                                          <p:val>
                                            <p:strVal val="#ppt_w"/>
                                          </p:val>
                                        </p:tav>
                                      </p:tavLst>
                                    </p:anim>
                                    <p:anim calcmode="lin" valueType="num">
                                      <p:cBhvr>
                                        <p:cTn id="46" dur="3000" fill="hold"/>
                                        <p:tgtEl>
                                          <p:spTgt spid="30"/>
                                        </p:tgtEl>
                                        <p:attrNameLst>
                                          <p:attrName>ppt_h</p:attrName>
                                        </p:attrNameLst>
                                      </p:cBhvr>
                                      <p:tavLst>
                                        <p:tav tm="0">
                                          <p:val>
                                            <p:fltVal val="0"/>
                                          </p:val>
                                        </p:tav>
                                        <p:tav tm="100000">
                                          <p:val>
                                            <p:strVal val="#ppt_h"/>
                                          </p:val>
                                        </p:tav>
                                      </p:tavLst>
                                    </p:anim>
                                    <p:anim calcmode="lin" valueType="num">
                                      <p:cBhvr>
                                        <p:cTn id="47" dur="3000" fill="hold"/>
                                        <p:tgtEl>
                                          <p:spTgt spid="30"/>
                                        </p:tgtEl>
                                        <p:attrNameLst>
                                          <p:attrName>ppt_x</p:attrName>
                                        </p:attrNameLst>
                                      </p:cBhvr>
                                      <p:tavLst>
                                        <p:tav tm="0">
                                          <p:val>
                                            <p:fltVal val="0.5"/>
                                          </p:val>
                                        </p:tav>
                                        <p:tav tm="100000">
                                          <p:val>
                                            <p:strVal val="#ppt_x"/>
                                          </p:val>
                                        </p:tav>
                                      </p:tavLst>
                                    </p:anim>
                                    <p:anim calcmode="lin" valueType="num">
                                      <p:cBhvr>
                                        <p:cTn id="48" dur="3000" fill="hold"/>
                                        <p:tgtEl>
                                          <p:spTgt spid="3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3000" fill="hold"/>
                                        <p:tgtEl>
                                          <p:spTgt spid="31"/>
                                        </p:tgtEl>
                                        <p:attrNameLst>
                                          <p:attrName>ppt_w</p:attrName>
                                        </p:attrNameLst>
                                      </p:cBhvr>
                                      <p:tavLst>
                                        <p:tav tm="0">
                                          <p:val>
                                            <p:fltVal val="0"/>
                                          </p:val>
                                        </p:tav>
                                        <p:tav tm="100000">
                                          <p:val>
                                            <p:strVal val="#ppt_w"/>
                                          </p:val>
                                        </p:tav>
                                      </p:tavLst>
                                    </p:anim>
                                    <p:anim calcmode="lin" valueType="num">
                                      <p:cBhvr>
                                        <p:cTn id="52" dur="3000" fill="hold"/>
                                        <p:tgtEl>
                                          <p:spTgt spid="31"/>
                                        </p:tgtEl>
                                        <p:attrNameLst>
                                          <p:attrName>ppt_h</p:attrName>
                                        </p:attrNameLst>
                                      </p:cBhvr>
                                      <p:tavLst>
                                        <p:tav tm="0">
                                          <p:val>
                                            <p:fltVal val="0"/>
                                          </p:val>
                                        </p:tav>
                                        <p:tav tm="100000">
                                          <p:val>
                                            <p:strVal val="#ppt_h"/>
                                          </p:val>
                                        </p:tav>
                                      </p:tavLst>
                                    </p:anim>
                                    <p:anim calcmode="lin" valueType="num">
                                      <p:cBhvr>
                                        <p:cTn id="53" dur="3000" fill="hold"/>
                                        <p:tgtEl>
                                          <p:spTgt spid="31"/>
                                        </p:tgtEl>
                                        <p:attrNameLst>
                                          <p:attrName>ppt_x</p:attrName>
                                        </p:attrNameLst>
                                      </p:cBhvr>
                                      <p:tavLst>
                                        <p:tav tm="0">
                                          <p:val>
                                            <p:fltVal val="0.5"/>
                                          </p:val>
                                        </p:tav>
                                        <p:tav tm="100000">
                                          <p:val>
                                            <p:strVal val="#ppt_x"/>
                                          </p:val>
                                        </p:tav>
                                      </p:tavLst>
                                    </p:anim>
                                    <p:anim calcmode="lin" valueType="num">
                                      <p:cBhvr>
                                        <p:cTn id="54" dur="3000" fill="hold"/>
                                        <p:tgtEl>
                                          <p:spTgt spid="3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p:cTn id="57" dur="3000" fill="hold"/>
                                        <p:tgtEl>
                                          <p:spTgt spid="32"/>
                                        </p:tgtEl>
                                        <p:attrNameLst>
                                          <p:attrName>ppt_w</p:attrName>
                                        </p:attrNameLst>
                                      </p:cBhvr>
                                      <p:tavLst>
                                        <p:tav tm="0">
                                          <p:val>
                                            <p:fltVal val="0"/>
                                          </p:val>
                                        </p:tav>
                                        <p:tav tm="100000">
                                          <p:val>
                                            <p:strVal val="#ppt_w"/>
                                          </p:val>
                                        </p:tav>
                                      </p:tavLst>
                                    </p:anim>
                                    <p:anim calcmode="lin" valueType="num">
                                      <p:cBhvr>
                                        <p:cTn id="58" dur="3000" fill="hold"/>
                                        <p:tgtEl>
                                          <p:spTgt spid="32"/>
                                        </p:tgtEl>
                                        <p:attrNameLst>
                                          <p:attrName>ppt_h</p:attrName>
                                        </p:attrNameLst>
                                      </p:cBhvr>
                                      <p:tavLst>
                                        <p:tav tm="0">
                                          <p:val>
                                            <p:fltVal val="0"/>
                                          </p:val>
                                        </p:tav>
                                        <p:tav tm="100000">
                                          <p:val>
                                            <p:strVal val="#ppt_h"/>
                                          </p:val>
                                        </p:tav>
                                      </p:tavLst>
                                    </p:anim>
                                    <p:anim calcmode="lin" valueType="num">
                                      <p:cBhvr>
                                        <p:cTn id="59" dur="3000" fill="hold"/>
                                        <p:tgtEl>
                                          <p:spTgt spid="32"/>
                                        </p:tgtEl>
                                        <p:attrNameLst>
                                          <p:attrName>ppt_x</p:attrName>
                                        </p:attrNameLst>
                                      </p:cBhvr>
                                      <p:tavLst>
                                        <p:tav tm="0">
                                          <p:val>
                                            <p:fltVal val="0.5"/>
                                          </p:val>
                                        </p:tav>
                                        <p:tav tm="100000">
                                          <p:val>
                                            <p:strVal val="#ppt_x"/>
                                          </p:val>
                                        </p:tav>
                                      </p:tavLst>
                                    </p:anim>
                                    <p:anim calcmode="lin" valueType="num">
                                      <p:cBhvr>
                                        <p:cTn id="60" dur="3000" fill="hold"/>
                                        <p:tgtEl>
                                          <p:spTgt spid="32"/>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p:cTn id="63" dur="3000" fill="hold"/>
                                        <p:tgtEl>
                                          <p:spTgt spid="33"/>
                                        </p:tgtEl>
                                        <p:attrNameLst>
                                          <p:attrName>ppt_w</p:attrName>
                                        </p:attrNameLst>
                                      </p:cBhvr>
                                      <p:tavLst>
                                        <p:tav tm="0">
                                          <p:val>
                                            <p:fltVal val="0"/>
                                          </p:val>
                                        </p:tav>
                                        <p:tav tm="100000">
                                          <p:val>
                                            <p:strVal val="#ppt_w"/>
                                          </p:val>
                                        </p:tav>
                                      </p:tavLst>
                                    </p:anim>
                                    <p:anim calcmode="lin" valueType="num">
                                      <p:cBhvr>
                                        <p:cTn id="64" dur="3000" fill="hold"/>
                                        <p:tgtEl>
                                          <p:spTgt spid="33"/>
                                        </p:tgtEl>
                                        <p:attrNameLst>
                                          <p:attrName>ppt_h</p:attrName>
                                        </p:attrNameLst>
                                      </p:cBhvr>
                                      <p:tavLst>
                                        <p:tav tm="0">
                                          <p:val>
                                            <p:fltVal val="0"/>
                                          </p:val>
                                        </p:tav>
                                        <p:tav tm="100000">
                                          <p:val>
                                            <p:strVal val="#ppt_h"/>
                                          </p:val>
                                        </p:tav>
                                      </p:tavLst>
                                    </p:anim>
                                    <p:anim calcmode="lin" valueType="num">
                                      <p:cBhvr>
                                        <p:cTn id="65" dur="3000" fill="hold"/>
                                        <p:tgtEl>
                                          <p:spTgt spid="33"/>
                                        </p:tgtEl>
                                        <p:attrNameLst>
                                          <p:attrName>ppt_x</p:attrName>
                                        </p:attrNameLst>
                                      </p:cBhvr>
                                      <p:tavLst>
                                        <p:tav tm="0">
                                          <p:val>
                                            <p:fltVal val="0.5"/>
                                          </p:val>
                                        </p:tav>
                                        <p:tav tm="100000">
                                          <p:val>
                                            <p:strVal val="#ppt_x"/>
                                          </p:val>
                                        </p:tav>
                                      </p:tavLst>
                                    </p:anim>
                                    <p:anim calcmode="lin" valueType="num">
                                      <p:cBhvr>
                                        <p:cTn id="66" dur="3000" fill="hold"/>
                                        <p:tgtEl>
                                          <p:spTgt spid="33"/>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34"/>
                                        </p:tgtEl>
                                        <p:attrNameLst>
                                          <p:attrName>style.visibility</p:attrName>
                                        </p:attrNameLst>
                                      </p:cBhvr>
                                      <p:to>
                                        <p:strVal val="visible"/>
                                      </p:to>
                                    </p:set>
                                    <p:anim calcmode="lin" valueType="num">
                                      <p:cBhvr>
                                        <p:cTn id="69" dur="3000" fill="hold"/>
                                        <p:tgtEl>
                                          <p:spTgt spid="34"/>
                                        </p:tgtEl>
                                        <p:attrNameLst>
                                          <p:attrName>ppt_w</p:attrName>
                                        </p:attrNameLst>
                                      </p:cBhvr>
                                      <p:tavLst>
                                        <p:tav tm="0">
                                          <p:val>
                                            <p:fltVal val="0"/>
                                          </p:val>
                                        </p:tav>
                                        <p:tav tm="100000">
                                          <p:val>
                                            <p:strVal val="#ppt_w"/>
                                          </p:val>
                                        </p:tav>
                                      </p:tavLst>
                                    </p:anim>
                                    <p:anim calcmode="lin" valueType="num">
                                      <p:cBhvr>
                                        <p:cTn id="70" dur="3000" fill="hold"/>
                                        <p:tgtEl>
                                          <p:spTgt spid="34"/>
                                        </p:tgtEl>
                                        <p:attrNameLst>
                                          <p:attrName>ppt_h</p:attrName>
                                        </p:attrNameLst>
                                      </p:cBhvr>
                                      <p:tavLst>
                                        <p:tav tm="0">
                                          <p:val>
                                            <p:fltVal val="0"/>
                                          </p:val>
                                        </p:tav>
                                        <p:tav tm="100000">
                                          <p:val>
                                            <p:strVal val="#ppt_h"/>
                                          </p:val>
                                        </p:tav>
                                      </p:tavLst>
                                    </p:anim>
                                    <p:anim calcmode="lin" valueType="num">
                                      <p:cBhvr>
                                        <p:cTn id="71" dur="3000" fill="hold"/>
                                        <p:tgtEl>
                                          <p:spTgt spid="34"/>
                                        </p:tgtEl>
                                        <p:attrNameLst>
                                          <p:attrName>ppt_x</p:attrName>
                                        </p:attrNameLst>
                                      </p:cBhvr>
                                      <p:tavLst>
                                        <p:tav tm="0">
                                          <p:val>
                                            <p:fltVal val="0.5"/>
                                          </p:val>
                                        </p:tav>
                                        <p:tav tm="100000">
                                          <p:val>
                                            <p:strVal val="#ppt_x"/>
                                          </p:val>
                                        </p:tav>
                                      </p:tavLst>
                                    </p:anim>
                                    <p:anim calcmode="lin" valueType="num">
                                      <p:cBhvr>
                                        <p:cTn id="72" dur="3000" fill="hold"/>
                                        <p:tgtEl>
                                          <p:spTgt spid="34"/>
                                        </p:tgtEl>
                                        <p:attrNameLst>
                                          <p:attrName>ppt_y</p:attrName>
                                        </p:attrNameLst>
                                      </p:cBhvr>
                                      <p:tavLst>
                                        <p:tav tm="0">
                                          <p:val>
                                            <p:fltVal val="0.5"/>
                                          </p:val>
                                        </p:tav>
                                        <p:tav tm="100000">
                                          <p:val>
                                            <p:strVal val="#ppt_y"/>
                                          </p:val>
                                        </p:tav>
                                      </p:tavLst>
                                    </p:anim>
                                  </p:childTnLst>
                                </p:cTn>
                              </p:par>
                              <p:par>
                                <p:cTn id="73" presetID="6" presetClass="emph" presetSubtype="0" autoRev="1" fill="hold" nodeType="withEffect">
                                  <p:stCondLst>
                                    <p:cond delay="0"/>
                                  </p:stCondLst>
                                  <p:childTnLst>
                                    <p:animScale>
                                      <p:cBhvr>
                                        <p:cTn id="74" dur="3000" fill="hold"/>
                                        <p:tgtEl>
                                          <p:spTgt spid="24"/>
                                        </p:tgtEl>
                                      </p:cBhvr>
                                      <p:by x="150000" y="150000"/>
                                    </p:animScale>
                                  </p:childTnLst>
                                </p:cTn>
                              </p:par>
                              <p:par>
                                <p:cTn id="75" presetID="6" presetClass="emph" presetSubtype="0" autoRev="1" fill="hold" nodeType="withEffect">
                                  <p:stCondLst>
                                    <p:cond delay="0"/>
                                  </p:stCondLst>
                                  <p:childTnLst>
                                    <p:animScale>
                                      <p:cBhvr>
                                        <p:cTn id="76" dur="3000" fill="hold"/>
                                        <p:tgtEl>
                                          <p:spTgt spid="25"/>
                                        </p:tgtEl>
                                      </p:cBhvr>
                                      <p:by x="150000" y="150000"/>
                                    </p:animScale>
                                  </p:childTnLst>
                                </p:cTn>
                              </p:par>
                              <p:par>
                                <p:cTn id="77" presetID="6" presetClass="emph" presetSubtype="0" autoRev="1" fill="hold" nodeType="withEffect">
                                  <p:stCondLst>
                                    <p:cond delay="0"/>
                                  </p:stCondLst>
                                  <p:childTnLst>
                                    <p:animScale>
                                      <p:cBhvr>
                                        <p:cTn id="78" dur="3000" fill="hold"/>
                                        <p:tgtEl>
                                          <p:spTgt spid="26"/>
                                        </p:tgtEl>
                                      </p:cBhvr>
                                      <p:by x="150000" y="150000"/>
                                    </p:animScale>
                                  </p:childTnLst>
                                </p:cTn>
                              </p:par>
                              <p:par>
                                <p:cTn id="79" presetID="6" presetClass="emph" presetSubtype="0" autoRev="1" fill="hold" nodeType="withEffect">
                                  <p:stCondLst>
                                    <p:cond delay="0"/>
                                  </p:stCondLst>
                                  <p:childTnLst>
                                    <p:animScale>
                                      <p:cBhvr>
                                        <p:cTn id="80" dur="3000" fill="hold"/>
                                        <p:tgtEl>
                                          <p:spTgt spid="27"/>
                                        </p:tgtEl>
                                      </p:cBhvr>
                                      <p:by x="150000" y="150000"/>
                                    </p:animScale>
                                  </p:childTnLst>
                                </p:cTn>
                              </p:par>
                              <p:par>
                                <p:cTn id="81" presetID="6" presetClass="emph" presetSubtype="0" autoRev="1" fill="hold" nodeType="withEffect">
                                  <p:stCondLst>
                                    <p:cond delay="0"/>
                                  </p:stCondLst>
                                  <p:childTnLst>
                                    <p:animScale>
                                      <p:cBhvr>
                                        <p:cTn id="82" dur="3000" fill="hold"/>
                                        <p:tgtEl>
                                          <p:spTgt spid="28"/>
                                        </p:tgtEl>
                                      </p:cBhvr>
                                      <p:by x="150000" y="150000"/>
                                    </p:animScale>
                                  </p:childTnLst>
                                </p:cTn>
                              </p:par>
                              <p:par>
                                <p:cTn id="83" presetID="6" presetClass="emph" presetSubtype="0" autoRev="1" fill="hold" nodeType="withEffect">
                                  <p:stCondLst>
                                    <p:cond delay="0"/>
                                  </p:stCondLst>
                                  <p:childTnLst>
                                    <p:animScale>
                                      <p:cBhvr>
                                        <p:cTn id="84" dur="3000" fill="hold"/>
                                        <p:tgtEl>
                                          <p:spTgt spid="29"/>
                                        </p:tgtEl>
                                      </p:cBhvr>
                                      <p:by x="150000" y="150000"/>
                                    </p:animScale>
                                  </p:childTnLst>
                                </p:cTn>
                              </p:par>
                              <p:par>
                                <p:cTn id="85" presetID="6" presetClass="emph" presetSubtype="0" autoRev="1" fill="hold" nodeType="withEffect">
                                  <p:stCondLst>
                                    <p:cond delay="0"/>
                                  </p:stCondLst>
                                  <p:childTnLst>
                                    <p:animScale>
                                      <p:cBhvr>
                                        <p:cTn id="86" dur="3000" fill="hold"/>
                                        <p:tgtEl>
                                          <p:spTgt spid="30"/>
                                        </p:tgtEl>
                                      </p:cBhvr>
                                      <p:by x="150000" y="150000"/>
                                    </p:animScale>
                                  </p:childTnLst>
                                </p:cTn>
                              </p:par>
                              <p:par>
                                <p:cTn id="87" presetID="6" presetClass="emph" presetSubtype="0" autoRev="1" fill="hold" nodeType="withEffect">
                                  <p:stCondLst>
                                    <p:cond delay="0"/>
                                  </p:stCondLst>
                                  <p:childTnLst>
                                    <p:animScale>
                                      <p:cBhvr>
                                        <p:cTn id="88" dur="3000" fill="hold"/>
                                        <p:tgtEl>
                                          <p:spTgt spid="31"/>
                                        </p:tgtEl>
                                      </p:cBhvr>
                                      <p:by x="150000" y="150000"/>
                                    </p:animScale>
                                  </p:childTnLst>
                                </p:cTn>
                              </p:par>
                              <p:par>
                                <p:cTn id="89" presetID="6" presetClass="emph" presetSubtype="0" autoRev="1" fill="hold" nodeType="withEffect">
                                  <p:stCondLst>
                                    <p:cond delay="0"/>
                                  </p:stCondLst>
                                  <p:childTnLst>
                                    <p:animScale>
                                      <p:cBhvr>
                                        <p:cTn id="90" dur="3000" fill="hold"/>
                                        <p:tgtEl>
                                          <p:spTgt spid="32"/>
                                        </p:tgtEl>
                                      </p:cBhvr>
                                      <p:by x="150000" y="150000"/>
                                    </p:animScale>
                                  </p:childTnLst>
                                </p:cTn>
                              </p:par>
                              <p:par>
                                <p:cTn id="91" presetID="6" presetClass="emph" presetSubtype="0" autoRev="1" fill="hold" nodeType="withEffect">
                                  <p:stCondLst>
                                    <p:cond delay="0"/>
                                  </p:stCondLst>
                                  <p:childTnLst>
                                    <p:animScale>
                                      <p:cBhvr>
                                        <p:cTn id="92" dur="3000" fill="hold"/>
                                        <p:tgtEl>
                                          <p:spTgt spid="33"/>
                                        </p:tgtEl>
                                      </p:cBhvr>
                                      <p:by x="150000" y="150000"/>
                                    </p:animScale>
                                  </p:childTnLst>
                                </p:cTn>
                              </p:par>
                              <p:par>
                                <p:cTn id="93" presetID="6" presetClass="emph" presetSubtype="0" autoRev="1" fill="hold" nodeType="withEffect">
                                  <p:stCondLst>
                                    <p:cond delay="0"/>
                                  </p:stCondLst>
                                  <p:childTnLst>
                                    <p:animScale>
                                      <p:cBhvr>
                                        <p:cTn id="94" dur="3000" fill="hold"/>
                                        <p:tgtEl>
                                          <p:spTgt spid="34"/>
                                        </p:tgtEl>
                                      </p:cBhvr>
                                      <p:by x="150000" y="150000"/>
                                    </p:animScale>
                                  </p:childTnLst>
                                </p:cTn>
                              </p:par>
                              <p:par>
                                <p:cTn id="95" presetID="4" presetClass="entr" presetSubtype="32" fill="hold" nodeType="withEffect">
                                  <p:stCondLst>
                                    <p:cond delay="0"/>
                                  </p:stCondLst>
                                  <p:childTnLst>
                                    <p:set>
                                      <p:cBhvr>
                                        <p:cTn id="96" dur="1" fill="hold">
                                          <p:stCondLst>
                                            <p:cond delay="0"/>
                                          </p:stCondLst>
                                        </p:cTn>
                                        <p:tgtEl>
                                          <p:spTgt spid="2"/>
                                        </p:tgtEl>
                                        <p:attrNameLst>
                                          <p:attrName>style.visibility</p:attrName>
                                        </p:attrNameLst>
                                      </p:cBhvr>
                                      <p:to>
                                        <p:strVal val="visible"/>
                                      </p:to>
                                    </p:set>
                                    <p:animEffect transition="in" filter="box(out)">
                                      <p:cBhvr>
                                        <p:cTn id="97" dur="3000"/>
                                        <p:tgtEl>
                                          <p:spTgt spid="2"/>
                                        </p:tgtEl>
                                      </p:cBhvr>
                                    </p:animEffect>
                                  </p:childTnLst>
                                </p:cTn>
                              </p:par>
                              <p:par>
                                <p:cTn id="98" presetID="4" presetClass="entr" presetSubtype="32" fill="hold" nodeType="withEffect">
                                  <p:stCondLst>
                                    <p:cond delay="0"/>
                                  </p:stCondLst>
                                  <p:childTnLst>
                                    <p:set>
                                      <p:cBhvr>
                                        <p:cTn id="99" dur="1" fill="hold">
                                          <p:stCondLst>
                                            <p:cond delay="0"/>
                                          </p:stCondLst>
                                        </p:cTn>
                                        <p:tgtEl>
                                          <p:spTgt spid="3"/>
                                        </p:tgtEl>
                                        <p:attrNameLst>
                                          <p:attrName>style.visibility</p:attrName>
                                        </p:attrNameLst>
                                      </p:cBhvr>
                                      <p:to>
                                        <p:strVal val="visible"/>
                                      </p:to>
                                    </p:set>
                                    <p:animEffect transition="in" filter="box(out)">
                                      <p:cBhvr>
                                        <p:cTn id="10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ismatic-Simple-Corner-Ornament-4.png"/>
          <p:cNvPicPr>
            <a:picLocks noChangeAspect="1"/>
          </p:cNvPicPr>
          <p:nvPr/>
        </p:nvPicPr>
        <p:blipFill>
          <a:blip r:embed="rId2">
            <a:lum contrast="20000"/>
          </a:blip>
          <a:stretch>
            <a:fillRect/>
          </a:stretch>
        </p:blipFill>
        <p:spPr>
          <a:xfrm>
            <a:off x="0" y="0"/>
            <a:ext cx="4572000" cy="5143500"/>
          </a:xfrm>
          <a:prstGeom prst="rect">
            <a:avLst/>
          </a:prstGeom>
        </p:spPr>
      </p:pic>
      <p:pic>
        <p:nvPicPr>
          <p:cNvPr id="5" name="4 Imagen" descr="Prismatic-Simple-Corner-Ornament-4.png"/>
          <p:cNvPicPr>
            <a:picLocks noChangeAspect="1"/>
          </p:cNvPicPr>
          <p:nvPr/>
        </p:nvPicPr>
        <p:blipFill>
          <a:blip r:embed="rId2">
            <a:lum contrast="20000"/>
          </a:blip>
          <a:stretch>
            <a:fillRect/>
          </a:stretch>
        </p:blipFill>
        <p:spPr>
          <a:xfrm flipH="1">
            <a:off x="4214810" y="0"/>
            <a:ext cx="4929190" cy="5143500"/>
          </a:xfrm>
          <a:prstGeom prst="rect">
            <a:avLst/>
          </a:prstGeom>
        </p:spPr>
      </p:pic>
      <p:sp>
        <p:nvSpPr>
          <p:cNvPr id="7" name="6 CuadroTexto"/>
          <p:cNvSpPr txBox="1"/>
          <p:nvPr/>
        </p:nvSpPr>
        <p:spPr>
          <a:xfrm>
            <a:off x="1643042" y="2214560"/>
            <a:ext cx="5572164" cy="1323439"/>
          </a:xfrm>
          <a:prstGeom prst="rect">
            <a:avLst/>
          </a:prstGeom>
          <a:noFill/>
        </p:spPr>
        <p:txBody>
          <a:bodyPr wrap="square" rtlCol="0">
            <a:spAutoFit/>
          </a:bodyPr>
          <a:lstStyle/>
          <a:p>
            <a:pPr algn="ctr"/>
            <a:r>
              <a:rPr lang="es-PE" sz="2000" b="1" dirty="0" smtClean="0">
                <a:solidFill>
                  <a:srgbClr val="824100"/>
                </a:solidFill>
              </a:rPr>
              <a:t>Colores electrónicos, luz que se despliega, en cada trazo una historia que se entrega, del lienzo emerge un mundo paralelo, donde la imaginación es el único terciopelo.</a:t>
            </a:r>
          </a:p>
          <a:p>
            <a:pPr algn="ctr"/>
            <a:endParaRPr lang="es-PE" sz="2000" b="1" dirty="0">
              <a:solidFill>
                <a:srgbClr val="824100"/>
              </a:solidFill>
            </a:endParaRPr>
          </a:p>
        </p:txBody>
      </p:sp>
    </p:spTree>
  </p:cSld>
  <p:clrMapOvr>
    <a:masterClrMapping/>
  </p:clrMapOvr>
  <p:transition advClick="0" advTm="2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EB29EB"/>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09f7cde74bc20e9ce5a88b7f17254132.jpg"/>
          <p:cNvPicPr>
            <a:picLocks noGrp="1" noChangeAspect="1"/>
          </p:cNvPicPr>
          <p:nvPr isPhoto="1"/>
        </p:nvPicPr>
        <p:blipFill>
          <a:blip r:embed="rId2">
            <a:lum/>
          </a:blip>
          <a:stretch>
            <a:fillRect/>
          </a:stretch>
        </p:blipFill>
        <p:spPr>
          <a:xfrm>
            <a:off x="0" y="0"/>
            <a:ext cx="3714744" cy="5143500"/>
          </a:xfrm>
          <a:prstGeom prst="rect">
            <a:avLst/>
          </a:prstGeom>
          <a:noFill/>
          <a:ln>
            <a:noFill/>
          </a:ln>
        </p:spPr>
      </p:pic>
      <p:pic>
        <p:nvPicPr>
          <p:cNvPr id="3" name="2 Imagen" descr="9dadeb50da624947c0b6097f4fcc85cc.jpg"/>
          <p:cNvPicPr>
            <a:picLocks noGrp="1" noChangeAspect="1"/>
          </p:cNvPicPr>
          <p:nvPr isPhoto="1"/>
        </p:nvPicPr>
        <p:blipFill>
          <a:blip r:embed="rId3">
            <a:lum/>
          </a:blip>
          <a:stretch>
            <a:fillRect/>
          </a:stretch>
        </p:blipFill>
        <p:spPr>
          <a:xfrm>
            <a:off x="5429256" y="0"/>
            <a:ext cx="3714745" cy="5143500"/>
          </a:xfrm>
          <a:prstGeom prst="rect">
            <a:avLst/>
          </a:prstGeom>
          <a:noFill/>
          <a:ln>
            <a:noFill/>
          </a:ln>
        </p:spPr>
      </p:pic>
      <p:pic>
        <p:nvPicPr>
          <p:cNvPr id="16" name="15 Imagen" descr="business-company-logo-540EDCB439-seeklogo.com.png"/>
          <p:cNvPicPr>
            <a:picLocks noChangeAspect="1"/>
          </p:cNvPicPr>
          <p:nvPr/>
        </p:nvPicPr>
        <p:blipFill>
          <a:blip r:embed="rId4">
            <a:lum contrast="40000"/>
          </a:blip>
          <a:stretch>
            <a:fillRect/>
          </a:stretch>
        </p:blipFill>
        <p:spPr>
          <a:xfrm>
            <a:off x="3714744" y="0"/>
            <a:ext cx="785818" cy="571486"/>
          </a:xfrm>
          <a:prstGeom prst="rect">
            <a:avLst/>
          </a:prstGeom>
        </p:spPr>
      </p:pic>
      <p:pic>
        <p:nvPicPr>
          <p:cNvPr id="17" name="16 Imagen" descr="business-company-logo-540EDCB439-seeklogo.com.png"/>
          <p:cNvPicPr>
            <a:picLocks noChangeAspect="1"/>
          </p:cNvPicPr>
          <p:nvPr/>
        </p:nvPicPr>
        <p:blipFill>
          <a:blip r:embed="rId4">
            <a:lum contrast="40000"/>
          </a:blip>
          <a:stretch>
            <a:fillRect/>
          </a:stretch>
        </p:blipFill>
        <p:spPr>
          <a:xfrm flipH="1">
            <a:off x="4500562" y="0"/>
            <a:ext cx="903318" cy="571486"/>
          </a:xfrm>
          <a:prstGeom prst="rect">
            <a:avLst/>
          </a:prstGeom>
        </p:spPr>
      </p:pic>
      <p:pic>
        <p:nvPicPr>
          <p:cNvPr id="18" name="17 Imagen" descr="business-company-logo-540EDCB439-seeklogo.com.png"/>
          <p:cNvPicPr>
            <a:picLocks noChangeAspect="1"/>
          </p:cNvPicPr>
          <p:nvPr/>
        </p:nvPicPr>
        <p:blipFill>
          <a:blip r:embed="rId4">
            <a:lum contrast="40000"/>
          </a:blip>
          <a:stretch>
            <a:fillRect/>
          </a:stretch>
        </p:blipFill>
        <p:spPr>
          <a:xfrm>
            <a:off x="3714744" y="500048"/>
            <a:ext cx="785818" cy="571486"/>
          </a:xfrm>
          <a:prstGeom prst="rect">
            <a:avLst/>
          </a:prstGeom>
        </p:spPr>
      </p:pic>
      <p:pic>
        <p:nvPicPr>
          <p:cNvPr id="19" name="18 Imagen" descr="business-company-logo-540EDCB439-seeklogo.com.png"/>
          <p:cNvPicPr>
            <a:picLocks noChangeAspect="1"/>
          </p:cNvPicPr>
          <p:nvPr/>
        </p:nvPicPr>
        <p:blipFill>
          <a:blip r:embed="rId4">
            <a:lum contrast="40000"/>
          </a:blip>
          <a:stretch>
            <a:fillRect/>
          </a:stretch>
        </p:blipFill>
        <p:spPr>
          <a:xfrm flipH="1">
            <a:off x="4500562" y="500048"/>
            <a:ext cx="903318" cy="571486"/>
          </a:xfrm>
          <a:prstGeom prst="rect">
            <a:avLst/>
          </a:prstGeom>
        </p:spPr>
      </p:pic>
      <p:pic>
        <p:nvPicPr>
          <p:cNvPr id="20" name="19 Imagen" descr="business-company-logo-540EDCB439-seeklogo.com.png"/>
          <p:cNvPicPr>
            <a:picLocks noChangeAspect="1"/>
          </p:cNvPicPr>
          <p:nvPr/>
        </p:nvPicPr>
        <p:blipFill>
          <a:blip r:embed="rId4">
            <a:lum contrast="40000"/>
          </a:blip>
          <a:stretch>
            <a:fillRect/>
          </a:stretch>
        </p:blipFill>
        <p:spPr>
          <a:xfrm>
            <a:off x="3714744" y="1000132"/>
            <a:ext cx="785818" cy="571486"/>
          </a:xfrm>
          <a:prstGeom prst="rect">
            <a:avLst/>
          </a:prstGeom>
        </p:spPr>
      </p:pic>
      <p:pic>
        <p:nvPicPr>
          <p:cNvPr id="21" name="20 Imagen" descr="business-company-logo-540EDCB439-seeklogo.com.png"/>
          <p:cNvPicPr>
            <a:picLocks noChangeAspect="1"/>
          </p:cNvPicPr>
          <p:nvPr/>
        </p:nvPicPr>
        <p:blipFill>
          <a:blip r:embed="rId4">
            <a:lum contrast="40000"/>
          </a:blip>
          <a:stretch>
            <a:fillRect/>
          </a:stretch>
        </p:blipFill>
        <p:spPr>
          <a:xfrm flipH="1">
            <a:off x="4500562" y="1000132"/>
            <a:ext cx="903318" cy="571486"/>
          </a:xfrm>
          <a:prstGeom prst="rect">
            <a:avLst/>
          </a:prstGeom>
        </p:spPr>
      </p:pic>
      <p:pic>
        <p:nvPicPr>
          <p:cNvPr id="22" name="21 Imagen" descr="business-company-logo-540EDCB439-seeklogo.com.png"/>
          <p:cNvPicPr>
            <a:picLocks noChangeAspect="1"/>
          </p:cNvPicPr>
          <p:nvPr/>
        </p:nvPicPr>
        <p:blipFill>
          <a:blip r:embed="rId4">
            <a:lum contrast="40000"/>
          </a:blip>
          <a:stretch>
            <a:fillRect/>
          </a:stretch>
        </p:blipFill>
        <p:spPr>
          <a:xfrm>
            <a:off x="3714744" y="1500180"/>
            <a:ext cx="785818" cy="571486"/>
          </a:xfrm>
          <a:prstGeom prst="rect">
            <a:avLst/>
          </a:prstGeom>
        </p:spPr>
      </p:pic>
      <p:pic>
        <p:nvPicPr>
          <p:cNvPr id="23" name="22 Imagen" descr="business-company-logo-540EDCB439-seeklogo.com.png"/>
          <p:cNvPicPr>
            <a:picLocks noChangeAspect="1"/>
          </p:cNvPicPr>
          <p:nvPr/>
        </p:nvPicPr>
        <p:blipFill>
          <a:blip r:embed="rId4">
            <a:lum contrast="40000"/>
          </a:blip>
          <a:stretch>
            <a:fillRect/>
          </a:stretch>
        </p:blipFill>
        <p:spPr>
          <a:xfrm flipH="1">
            <a:off x="4500562" y="1500180"/>
            <a:ext cx="903318" cy="571486"/>
          </a:xfrm>
          <a:prstGeom prst="rect">
            <a:avLst/>
          </a:prstGeom>
        </p:spPr>
      </p:pic>
      <p:pic>
        <p:nvPicPr>
          <p:cNvPr id="24" name="23 Imagen" descr="business-company-logo-540EDCB439-seeklogo.com.png"/>
          <p:cNvPicPr>
            <a:picLocks noChangeAspect="1"/>
          </p:cNvPicPr>
          <p:nvPr/>
        </p:nvPicPr>
        <p:blipFill>
          <a:blip r:embed="rId4">
            <a:lum contrast="40000"/>
          </a:blip>
          <a:stretch>
            <a:fillRect/>
          </a:stretch>
        </p:blipFill>
        <p:spPr>
          <a:xfrm>
            <a:off x="3714744" y="2000264"/>
            <a:ext cx="785818" cy="571486"/>
          </a:xfrm>
          <a:prstGeom prst="rect">
            <a:avLst/>
          </a:prstGeom>
        </p:spPr>
      </p:pic>
      <p:pic>
        <p:nvPicPr>
          <p:cNvPr id="25" name="24 Imagen" descr="business-company-logo-540EDCB439-seeklogo.com.png"/>
          <p:cNvPicPr>
            <a:picLocks noChangeAspect="1"/>
          </p:cNvPicPr>
          <p:nvPr/>
        </p:nvPicPr>
        <p:blipFill>
          <a:blip r:embed="rId4">
            <a:lum contrast="40000"/>
          </a:blip>
          <a:stretch>
            <a:fillRect/>
          </a:stretch>
        </p:blipFill>
        <p:spPr>
          <a:xfrm flipH="1">
            <a:off x="4500562" y="2000264"/>
            <a:ext cx="903318" cy="571486"/>
          </a:xfrm>
          <a:prstGeom prst="rect">
            <a:avLst/>
          </a:prstGeom>
        </p:spPr>
      </p:pic>
      <p:pic>
        <p:nvPicPr>
          <p:cNvPr id="26" name="25 Imagen" descr="business-company-logo-540EDCB439-seeklogo.com.png"/>
          <p:cNvPicPr>
            <a:picLocks noChangeAspect="1"/>
          </p:cNvPicPr>
          <p:nvPr/>
        </p:nvPicPr>
        <p:blipFill>
          <a:blip r:embed="rId4">
            <a:lum contrast="40000"/>
          </a:blip>
          <a:stretch>
            <a:fillRect/>
          </a:stretch>
        </p:blipFill>
        <p:spPr>
          <a:xfrm>
            <a:off x="3714744" y="2500312"/>
            <a:ext cx="785818" cy="571486"/>
          </a:xfrm>
          <a:prstGeom prst="rect">
            <a:avLst/>
          </a:prstGeom>
        </p:spPr>
      </p:pic>
      <p:pic>
        <p:nvPicPr>
          <p:cNvPr id="27" name="26 Imagen" descr="business-company-logo-540EDCB439-seeklogo.com.png"/>
          <p:cNvPicPr>
            <a:picLocks noChangeAspect="1"/>
          </p:cNvPicPr>
          <p:nvPr/>
        </p:nvPicPr>
        <p:blipFill>
          <a:blip r:embed="rId4">
            <a:lum contrast="40000"/>
          </a:blip>
          <a:stretch>
            <a:fillRect/>
          </a:stretch>
        </p:blipFill>
        <p:spPr>
          <a:xfrm flipH="1">
            <a:off x="4500562" y="2500312"/>
            <a:ext cx="903318" cy="571486"/>
          </a:xfrm>
          <a:prstGeom prst="rect">
            <a:avLst/>
          </a:prstGeom>
        </p:spPr>
      </p:pic>
      <p:pic>
        <p:nvPicPr>
          <p:cNvPr id="28" name="27 Imagen" descr="business-company-logo-540EDCB439-seeklogo.com.png"/>
          <p:cNvPicPr>
            <a:picLocks noChangeAspect="1"/>
          </p:cNvPicPr>
          <p:nvPr/>
        </p:nvPicPr>
        <p:blipFill>
          <a:blip r:embed="rId4">
            <a:lum contrast="40000"/>
          </a:blip>
          <a:stretch>
            <a:fillRect/>
          </a:stretch>
        </p:blipFill>
        <p:spPr>
          <a:xfrm>
            <a:off x="3714744" y="3000396"/>
            <a:ext cx="785818" cy="571486"/>
          </a:xfrm>
          <a:prstGeom prst="rect">
            <a:avLst/>
          </a:prstGeom>
        </p:spPr>
      </p:pic>
      <p:pic>
        <p:nvPicPr>
          <p:cNvPr id="29" name="28 Imagen" descr="business-company-logo-540EDCB439-seeklogo.com.png"/>
          <p:cNvPicPr>
            <a:picLocks noChangeAspect="1"/>
          </p:cNvPicPr>
          <p:nvPr/>
        </p:nvPicPr>
        <p:blipFill>
          <a:blip r:embed="rId4">
            <a:lum contrast="40000"/>
          </a:blip>
          <a:stretch>
            <a:fillRect/>
          </a:stretch>
        </p:blipFill>
        <p:spPr>
          <a:xfrm flipH="1">
            <a:off x="4500562" y="3000396"/>
            <a:ext cx="903318" cy="571486"/>
          </a:xfrm>
          <a:prstGeom prst="rect">
            <a:avLst/>
          </a:prstGeom>
        </p:spPr>
      </p:pic>
      <p:pic>
        <p:nvPicPr>
          <p:cNvPr id="30" name="29 Imagen" descr="business-company-logo-540EDCB439-seeklogo.com.png"/>
          <p:cNvPicPr>
            <a:picLocks noChangeAspect="1"/>
          </p:cNvPicPr>
          <p:nvPr/>
        </p:nvPicPr>
        <p:blipFill>
          <a:blip r:embed="rId4">
            <a:lum contrast="40000"/>
          </a:blip>
          <a:stretch>
            <a:fillRect/>
          </a:stretch>
        </p:blipFill>
        <p:spPr>
          <a:xfrm>
            <a:off x="3714744" y="3500444"/>
            <a:ext cx="785818" cy="571486"/>
          </a:xfrm>
          <a:prstGeom prst="rect">
            <a:avLst/>
          </a:prstGeom>
        </p:spPr>
      </p:pic>
      <p:pic>
        <p:nvPicPr>
          <p:cNvPr id="31" name="30 Imagen" descr="business-company-logo-540EDCB439-seeklogo.com.png"/>
          <p:cNvPicPr>
            <a:picLocks noChangeAspect="1"/>
          </p:cNvPicPr>
          <p:nvPr/>
        </p:nvPicPr>
        <p:blipFill>
          <a:blip r:embed="rId4">
            <a:lum contrast="40000"/>
          </a:blip>
          <a:stretch>
            <a:fillRect/>
          </a:stretch>
        </p:blipFill>
        <p:spPr>
          <a:xfrm flipH="1">
            <a:off x="4500562" y="3500444"/>
            <a:ext cx="903318" cy="571486"/>
          </a:xfrm>
          <a:prstGeom prst="rect">
            <a:avLst/>
          </a:prstGeom>
        </p:spPr>
      </p:pic>
      <p:pic>
        <p:nvPicPr>
          <p:cNvPr id="32" name="31 Imagen" descr="business-company-logo-540EDCB439-seeklogo.com.png"/>
          <p:cNvPicPr>
            <a:picLocks noChangeAspect="1"/>
          </p:cNvPicPr>
          <p:nvPr/>
        </p:nvPicPr>
        <p:blipFill>
          <a:blip r:embed="rId4">
            <a:lum contrast="40000"/>
          </a:blip>
          <a:stretch>
            <a:fillRect/>
          </a:stretch>
        </p:blipFill>
        <p:spPr>
          <a:xfrm>
            <a:off x="3714744" y="4071966"/>
            <a:ext cx="785818" cy="571486"/>
          </a:xfrm>
          <a:prstGeom prst="rect">
            <a:avLst/>
          </a:prstGeom>
        </p:spPr>
      </p:pic>
      <p:pic>
        <p:nvPicPr>
          <p:cNvPr id="33" name="32 Imagen" descr="business-company-logo-540EDCB439-seeklogo.com.png"/>
          <p:cNvPicPr>
            <a:picLocks noChangeAspect="1"/>
          </p:cNvPicPr>
          <p:nvPr/>
        </p:nvPicPr>
        <p:blipFill>
          <a:blip r:embed="rId4">
            <a:lum contrast="40000"/>
          </a:blip>
          <a:stretch>
            <a:fillRect/>
          </a:stretch>
        </p:blipFill>
        <p:spPr>
          <a:xfrm flipH="1">
            <a:off x="4500562" y="4071966"/>
            <a:ext cx="903318" cy="571486"/>
          </a:xfrm>
          <a:prstGeom prst="rect">
            <a:avLst/>
          </a:prstGeom>
        </p:spPr>
      </p:pic>
      <p:pic>
        <p:nvPicPr>
          <p:cNvPr id="34" name="33 Imagen" descr="business-company-logo-540EDCB439-seeklogo.com.png"/>
          <p:cNvPicPr>
            <a:picLocks noChangeAspect="1"/>
          </p:cNvPicPr>
          <p:nvPr/>
        </p:nvPicPr>
        <p:blipFill>
          <a:blip r:embed="rId4">
            <a:lum contrast="40000"/>
          </a:blip>
          <a:stretch>
            <a:fillRect/>
          </a:stretch>
        </p:blipFill>
        <p:spPr>
          <a:xfrm>
            <a:off x="3714744" y="4572014"/>
            <a:ext cx="785818" cy="571486"/>
          </a:xfrm>
          <a:prstGeom prst="rect">
            <a:avLst/>
          </a:prstGeom>
        </p:spPr>
      </p:pic>
      <p:pic>
        <p:nvPicPr>
          <p:cNvPr id="35" name="34 Imagen" descr="business-company-logo-540EDCB439-seeklogo.com.png"/>
          <p:cNvPicPr>
            <a:picLocks noChangeAspect="1"/>
          </p:cNvPicPr>
          <p:nvPr/>
        </p:nvPicPr>
        <p:blipFill>
          <a:blip r:embed="rId4">
            <a:lum contrast="40000"/>
          </a:blip>
          <a:stretch>
            <a:fillRect/>
          </a:stretch>
        </p:blipFill>
        <p:spPr>
          <a:xfrm flipH="1">
            <a:off x="4500562" y="4572014"/>
            <a:ext cx="903318" cy="571486"/>
          </a:xfrm>
          <a:prstGeom prst="rect">
            <a:avLst/>
          </a:prstGeom>
        </p:spPr>
      </p:pic>
      <p:pic>
        <p:nvPicPr>
          <p:cNvPr id="36" name="35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2000" fill="hold"/>
                                        <p:tgtEl>
                                          <p:spTgt spid="2"/>
                                        </p:tgtEl>
                                        <p:attrNameLst>
                                          <p:attrName>ppt_w</p:attrName>
                                        </p:attrNameLst>
                                      </p:cBhvr>
                                      <p:tavLst>
                                        <p:tav tm="0">
                                          <p:val>
                                            <p:strVal val="2/3*#ppt_w"/>
                                          </p:val>
                                        </p:tav>
                                        <p:tav tm="100000">
                                          <p:val>
                                            <p:strVal val="#ppt_w"/>
                                          </p:val>
                                        </p:tav>
                                      </p:tavLst>
                                    </p:anim>
                                    <p:anim calcmode="lin" valueType="num">
                                      <p:cBhvr>
                                        <p:cTn id="10" dur="2000" fill="hold"/>
                                        <p:tgtEl>
                                          <p:spTgt spid="2"/>
                                        </p:tgtEl>
                                        <p:attrNameLst>
                                          <p:attrName>ppt_h</p:attrName>
                                        </p:attrNameLst>
                                      </p:cBhvr>
                                      <p:tavLst>
                                        <p:tav tm="0">
                                          <p:val>
                                            <p:strVal val="2/3*#ppt_h"/>
                                          </p:val>
                                        </p:tav>
                                        <p:tav tm="100000">
                                          <p:val>
                                            <p:strVal val="#ppt_h"/>
                                          </p:val>
                                        </p:tav>
                                      </p:tavLst>
                                    </p:anim>
                                  </p:childTnLst>
                                </p:cTn>
                              </p:par>
                              <p:par>
                                <p:cTn id="11" presetID="23" presetClass="entr" presetSubtype="27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000" fill="hold"/>
                                        <p:tgtEl>
                                          <p:spTgt spid="3"/>
                                        </p:tgtEl>
                                        <p:attrNameLst>
                                          <p:attrName>ppt_w</p:attrName>
                                        </p:attrNameLst>
                                      </p:cBhvr>
                                      <p:tavLst>
                                        <p:tav tm="0">
                                          <p:val>
                                            <p:strVal val="2/3*#ppt_w"/>
                                          </p:val>
                                        </p:tav>
                                        <p:tav tm="100000">
                                          <p:val>
                                            <p:strVal val="#ppt_w"/>
                                          </p:val>
                                        </p:tav>
                                      </p:tavLst>
                                    </p:anim>
                                    <p:anim calcmode="lin" valueType="num">
                                      <p:cBhvr>
                                        <p:cTn id="14" dur="2000" fill="hold"/>
                                        <p:tgtEl>
                                          <p:spTgt spid="3"/>
                                        </p:tgtEl>
                                        <p:attrNameLst>
                                          <p:attrName>ppt_h</p:attrName>
                                        </p:attrNameLst>
                                      </p:cBhvr>
                                      <p:tavLst>
                                        <p:tav tm="0">
                                          <p:val>
                                            <p:strVal val="2/3*#ppt_h"/>
                                          </p:val>
                                        </p:tav>
                                        <p:tav tm="100000">
                                          <p:val>
                                            <p:strVal val="#ppt_h"/>
                                          </p:val>
                                        </p:tav>
                                      </p:tavLst>
                                    </p:anim>
                                  </p:childTnLst>
                                </p:cTn>
                              </p:par>
                              <p:par>
                                <p:cTn id="15" presetID="12" presetClass="entr" presetSubtype="2"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slide(fromRight)">
                                      <p:cBhvr>
                                        <p:cTn id="17" dur="2000"/>
                                        <p:tgtEl>
                                          <p:spTgt spid="16"/>
                                        </p:tgtEl>
                                      </p:cBhvr>
                                    </p:animEffect>
                                  </p:childTnLst>
                                </p:cTn>
                              </p:par>
                              <p:par>
                                <p:cTn id="18" presetID="12" presetClass="entr" presetSubtype="2" fill="hold"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slide(fromRight)">
                                      <p:cBhvr>
                                        <p:cTn id="20" dur="2000"/>
                                        <p:tgtEl>
                                          <p:spTgt spid="18"/>
                                        </p:tgtEl>
                                      </p:cBhvr>
                                    </p:animEffect>
                                  </p:childTnLst>
                                </p:cTn>
                              </p:par>
                              <p:par>
                                <p:cTn id="21" presetID="12" presetClass="entr" presetSubtype="2"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slide(fromRight)">
                                      <p:cBhvr>
                                        <p:cTn id="23" dur="2000"/>
                                        <p:tgtEl>
                                          <p:spTgt spid="20"/>
                                        </p:tgtEl>
                                      </p:cBhvr>
                                    </p:animEffect>
                                  </p:childTnLst>
                                </p:cTn>
                              </p:par>
                              <p:par>
                                <p:cTn id="24" presetID="12" presetClass="entr" presetSubtype="2"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slide(fromRight)">
                                      <p:cBhvr>
                                        <p:cTn id="26" dur="2000"/>
                                        <p:tgtEl>
                                          <p:spTgt spid="22"/>
                                        </p:tgtEl>
                                      </p:cBhvr>
                                    </p:animEffect>
                                  </p:childTnLst>
                                </p:cTn>
                              </p:par>
                              <p:par>
                                <p:cTn id="27" presetID="12" presetClass="entr" presetSubtype="2"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slide(fromRight)">
                                      <p:cBhvr>
                                        <p:cTn id="29" dur="2000"/>
                                        <p:tgtEl>
                                          <p:spTgt spid="24"/>
                                        </p:tgtEl>
                                      </p:cBhvr>
                                    </p:animEffect>
                                  </p:childTnLst>
                                </p:cTn>
                              </p:par>
                              <p:par>
                                <p:cTn id="30" presetID="12" presetClass="entr" presetSubtype="2"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slide(fromRight)">
                                      <p:cBhvr>
                                        <p:cTn id="32" dur="2000"/>
                                        <p:tgtEl>
                                          <p:spTgt spid="26"/>
                                        </p:tgtEl>
                                      </p:cBhvr>
                                    </p:animEffect>
                                  </p:childTnLst>
                                </p:cTn>
                              </p:par>
                              <p:par>
                                <p:cTn id="33" presetID="12" presetClass="entr" presetSubtype="2"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slide(fromRight)">
                                      <p:cBhvr>
                                        <p:cTn id="35" dur="2000"/>
                                        <p:tgtEl>
                                          <p:spTgt spid="28"/>
                                        </p:tgtEl>
                                      </p:cBhvr>
                                    </p:animEffect>
                                  </p:childTnLst>
                                </p:cTn>
                              </p:par>
                              <p:par>
                                <p:cTn id="36" presetID="12" presetClass="entr" presetSubtype="2" fill="hold"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slide(fromRight)">
                                      <p:cBhvr>
                                        <p:cTn id="38" dur="2000"/>
                                        <p:tgtEl>
                                          <p:spTgt spid="30"/>
                                        </p:tgtEl>
                                      </p:cBhvr>
                                    </p:animEffect>
                                  </p:childTnLst>
                                </p:cTn>
                              </p:par>
                              <p:par>
                                <p:cTn id="39" presetID="12" presetClass="entr" presetSubtype="2" fill="hold"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slide(fromRight)">
                                      <p:cBhvr>
                                        <p:cTn id="41" dur="2000"/>
                                        <p:tgtEl>
                                          <p:spTgt spid="32"/>
                                        </p:tgtEl>
                                      </p:cBhvr>
                                    </p:animEffect>
                                  </p:childTnLst>
                                </p:cTn>
                              </p:par>
                              <p:par>
                                <p:cTn id="42" presetID="12" presetClass="entr" presetSubtype="2"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slide(fromRight)">
                                      <p:cBhvr>
                                        <p:cTn id="44" dur="2000"/>
                                        <p:tgtEl>
                                          <p:spTgt spid="34"/>
                                        </p:tgtEl>
                                      </p:cBhvr>
                                    </p:animEffect>
                                  </p:childTnLst>
                                </p:cTn>
                              </p:par>
                              <p:par>
                                <p:cTn id="45" presetID="12" presetClass="entr" presetSubtype="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slide(fromLeft)">
                                      <p:cBhvr>
                                        <p:cTn id="47" dur="2000"/>
                                        <p:tgtEl>
                                          <p:spTgt spid="17"/>
                                        </p:tgtEl>
                                      </p:cBhvr>
                                    </p:animEffect>
                                  </p:childTnLst>
                                </p:cTn>
                              </p:par>
                              <p:par>
                                <p:cTn id="48" presetID="12" presetClass="entr" presetSubtype="8"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slide(fromLeft)">
                                      <p:cBhvr>
                                        <p:cTn id="50" dur="2000"/>
                                        <p:tgtEl>
                                          <p:spTgt spid="19"/>
                                        </p:tgtEl>
                                      </p:cBhvr>
                                    </p:animEffect>
                                  </p:childTnLst>
                                </p:cTn>
                              </p:par>
                              <p:par>
                                <p:cTn id="51" presetID="12" presetClass="entr" presetSubtype="8"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slide(fromLeft)">
                                      <p:cBhvr>
                                        <p:cTn id="53" dur="2000"/>
                                        <p:tgtEl>
                                          <p:spTgt spid="21"/>
                                        </p:tgtEl>
                                      </p:cBhvr>
                                    </p:animEffect>
                                  </p:childTnLst>
                                </p:cTn>
                              </p:par>
                              <p:par>
                                <p:cTn id="54" presetID="12" presetClass="entr" presetSubtype="8" fill="hold"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slide(fromLeft)">
                                      <p:cBhvr>
                                        <p:cTn id="56" dur="2000"/>
                                        <p:tgtEl>
                                          <p:spTgt spid="23"/>
                                        </p:tgtEl>
                                      </p:cBhvr>
                                    </p:animEffect>
                                  </p:childTnLst>
                                </p:cTn>
                              </p:par>
                              <p:par>
                                <p:cTn id="57" presetID="12" presetClass="entr" presetSubtype="8" fill="hold"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slide(fromLeft)">
                                      <p:cBhvr>
                                        <p:cTn id="59" dur="2000"/>
                                        <p:tgtEl>
                                          <p:spTgt spid="25"/>
                                        </p:tgtEl>
                                      </p:cBhvr>
                                    </p:animEffect>
                                  </p:childTnLst>
                                </p:cTn>
                              </p:par>
                              <p:par>
                                <p:cTn id="60" presetID="12" presetClass="entr" presetSubtype="8"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slide(fromLeft)">
                                      <p:cBhvr>
                                        <p:cTn id="62" dur="2000"/>
                                        <p:tgtEl>
                                          <p:spTgt spid="27"/>
                                        </p:tgtEl>
                                      </p:cBhvr>
                                    </p:animEffect>
                                  </p:childTnLst>
                                </p:cTn>
                              </p:par>
                              <p:par>
                                <p:cTn id="63" presetID="12" presetClass="entr" presetSubtype="8"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slide(fromLeft)">
                                      <p:cBhvr>
                                        <p:cTn id="65" dur="2000"/>
                                        <p:tgtEl>
                                          <p:spTgt spid="29"/>
                                        </p:tgtEl>
                                      </p:cBhvr>
                                    </p:animEffect>
                                  </p:childTnLst>
                                </p:cTn>
                              </p:par>
                              <p:par>
                                <p:cTn id="66" presetID="12" presetClass="entr" presetSubtype="8" fill="hold"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slide(fromLeft)">
                                      <p:cBhvr>
                                        <p:cTn id="68" dur="2000"/>
                                        <p:tgtEl>
                                          <p:spTgt spid="31"/>
                                        </p:tgtEl>
                                      </p:cBhvr>
                                    </p:animEffect>
                                  </p:childTnLst>
                                </p:cTn>
                              </p:par>
                              <p:par>
                                <p:cTn id="69" presetID="12" presetClass="entr" presetSubtype="8" fill="hold" nodeType="with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slide(fromLeft)">
                                      <p:cBhvr>
                                        <p:cTn id="71" dur="2000"/>
                                        <p:tgtEl>
                                          <p:spTgt spid="33"/>
                                        </p:tgtEl>
                                      </p:cBhvr>
                                    </p:animEffect>
                                  </p:childTnLst>
                                </p:cTn>
                              </p:par>
                              <p:par>
                                <p:cTn id="72" presetID="12" presetClass="entr" presetSubtype="8" fill="hold" nodeType="with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slide(fromLeft)">
                                      <p:cBhvr>
                                        <p:cTn id="74"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E25FF"/>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6e42e1eed1659f2048ca10a3e6606310.jpg"/>
          <p:cNvPicPr>
            <a:picLocks noGrp="1" noChangeAspect="1"/>
          </p:cNvPicPr>
          <p:nvPr isPhoto="1"/>
        </p:nvPicPr>
        <p:blipFill>
          <a:blip r:embed="rId2">
            <a:lum/>
          </a:blip>
          <a:stretch>
            <a:fillRect/>
          </a:stretch>
        </p:blipFill>
        <p:spPr>
          <a:xfrm>
            <a:off x="0" y="0"/>
            <a:ext cx="3786182" cy="5143500"/>
          </a:xfrm>
          <a:prstGeom prst="rect">
            <a:avLst/>
          </a:prstGeom>
          <a:noFill/>
          <a:ln>
            <a:noFill/>
          </a:ln>
        </p:spPr>
      </p:pic>
      <p:pic>
        <p:nvPicPr>
          <p:cNvPr id="3" name="2 Imagen" descr="5ad10bfe2b739909ab641d217bd5fc00.jpg"/>
          <p:cNvPicPr>
            <a:picLocks noGrp="1" noChangeAspect="1"/>
          </p:cNvPicPr>
          <p:nvPr isPhoto="1"/>
        </p:nvPicPr>
        <p:blipFill>
          <a:blip r:embed="rId3">
            <a:lum/>
          </a:blip>
          <a:stretch>
            <a:fillRect/>
          </a:stretch>
        </p:blipFill>
        <p:spPr>
          <a:xfrm>
            <a:off x="5572132" y="0"/>
            <a:ext cx="3571868" cy="5143500"/>
          </a:xfrm>
          <a:prstGeom prst="rect">
            <a:avLst/>
          </a:prstGeom>
          <a:noFill/>
          <a:ln>
            <a:noFill/>
          </a:ln>
        </p:spPr>
      </p:pic>
      <p:pic>
        <p:nvPicPr>
          <p:cNvPr id="4" name="3 Imagen" descr="blue-circle-png-30.png"/>
          <p:cNvPicPr>
            <a:picLocks noChangeAspect="1"/>
          </p:cNvPicPr>
          <p:nvPr/>
        </p:nvPicPr>
        <p:blipFill>
          <a:blip r:embed="rId4"/>
          <a:stretch>
            <a:fillRect/>
          </a:stretch>
        </p:blipFill>
        <p:spPr>
          <a:xfrm>
            <a:off x="4286248" y="0"/>
            <a:ext cx="857256" cy="857256"/>
          </a:xfrm>
          <a:prstGeom prst="rect">
            <a:avLst/>
          </a:prstGeom>
          <a:effectLst/>
        </p:spPr>
      </p:pic>
      <p:pic>
        <p:nvPicPr>
          <p:cNvPr id="5" name="4 Imagen" descr="blue-circle-png-30.png"/>
          <p:cNvPicPr>
            <a:picLocks noChangeAspect="1"/>
          </p:cNvPicPr>
          <p:nvPr/>
        </p:nvPicPr>
        <p:blipFill>
          <a:blip r:embed="rId4">
            <a:duotone>
              <a:schemeClr val="accent6">
                <a:shade val="45000"/>
                <a:satMod val="135000"/>
              </a:schemeClr>
              <a:prstClr val="white"/>
            </a:duotone>
            <a:lum contrast="40000"/>
          </a:blip>
          <a:stretch>
            <a:fillRect/>
          </a:stretch>
        </p:blipFill>
        <p:spPr>
          <a:xfrm>
            <a:off x="4286248" y="357172"/>
            <a:ext cx="857256" cy="857256"/>
          </a:xfrm>
          <a:prstGeom prst="rect">
            <a:avLst/>
          </a:prstGeom>
          <a:effectLst/>
        </p:spPr>
      </p:pic>
      <p:pic>
        <p:nvPicPr>
          <p:cNvPr id="6" name="5 Imagen" descr="blue-circle-png-30.png"/>
          <p:cNvPicPr>
            <a:picLocks noChangeAspect="1"/>
          </p:cNvPicPr>
          <p:nvPr/>
        </p:nvPicPr>
        <p:blipFill>
          <a:blip r:embed="rId4"/>
          <a:stretch>
            <a:fillRect/>
          </a:stretch>
        </p:blipFill>
        <p:spPr>
          <a:xfrm>
            <a:off x="4286248" y="857256"/>
            <a:ext cx="857256" cy="857256"/>
          </a:xfrm>
          <a:prstGeom prst="rect">
            <a:avLst/>
          </a:prstGeom>
          <a:effectLst/>
        </p:spPr>
      </p:pic>
      <p:pic>
        <p:nvPicPr>
          <p:cNvPr id="7" name="6 Imagen" descr="blue-circle-png-30.png"/>
          <p:cNvPicPr>
            <a:picLocks noChangeAspect="1"/>
          </p:cNvPicPr>
          <p:nvPr/>
        </p:nvPicPr>
        <p:blipFill>
          <a:blip r:embed="rId4">
            <a:duotone>
              <a:schemeClr val="accent6">
                <a:shade val="45000"/>
                <a:satMod val="135000"/>
              </a:schemeClr>
              <a:prstClr val="white"/>
            </a:duotone>
            <a:lum contrast="40000"/>
          </a:blip>
          <a:stretch>
            <a:fillRect/>
          </a:stretch>
        </p:blipFill>
        <p:spPr>
          <a:xfrm>
            <a:off x="4286248" y="1214428"/>
            <a:ext cx="857256" cy="857256"/>
          </a:xfrm>
          <a:prstGeom prst="rect">
            <a:avLst/>
          </a:prstGeom>
          <a:effectLst/>
        </p:spPr>
      </p:pic>
      <p:pic>
        <p:nvPicPr>
          <p:cNvPr id="8" name="7 Imagen" descr="blue-circle-png-30.png"/>
          <p:cNvPicPr>
            <a:picLocks noChangeAspect="1"/>
          </p:cNvPicPr>
          <p:nvPr/>
        </p:nvPicPr>
        <p:blipFill>
          <a:blip r:embed="rId4"/>
          <a:stretch>
            <a:fillRect/>
          </a:stretch>
        </p:blipFill>
        <p:spPr>
          <a:xfrm>
            <a:off x="4286248" y="1643074"/>
            <a:ext cx="857256" cy="857256"/>
          </a:xfrm>
          <a:prstGeom prst="rect">
            <a:avLst/>
          </a:prstGeom>
          <a:effectLst/>
        </p:spPr>
      </p:pic>
      <p:pic>
        <p:nvPicPr>
          <p:cNvPr id="9" name="8 Imagen" descr="blue-circle-png-30.png"/>
          <p:cNvPicPr>
            <a:picLocks noChangeAspect="1"/>
          </p:cNvPicPr>
          <p:nvPr/>
        </p:nvPicPr>
        <p:blipFill>
          <a:blip r:embed="rId4">
            <a:duotone>
              <a:schemeClr val="accent6">
                <a:shade val="45000"/>
                <a:satMod val="135000"/>
              </a:schemeClr>
              <a:prstClr val="white"/>
            </a:duotone>
            <a:lum contrast="40000"/>
          </a:blip>
          <a:stretch>
            <a:fillRect/>
          </a:stretch>
        </p:blipFill>
        <p:spPr>
          <a:xfrm>
            <a:off x="4286248" y="2000246"/>
            <a:ext cx="857256" cy="857256"/>
          </a:xfrm>
          <a:prstGeom prst="rect">
            <a:avLst/>
          </a:prstGeom>
          <a:effectLst/>
        </p:spPr>
      </p:pic>
      <p:pic>
        <p:nvPicPr>
          <p:cNvPr id="10" name="9 Imagen" descr="blue-circle-png-30.png"/>
          <p:cNvPicPr>
            <a:picLocks noChangeAspect="1"/>
          </p:cNvPicPr>
          <p:nvPr/>
        </p:nvPicPr>
        <p:blipFill>
          <a:blip r:embed="rId4"/>
          <a:stretch>
            <a:fillRect/>
          </a:stretch>
        </p:blipFill>
        <p:spPr>
          <a:xfrm>
            <a:off x="4286248" y="2500330"/>
            <a:ext cx="857256" cy="857256"/>
          </a:xfrm>
          <a:prstGeom prst="rect">
            <a:avLst/>
          </a:prstGeom>
          <a:effectLst/>
        </p:spPr>
      </p:pic>
      <p:pic>
        <p:nvPicPr>
          <p:cNvPr id="11" name="10 Imagen" descr="blue-circle-png-30.png"/>
          <p:cNvPicPr>
            <a:picLocks noChangeAspect="1"/>
          </p:cNvPicPr>
          <p:nvPr/>
        </p:nvPicPr>
        <p:blipFill>
          <a:blip r:embed="rId4">
            <a:duotone>
              <a:schemeClr val="accent6">
                <a:shade val="45000"/>
                <a:satMod val="135000"/>
              </a:schemeClr>
              <a:prstClr val="white"/>
            </a:duotone>
            <a:lum contrast="40000"/>
          </a:blip>
          <a:stretch>
            <a:fillRect/>
          </a:stretch>
        </p:blipFill>
        <p:spPr>
          <a:xfrm>
            <a:off x="4286248" y="2857502"/>
            <a:ext cx="857256" cy="857256"/>
          </a:xfrm>
          <a:prstGeom prst="rect">
            <a:avLst/>
          </a:prstGeom>
          <a:effectLst/>
        </p:spPr>
      </p:pic>
      <p:pic>
        <p:nvPicPr>
          <p:cNvPr id="12" name="11 Imagen" descr="blue-circle-png-30.png"/>
          <p:cNvPicPr>
            <a:picLocks noChangeAspect="1"/>
          </p:cNvPicPr>
          <p:nvPr/>
        </p:nvPicPr>
        <p:blipFill>
          <a:blip r:embed="rId4"/>
          <a:stretch>
            <a:fillRect/>
          </a:stretch>
        </p:blipFill>
        <p:spPr>
          <a:xfrm>
            <a:off x="4286248" y="3214710"/>
            <a:ext cx="857256" cy="857256"/>
          </a:xfrm>
          <a:prstGeom prst="rect">
            <a:avLst/>
          </a:prstGeom>
          <a:effectLst/>
        </p:spPr>
      </p:pic>
      <p:pic>
        <p:nvPicPr>
          <p:cNvPr id="13" name="12 Imagen" descr="blue-circle-png-30.png"/>
          <p:cNvPicPr>
            <a:picLocks noChangeAspect="1"/>
          </p:cNvPicPr>
          <p:nvPr/>
        </p:nvPicPr>
        <p:blipFill>
          <a:blip r:embed="rId4">
            <a:duotone>
              <a:schemeClr val="accent6">
                <a:shade val="45000"/>
                <a:satMod val="135000"/>
              </a:schemeClr>
              <a:prstClr val="white"/>
            </a:duotone>
            <a:lum contrast="40000"/>
          </a:blip>
          <a:stretch>
            <a:fillRect/>
          </a:stretch>
        </p:blipFill>
        <p:spPr>
          <a:xfrm>
            <a:off x="4286248" y="3571882"/>
            <a:ext cx="857256" cy="857256"/>
          </a:xfrm>
          <a:prstGeom prst="rect">
            <a:avLst/>
          </a:prstGeom>
          <a:effectLst/>
        </p:spPr>
      </p:pic>
      <p:pic>
        <p:nvPicPr>
          <p:cNvPr id="14" name="13 Imagen" descr="blue-circle-png-30.png"/>
          <p:cNvPicPr>
            <a:picLocks noChangeAspect="1"/>
          </p:cNvPicPr>
          <p:nvPr/>
        </p:nvPicPr>
        <p:blipFill>
          <a:blip r:embed="rId4"/>
          <a:stretch>
            <a:fillRect/>
          </a:stretch>
        </p:blipFill>
        <p:spPr>
          <a:xfrm>
            <a:off x="4286248" y="4071966"/>
            <a:ext cx="857256" cy="857256"/>
          </a:xfrm>
          <a:prstGeom prst="rect">
            <a:avLst/>
          </a:prstGeom>
          <a:effectLst/>
        </p:spPr>
      </p:pic>
      <p:pic>
        <p:nvPicPr>
          <p:cNvPr id="15" name="14 Imagen" descr="blue-circle-png-30.png"/>
          <p:cNvPicPr>
            <a:picLocks noChangeAspect="1"/>
          </p:cNvPicPr>
          <p:nvPr/>
        </p:nvPicPr>
        <p:blipFill>
          <a:blip r:embed="rId4">
            <a:duotone>
              <a:schemeClr val="accent6">
                <a:shade val="45000"/>
                <a:satMod val="135000"/>
              </a:schemeClr>
              <a:prstClr val="white"/>
            </a:duotone>
            <a:lum contrast="40000"/>
          </a:blip>
          <a:stretch>
            <a:fillRect/>
          </a:stretch>
        </p:blipFill>
        <p:spPr>
          <a:xfrm>
            <a:off x="4286248" y="4429138"/>
            <a:ext cx="857256" cy="857256"/>
          </a:xfrm>
          <a:prstGeom prst="rect">
            <a:avLst/>
          </a:prstGeom>
          <a:effectLst/>
        </p:spPr>
      </p:pic>
      <p:pic>
        <p:nvPicPr>
          <p:cNvPr id="16" name="15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52"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Scale>
                                      <p:cBhvr>
                                        <p:cTn id="9" dur="3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 dur="3000" decel="50000" fill="hold">
                                          <p:stCondLst>
                                            <p:cond delay="0"/>
                                          </p:stCondLst>
                                        </p:cTn>
                                        <p:tgtEl>
                                          <p:spTgt spid="2"/>
                                        </p:tgtEl>
                                        <p:attrNameLst>
                                          <p:attrName>ppt_x</p:attrName>
                                          <p:attrName>ppt_y</p:attrName>
                                        </p:attrNameLst>
                                      </p:cBhvr>
                                    </p:animMotion>
                                    <p:animEffect transition="in" filter="fade">
                                      <p:cBhvr>
                                        <p:cTn id="11" dur="3000"/>
                                        <p:tgtEl>
                                          <p:spTgt spid="2"/>
                                        </p:tgtEl>
                                      </p:cBhvr>
                                    </p:animEffect>
                                  </p:childTnLst>
                                </p:cTn>
                              </p:par>
                              <p:par>
                                <p:cTn id="12" presetID="52"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Scale>
                                      <p:cBhvr>
                                        <p:cTn id="14" dur="3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3000" decel="50000" fill="hold">
                                          <p:stCondLst>
                                            <p:cond delay="0"/>
                                          </p:stCondLst>
                                        </p:cTn>
                                        <p:tgtEl>
                                          <p:spTgt spid="3"/>
                                        </p:tgtEl>
                                        <p:attrNameLst>
                                          <p:attrName>ppt_x</p:attrName>
                                          <p:attrName>ppt_y</p:attrName>
                                        </p:attrNameLst>
                                      </p:cBhvr>
                                    </p:animMotion>
                                    <p:animEffect transition="in" filter="fade">
                                      <p:cBhvr>
                                        <p:cTn id="16" dur="3000"/>
                                        <p:tgtEl>
                                          <p:spTgt spid="3"/>
                                        </p:tgtEl>
                                      </p:cBhvr>
                                    </p:animEffect>
                                  </p:childTnLst>
                                </p:cTn>
                              </p:par>
                            </p:childTnLst>
                          </p:cTn>
                        </p:par>
                        <p:par>
                          <p:cTn id="17" fill="hold">
                            <p:stCondLst>
                              <p:cond delay="3000"/>
                            </p:stCondLst>
                            <p:childTnLst>
                              <p:par>
                                <p:cTn id="18" presetID="47"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3000"/>
                                        <p:tgtEl>
                                          <p:spTgt spid="4"/>
                                        </p:tgtEl>
                                      </p:cBhvr>
                                    </p:animEffect>
                                    <p:anim calcmode="lin" valueType="num">
                                      <p:cBhvr>
                                        <p:cTn id="21" dur="3000" fill="hold"/>
                                        <p:tgtEl>
                                          <p:spTgt spid="4"/>
                                        </p:tgtEl>
                                        <p:attrNameLst>
                                          <p:attrName>ppt_x</p:attrName>
                                        </p:attrNameLst>
                                      </p:cBhvr>
                                      <p:tavLst>
                                        <p:tav tm="0">
                                          <p:val>
                                            <p:strVal val="#ppt_x"/>
                                          </p:val>
                                        </p:tav>
                                        <p:tav tm="100000">
                                          <p:val>
                                            <p:strVal val="#ppt_x"/>
                                          </p:val>
                                        </p:tav>
                                      </p:tavLst>
                                    </p:anim>
                                    <p:anim calcmode="lin" valueType="num">
                                      <p:cBhvr>
                                        <p:cTn id="22" dur="3000" fill="hold"/>
                                        <p:tgtEl>
                                          <p:spTgt spid="4"/>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3000"/>
                                        <p:tgtEl>
                                          <p:spTgt spid="5"/>
                                        </p:tgtEl>
                                      </p:cBhvr>
                                    </p:animEffect>
                                    <p:anim calcmode="lin" valueType="num">
                                      <p:cBhvr>
                                        <p:cTn id="26" dur="3000" fill="hold"/>
                                        <p:tgtEl>
                                          <p:spTgt spid="5"/>
                                        </p:tgtEl>
                                        <p:attrNameLst>
                                          <p:attrName>ppt_x</p:attrName>
                                        </p:attrNameLst>
                                      </p:cBhvr>
                                      <p:tavLst>
                                        <p:tav tm="0">
                                          <p:val>
                                            <p:strVal val="#ppt_x"/>
                                          </p:val>
                                        </p:tav>
                                        <p:tav tm="100000">
                                          <p:val>
                                            <p:strVal val="#ppt_x"/>
                                          </p:val>
                                        </p:tav>
                                      </p:tavLst>
                                    </p:anim>
                                    <p:anim calcmode="lin" valueType="num">
                                      <p:cBhvr>
                                        <p:cTn id="27" dur="3000" fill="hold"/>
                                        <p:tgtEl>
                                          <p:spTgt spid="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3000"/>
                                        <p:tgtEl>
                                          <p:spTgt spid="6"/>
                                        </p:tgtEl>
                                      </p:cBhvr>
                                    </p:animEffect>
                                    <p:anim calcmode="lin" valueType="num">
                                      <p:cBhvr>
                                        <p:cTn id="31" dur="3000" fill="hold"/>
                                        <p:tgtEl>
                                          <p:spTgt spid="6"/>
                                        </p:tgtEl>
                                        <p:attrNameLst>
                                          <p:attrName>ppt_x</p:attrName>
                                        </p:attrNameLst>
                                      </p:cBhvr>
                                      <p:tavLst>
                                        <p:tav tm="0">
                                          <p:val>
                                            <p:strVal val="#ppt_x"/>
                                          </p:val>
                                        </p:tav>
                                        <p:tav tm="100000">
                                          <p:val>
                                            <p:strVal val="#ppt_x"/>
                                          </p:val>
                                        </p:tav>
                                      </p:tavLst>
                                    </p:anim>
                                    <p:anim calcmode="lin" valueType="num">
                                      <p:cBhvr>
                                        <p:cTn id="32" dur="3000" fill="hold"/>
                                        <p:tgtEl>
                                          <p:spTgt spid="6"/>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3000"/>
                                        <p:tgtEl>
                                          <p:spTgt spid="7"/>
                                        </p:tgtEl>
                                      </p:cBhvr>
                                    </p:animEffect>
                                    <p:anim calcmode="lin" valueType="num">
                                      <p:cBhvr>
                                        <p:cTn id="36" dur="3000" fill="hold"/>
                                        <p:tgtEl>
                                          <p:spTgt spid="7"/>
                                        </p:tgtEl>
                                        <p:attrNameLst>
                                          <p:attrName>ppt_x</p:attrName>
                                        </p:attrNameLst>
                                      </p:cBhvr>
                                      <p:tavLst>
                                        <p:tav tm="0">
                                          <p:val>
                                            <p:strVal val="#ppt_x"/>
                                          </p:val>
                                        </p:tav>
                                        <p:tav tm="100000">
                                          <p:val>
                                            <p:strVal val="#ppt_x"/>
                                          </p:val>
                                        </p:tav>
                                      </p:tavLst>
                                    </p:anim>
                                    <p:anim calcmode="lin" valueType="num">
                                      <p:cBhvr>
                                        <p:cTn id="37" dur="3000" fill="hold"/>
                                        <p:tgtEl>
                                          <p:spTgt spid="7"/>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3000"/>
                                        <p:tgtEl>
                                          <p:spTgt spid="8"/>
                                        </p:tgtEl>
                                      </p:cBhvr>
                                    </p:animEffect>
                                    <p:anim calcmode="lin" valueType="num">
                                      <p:cBhvr>
                                        <p:cTn id="41" dur="3000" fill="hold"/>
                                        <p:tgtEl>
                                          <p:spTgt spid="8"/>
                                        </p:tgtEl>
                                        <p:attrNameLst>
                                          <p:attrName>ppt_x</p:attrName>
                                        </p:attrNameLst>
                                      </p:cBhvr>
                                      <p:tavLst>
                                        <p:tav tm="0">
                                          <p:val>
                                            <p:strVal val="#ppt_x"/>
                                          </p:val>
                                        </p:tav>
                                        <p:tav tm="100000">
                                          <p:val>
                                            <p:strVal val="#ppt_x"/>
                                          </p:val>
                                        </p:tav>
                                      </p:tavLst>
                                    </p:anim>
                                    <p:anim calcmode="lin" valueType="num">
                                      <p:cBhvr>
                                        <p:cTn id="42" dur="3000" fill="hold"/>
                                        <p:tgtEl>
                                          <p:spTgt spid="8"/>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3000"/>
                                        <p:tgtEl>
                                          <p:spTgt spid="9"/>
                                        </p:tgtEl>
                                      </p:cBhvr>
                                    </p:animEffect>
                                    <p:anim calcmode="lin" valueType="num">
                                      <p:cBhvr>
                                        <p:cTn id="46" dur="3000" fill="hold"/>
                                        <p:tgtEl>
                                          <p:spTgt spid="9"/>
                                        </p:tgtEl>
                                        <p:attrNameLst>
                                          <p:attrName>ppt_x</p:attrName>
                                        </p:attrNameLst>
                                      </p:cBhvr>
                                      <p:tavLst>
                                        <p:tav tm="0">
                                          <p:val>
                                            <p:strVal val="#ppt_x"/>
                                          </p:val>
                                        </p:tav>
                                        <p:tav tm="100000">
                                          <p:val>
                                            <p:strVal val="#ppt_x"/>
                                          </p:val>
                                        </p:tav>
                                      </p:tavLst>
                                    </p:anim>
                                    <p:anim calcmode="lin" valueType="num">
                                      <p:cBhvr>
                                        <p:cTn id="47" dur="3000" fill="hold"/>
                                        <p:tgtEl>
                                          <p:spTgt spid="9"/>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3000"/>
                                        <p:tgtEl>
                                          <p:spTgt spid="10"/>
                                        </p:tgtEl>
                                      </p:cBhvr>
                                    </p:animEffect>
                                    <p:anim calcmode="lin" valueType="num">
                                      <p:cBhvr>
                                        <p:cTn id="51" dur="3000" fill="hold"/>
                                        <p:tgtEl>
                                          <p:spTgt spid="10"/>
                                        </p:tgtEl>
                                        <p:attrNameLst>
                                          <p:attrName>ppt_x</p:attrName>
                                        </p:attrNameLst>
                                      </p:cBhvr>
                                      <p:tavLst>
                                        <p:tav tm="0">
                                          <p:val>
                                            <p:strVal val="#ppt_x"/>
                                          </p:val>
                                        </p:tav>
                                        <p:tav tm="100000">
                                          <p:val>
                                            <p:strVal val="#ppt_x"/>
                                          </p:val>
                                        </p:tav>
                                      </p:tavLst>
                                    </p:anim>
                                    <p:anim calcmode="lin" valueType="num">
                                      <p:cBhvr>
                                        <p:cTn id="52" dur="3000" fill="hold"/>
                                        <p:tgtEl>
                                          <p:spTgt spid="10"/>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3000"/>
                                        <p:tgtEl>
                                          <p:spTgt spid="11"/>
                                        </p:tgtEl>
                                      </p:cBhvr>
                                    </p:animEffect>
                                    <p:anim calcmode="lin" valueType="num">
                                      <p:cBhvr>
                                        <p:cTn id="56" dur="3000" fill="hold"/>
                                        <p:tgtEl>
                                          <p:spTgt spid="11"/>
                                        </p:tgtEl>
                                        <p:attrNameLst>
                                          <p:attrName>ppt_x</p:attrName>
                                        </p:attrNameLst>
                                      </p:cBhvr>
                                      <p:tavLst>
                                        <p:tav tm="0">
                                          <p:val>
                                            <p:strVal val="#ppt_x"/>
                                          </p:val>
                                        </p:tav>
                                        <p:tav tm="100000">
                                          <p:val>
                                            <p:strVal val="#ppt_x"/>
                                          </p:val>
                                        </p:tav>
                                      </p:tavLst>
                                    </p:anim>
                                    <p:anim calcmode="lin" valueType="num">
                                      <p:cBhvr>
                                        <p:cTn id="57" dur="3000" fill="hold"/>
                                        <p:tgtEl>
                                          <p:spTgt spid="11"/>
                                        </p:tgtEl>
                                        <p:attrNameLst>
                                          <p:attrName>ppt_y</p:attrName>
                                        </p:attrNameLst>
                                      </p:cBhvr>
                                      <p:tavLst>
                                        <p:tav tm="0">
                                          <p:val>
                                            <p:strVal val="#ppt_y-.1"/>
                                          </p:val>
                                        </p:tav>
                                        <p:tav tm="100000">
                                          <p:val>
                                            <p:strVal val="#ppt_y"/>
                                          </p:val>
                                        </p:tav>
                                      </p:tavLst>
                                    </p:anim>
                                  </p:childTnLst>
                                </p:cTn>
                              </p:par>
                              <p:par>
                                <p:cTn id="58" presetID="47" presetClass="entr" presetSubtype="0"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3000"/>
                                        <p:tgtEl>
                                          <p:spTgt spid="12"/>
                                        </p:tgtEl>
                                      </p:cBhvr>
                                    </p:animEffect>
                                    <p:anim calcmode="lin" valueType="num">
                                      <p:cBhvr>
                                        <p:cTn id="61" dur="3000" fill="hold"/>
                                        <p:tgtEl>
                                          <p:spTgt spid="12"/>
                                        </p:tgtEl>
                                        <p:attrNameLst>
                                          <p:attrName>ppt_x</p:attrName>
                                        </p:attrNameLst>
                                      </p:cBhvr>
                                      <p:tavLst>
                                        <p:tav tm="0">
                                          <p:val>
                                            <p:strVal val="#ppt_x"/>
                                          </p:val>
                                        </p:tav>
                                        <p:tav tm="100000">
                                          <p:val>
                                            <p:strVal val="#ppt_x"/>
                                          </p:val>
                                        </p:tav>
                                      </p:tavLst>
                                    </p:anim>
                                    <p:anim calcmode="lin" valueType="num">
                                      <p:cBhvr>
                                        <p:cTn id="62" dur="3000" fill="hold"/>
                                        <p:tgtEl>
                                          <p:spTgt spid="12"/>
                                        </p:tgtEl>
                                        <p:attrNameLst>
                                          <p:attrName>ppt_y</p:attrName>
                                        </p:attrNameLst>
                                      </p:cBhvr>
                                      <p:tavLst>
                                        <p:tav tm="0">
                                          <p:val>
                                            <p:strVal val="#ppt_y-.1"/>
                                          </p:val>
                                        </p:tav>
                                        <p:tav tm="100000">
                                          <p:val>
                                            <p:strVal val="#ppt_y"/>
                                          </p:val>
                                        </p:tav>
                                      </p:tavLst>
                                    </p:anim>
                                  </p:childTnLst>
                                </p:cTn>
                              </p:par>
                              <p:par>
                                <p:cTn id="63" presetID="47" presetClass="entr" presetSubtype="0"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fade">
                                      <p:cBhvr>
                                        <p:cTn id="65" dur="3000"/>
                                        <p:tgtEl>
                                          <p:spTgt spid="13"/>
                                        </p:tgtEl>
                                      </p:cBhvr>
                                    </p:animEffect>
                                    <p:anim calcmode="lin" valueType="num">
                                      <p:cBhvr>
                                        <p:cTn id="66" dur="3000" fill="hold"/>
                                        <p:tgtEl>
                                          <p:spTgt spid="13"/>
                                        </p:tgtEl>
                                        <p:attrNameLst>
                                          <p:attrName>ppt_x</p:attrName>
                                        </p:attrNameLst>
                                      </p:cBhvr>
                                      <p:tavLst>
                                        <p:tav tm="0">
                                          <p:val>
                                            <p:strVal val="#ppt_x"/>
                                          </p:val>
                                        </p:tav>
                                        <p:tav tm="100000">
                                          <p:val>
                                            <p:strVal val="#ppt_x"/>
                                          </p:val>
                                        </p:tav>
                                      </p:tavLst>
                                    </p:anim>
                                    <p:anim calcmode="lin" valueType="num">
                                      <p:cBhvr>
                                        <p:cTn id="67" dur="3000" fill="hold"/>
                                        <p:tgtEl>
                                          <p:spTgt spid="13"/>
                                        </p:tgtEl>
                                        <p:attrNameLst>
                                          <p:attrName>ppt_y</p:attrName>
                                        </p:attrNameLst>
                                      </p:cBhvr>
                                      <p:tavLst>
                                        <p:tav tm="0">
                                          <p:val>
                                            <p:strVal val="#ppt_y-.1"/>
                                          </p:val>
                                        </p:tav>
                                        <p:tav tm="100000">
                                          <p:val>
                                            <p:strVal val="#ppt_y"/>
                                          </p:val>
                                        </p:tav>
                                      </p:tavLst>
                                    </p:anim>
                                  </p:childTnLst>
                                </p:cTn>
                              </p:par>
                              <p:par>
                                <p:cTn id="68" presetID="47" presetClass="entr" presetSubtype="0"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fade">
                                      <p:cBhvr>
                                        <p:cTn id="70" dur="3000"/>
                                        <p:tgtEl>
                                          <p:spTgt spid="14"/>
                                        </p:tgtEl>
                                      </p:cBhvr>
                                    </p:animEffect>
                                    <p:anim calcmode="lin" valueType="num">
                                      <p:cBhvr>
                                        <p:cTn id="71" dur="3000" fill="hold"/>
                                        <p:tgtEl>
                                          <p:spTgt spid="14"/>
                                        </p:tgtEl>
                                        <p:attrNameLst>
                                          <p:attrName>ppt_x</p:attrName>
                                        </p:attrNameLst>
                                      </p:cBhvr>
                                      <p:tavLst>
                                        <p:tav tm="0">
                                          <p:val>
                                            <p:strVal val="#ppt_x"/>
                                          </p:val>
                                        </p:tav>
                                        <p:tav tm="100000">
                                          <p:val>
                                            <p:strVal val="#ppt_x"/>
                                          </p:val>
                                        </p:tav>
                                      </p:tavLst>
                                    </p:anim>
                                    <p:anim calcmode="lin" valueType="num">
                                      <p:cBhvr>
                                        <p:cTn id="72" dur="3000" fill="hold"/>
                                        <p:tgtEl>
                                          <p:spTgt spid="14"/>
                                        </p:tgtEl>
                                        <p:attrNameLst>
                                          <p:attrName>ppt_y</p:attrName>
                                        </p:attrNameLst>
                                      </p:cBhvr>
                                      <p:tavLst>
                                        <p:tav tm="0">
                                          <p:val>
                                            <p:strVal val="#ppt_y-.1"/>
                                          </p:val>
                                        </p:tav>
                                        <p:tav tm="100000">
                                          <p:val>
                                            <p:strVal val="#ppt_y"/>
                                          </p:val>
                                        </p:tav>
                                      </p:tavLst>
                                    </p:anim>
                                  </p:childTnLst>
                                </p:cTn>
                              </p:par>
                              <p:par>
                                <p:cTn id="73" presetID="47" presetClass="entr" presetSubtype="0"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3000"/>
                                        <p:tgtEl>
                                          <p:spTgt spid="15"/>
                                        </p:tgtEl>
                                      </p:cBhvr>
                                    </p:animEffect>
                                    <p:anim calcmode="lin" valueType="num">
                                      <p:cBhvr>
                                        <p:cTn id="76" dur="3000" fill="hold"/>
                                        <p:tgtEl>
                                          <p:spTgt spid="15"/>
                                        </p:tgtEl>
                                        <p:attrNameLst>
                                          <p:attrName>ppt_x</p:attrName>
                                        </p:attrNameLst>
                                      </p:cBhvr>
                                      <p:tavLst>
                                        <p:tav tm="0">
                                          <p:val>
                                            <p:strVal val="#ppt_x"/>
                                          </p:val>
                                        </p:tav>
                                        <p:tav tm="100000">
                                          <p:val>
                                            <p:strVal val="#ppt_x"/>
                                          </p:val>
                                        </p:tav>
                                      </p:tavLst>
                                    </p:anim>
                                    <p:anim calcmode="lin" valueType="num">
                                      <p:cBhvr>
                                        <p:cTn id="77" dur="3000" fill="hold"/>
                                        <p:tgtEl>
                                          <p:spTgt spid="15"/>
                                        </p:tgtEl>
                                        <p:attrNameLst>
                                          <p:attrName>ppt_y</p:attrName>
                                        </p:attrNameLst>
                                      </p:cBhvr>
                                      <p:tavLst>
                                        <p:tav tm="0">
                                          <p:val>
                                            <p:strVal val="#ppt_y-.1"/>
                                          </p:val>
                                        </p:tav>
                                        <p:tav tm="100000">
                                          <p:val>
                                            <p:strVal val="#ppt_y"/>
                                          </p:val>
                                        </p:tav>
                                      </p:tavLst>
                                    </p:anim>
                                  </p:childTnLst>
                                </p:cTn>
                              </p:par>
                              <p:par>
                                <p:cTn id="78" presetID="8" presetClass="emph" presetSubtype="0" autoRev="1" fill="hold"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autoRev="1" fill="hold"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autoRev="1" fill="hold" nodeType="withEffect">
                                  <p:stCondLst>
                                    <p:cond delay="0"/>
                                  </p:stCondLst>
                                  <p:childTnLst>
                                    <p:animRot by="21600000">
                                      <p:cBhvr>
                                        <p:cTn id="83" dur="2000" fill="hold"/>
                                        <p:tgtEl>
                                          <p:spTgt spid="6"/>
                                        </p:tgtEl>
                                        <p:attrNameLst>
                                          <p:attrName>r</p:attrName>
                                        </p:attrNameLst>
                                      </p:cBhvr>
                                    </p:animRot>
                                  </p:childTnLst>
                                </p:cTn>
                              </p:par>
                              <p:par>
                                <p:cTn id="84" presetID="8" presetClass="emph" presetSubtype="0" autoRev="1" fill="hold"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autoRev="1" fill="hold" nodeType="withEffect">
                                  <p:stCondLst>
                                    <p:cond delay="0"/>
                                  </p:stCondLst>
                                  <p:childTnLst>
                                    <p:animRot by="21600000">
                                      <p:cBhvr>
                                        <p:cTn id="87" dur="2000" fill="hold"/>
                                        <p:tgtEl>
                                          <p:spTgt spid="8"/>
                                        </p:tgtEl>
                                        <p:attrNameLst>
                                          <p:attrName>r</p:attrName>
                                        </p:attrNameLst>
                                      </p:cBhvr>
                                    </p:animRot>
                                  </p:childTnLst>
                                </p:cTn>
                              </p:par>
                              <p:par>
                                <p:cTn id="88" presetID="8" presetClass="emph" presetSubtype="0" autoRev="1" fill="hold" nodeType="withEffect">
                                  <p:stCondLst>
                                    <p:cond delay="0"/>
                                  </p:stCondLst>
                                  <p:childTnLst>
                                    <p:animRot by="21600000">
                                      <p:cBhvr>
                                        <p:cTn id="89" dur="2000" fill="hold"/>
                                        <p:tgtEl>
                                          <p:spTgt spid="9"/>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10"/>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11"/>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2"/>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13"/>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14"/>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ismatic-Simple-Corner-Ornament.png"/>
          <p:cNvPicPr>
            <a:picLocks noChangeAspect="1"/>
          </p:cNvPicPr>
          <p:nvPr/>
        </p:nvPicPr>
        <p:blipFill>
          <a:blip r:embed="rId2">
            <a:lum contrast="20000"/>
          </a:blip>
          <a:stretch>
            <a:fillRect/>
          </a:stretch>
        </p:blipFill>
        <p:spPr>
          <a:xfrm>
            <a:off x="0" y="0"/>
            <a:ext cx="4857752" cy="5214920"/>
          </a:xfrm>
          <a:prstGeom prst="rect">
            <a:avLst/>
          </a:prstGeom>
        </p:spPr>
      </p:pic>
      <p:pic>
        <p:nvPicPr>
          <p:cNvPr id="3" name="2 Imagen" descr="Prismatic-Simple-Corner-Ornament.png"/>
          <p:cNvPicPr>
            <a:picLocks noChangeAspect="1"/>
          </p:cNvPicPr>
          <p:nvPr/>
        </p:nvPicPr>
        <p:blipFill>
          <a:blip r:embed="rId2">
            <a:lum contrast="20000"/>
          </a:blip>
          <a:stretch>
            <a:fillRect/>
          </a:stretch>
        </p:blipFill>
        <p:spPr>
          <a:xfrm flipH="1">
            <a:off x="4572000" y="0"/>
            <a:ext cx="4572000" cy="5143500"/>
          </a:xfrm>
          <a:prstGeom prst="rect">
            <a:avLst/>
          </a:prstGeom>
        </p:spPr>
      </p:pic>
      <p:sp>
        <p:nvSpPr>
          <p:cNvPr id="5" name="4 CuadroTexto"/>
          <p:cNvSpPr txBox="1"/>
          <p:nvPr/>
        </p:nvSpPr>
        <p:spPr>
          <a:xfrm>
            <a:off x="1714480" y="2143122"/>
            <a:ext cx="5572164" cy="1323439"/>
          </a:xfrm>
          <a:prstGeom prst="rect">
            <a:avLst/>
          </a:prstGeom>
          <a:noFill/>
        </p:spPr>
        <p:txBody>
          <a:bodyPr wrap="square" rtlCol="0">
            <a:spAutoFit/>
          </a:bodyPr>
          <a:lstStyle/>
          <a:p>
            <a:pPr algn="ctr"/>
            <a:r>
              <a:rPr lang="es-PE" sz="2000" b="1" dirty="0" smtClean="0">
                <a:solidFill>
                  <a:srgbClr val="293315"/>
                </a:solidFill>
              </a:rPr>
              <a:t>El pixel se convierte en partícula divina, esculpe realidades con magia genuina, un lienzo digital, un universo paralelo, donde la estética y el código hacen duelo.</a:t>
            </a:r>
          </a:p>
          <a:p>
            <a:pPr algn="ctr"/>
            <a:endParaRPr lang="es-PE" sz="2000" b="1" dirty="0">
              <a:solidFill>
                <a:srgbClr val="293315"/>
              </a:solidFill>
            </a:endParaRPr>
          </a:p>
        </p:txBody>
      </p:sp>
    </p:spTree>
  </p:cSld>
  <p:clrMapOvr>
    <a:masterClrMapping/>
  </p:clrMapOvr>
  <p:transition advClick="0" advTm="2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c6fe9ac6bdbcebd91b604834f4ce16.jpg"/>
          <p:cNvPicPr>
            <a:picLocks noGrp="1" noChangeAspect="1"/>
          </p:cNvPicPr>
          <p:nvPr isPhoto="1"/>
        </p:nvPicPr>
        <p:blipFill>
          <a:blip r:embed="rId2">
            <a:lum/>
          </a:blip>
          <a:stretch>
            <a:fillRect/>
          </a:stretch>
        </p:blipFill>
        <p:spPr>
          <a:xfrm>
            <a:off x="0" y="0"/>
            <a:ext cx="3929058" cy="5143500"/>
          </a:xfrm>
          <a:prstGeom prst="rect">
            <a:avLst/>
          </a:prstGeom>
          <a:noFill/>
          <a:ln>
            <a:noFill/>
          </a:ln>
        </p:spPr>
      </p:pic>
      <p:pic>
        <p:nvPicPr>
          <p:cNvPr id="3" name="2 Imagen" descr="30bb65da82f8a16d5ae8ad9c2ca2860d.jpg"/>
          <p:cNvPicPr>
            <a:picLocks noGrp="1" noChangeAspect="1"/>
          </p:cNvPicPr>
          <p:nvPr isPhoto="1"/>
        </p:nvPicPr>
        <p:blipFill>
          <a:blip r:embed="rId3">
            <a:lum/>
          </a:blip>
          <a:stretch>
            <a:fillRect/>
          </a:stretch>
        </p:blipFill>
        <p:spPr>
          <a:xfrm>
            <a:off x="5500694" y="0"/>
            <a:ext cx="3643306" cy="5143500"/>
          </a:xfrm>
          <a:prstGeom prst="rect">
            <a:avLst/>
          </a:prstGeom>
          <a:noFill/>
          <a:ln>
            <a:noFill/>
          </a:ln>
        </p:spPr>
      </p:pic>
      <p:pic>
        <p:nvPicPr>
          <p:cNvPr id="4" name="3 Imagen" descr="pngtree-3d-color-wheel-icon-to-change-png-image_6524320.png"/>
          <p:cNvPicPr>
            <a:picLocks noChangeAspect="1"/>
          </p:cNvPicPr>
          <p:nvPr/>
        </p:nvPicPr>
        <p:blipFill>
          <a:blip r:embed="rId4" cstate="print"/>
          <a:srcRect l="12505" t="12505" r="12505" b="12505"/>
          <a:stretch>
            <a:fillRect/>
          </a:stretch>
        </p:blipFill>
        <p:spPr>
          <a:xfrm>
            <a:off x="3857620" y="0"/>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5" name="4 Imagen" descr="pngtree-3d-color-wheel-icon-to-change-png-image_6524320.png"/>
          <p:cNvPicPr>
            <a:picLocks noChangeAspect="1"/>
          </p:cNvPicPr>
          <p:nvPr/>
        </p:nvPicPr>
        <p:blipFill>
          <a:blip r:embed="rId4" cstate="print"/>
          <a:srcRect l="12505" t="12505" r="12505" b="12505"/>
          <a:stretch>
            <a:fillRect/>
          </a:stretch>
        </p:blipFill>
        <p:spPr>
          <a:xfrm>
            <a:off x="4214810" y="357172"/>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6" name="5 Imagen" descr="pngtree-3d-color-wheel-icon-to-change-png-image_6524320.png"/>
          <p:cNvPicPr>
            <a:picLocks noChangeAspect="1"/>
          </p:cNvPicPr>
          <p:nvPr/>
        </p:nvPicPr>
        <p:blipFill>
          <a:blip r:embed="rId4" cstate="print"/>
          <a:srcRect l="12505" t="12505" r="12505" b="12505"/>
          <a:stretch>
            <a:fillRect/>
          </a:stretch>
        </p:blipFill>
        <p:spPr>
          <a:xfrm>
            <a:off x="4572000" y="714362"/>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7" name="6 Imagen" descr="pngtree-3d-color-wheel-icon-to-change-png-image_6524320.png"/>
          <p:cNvPicPr>
            <a:picLocks noChangeAspect="1"/>
          </p:cNvPicPr>
          <p:nvPr/>
        </p:nvPicPr>
        <p:blipFill>
          <a:blip r:embed="rId4" cstate="print"/>
          <a:srcRect l="12505" t="12505" r="12505" b="12505"/>
          <a:stretch>
            <a:fillRect/>
          </a:stretch>
        </p:blipFill>
        <p:spPr>
          <a:xfrm>
            <a:off x="5000628" y="1071552"/>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8" name="7 Imagen" descr="pngtree-3d-color-wheel-icon-to-change-png-image_6524320.png"/>
          <p:cNvPicPr>
            <a:picLocks noChangeAspect="1"/>
          </p:cNvPicPr>
          <p:nvPr/>
        </p:nvPicPr>
        <p:blipFill>
          <a:blip r:embed="rId4" cstate="print"/>
          <a:srcRect l="12505" t="12505" r="12505" b="12505"/>
          <a:stretch>
            <a:fillRect/>
          </a:stretch>
        </p:blipFill>
        <p:spPr>
          <a:xfrm>
            <a:off x="3857620" y="1071570"/>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9" name="8 Imagen" descr="pngtree-3d-color-wheel-icon-to-change-png-image_6524320.png"/>
          <p:cNvPicPr>
            <a:picLocks noChangeAspect="1"/>
          </p:cNvPicPr>
          <p:nvPr/>
        </p:nvPicPr>
        <p:blipFill>
          <a:blip r:embed="rId4" cstate="print"/>
          <a:srcRect l="12505" t="12505" r="12505" b="12505"/>
          <a:stretch>
            <a:fillRect/>
          </a:stretch>
        </p:blipFill>
        <p:spPr>
          <a:xfrm>
            <a:off x="4214810" y="1428742"/>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10" name="9 Imagen" descr="pngtree-3d-color-wheel-icon-to-change-png-image_6524320.png"/>
          <p:cNvPicPr>
            <a:picLocks noChangeAspect="1"/>
          </p:cNvPicPr>
          <p:nvPr/>
        </p:nvPicPr>
        <p:blipFill>
          <a:blip r:embed="rId4" cstate="print"/>
          <a:srcRect l="12505" t="12505" r="12505" b="12505"/>
          <a:stretch>
            <a:fillRect/>
          </a:stretch>
        </p:blipFill>
        <p:spPr>
          <a:xfrm>
            <a:off x="4572000" y="1785932"/>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11" name="10 Imagen" descr="pngtree-3d-color-wheel-icon-to-change-png-image_6524320.png"/>
          <p:cNvPicPr>
            <a:picLocks noChangeAspect="1"/>
          </p:cNvPicPr>
          <p:nvPr/>
        </p:nvPicPr>
        <p:blipFill>
          <a:blip r:embed="rId4" cstate="print"/>
          <a:srcRect l="12505" t="12505" r="12505" b="12505"/>
          <a:stretch>
            <a:fillRect/>
          </a:stretch>
        </p:blipFill>
        <p:spPr>
          <a:xfrm>
            <a:off x="5000628" y="2143122"/>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12" name="11 Imagen" descr="pngtree-3d-color-wheel-icon-to-change-png-image_6524320.png"/>
          <p:cNvPicPr>
            <a:picLocks noChangeAspect="1"/>
          </p:cNvPicPr>
          <p:nvPr/>
        </p:nvPicPr>
        <p:blipFill>
          <a:blip r:embed="rId4" cstate="print"/>
          <a:srcRect l="12505" t="12505" r="12505" b="12505"/>
          <a:stretch>
            <a:fillRect/>
          </a:stretch>
        </p:blipFill>
        <p:spPr>
          <a:xfrm>
            <a:off x="3857620" y="2214578"/>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13" name="12 Imagen" descr="pngtree-3d-color-wheel-icon-to-change-png-image_6524320.png"/>
          <p:cNvPicPr>
            <a:picLocks noChangeAspect="1"/>
          </p:cNvPicPr>
          <p:nvPr/>
        </p:nvPicPr>
        <p:blipFill>
          <a:blip r:embed="rId4" cstate="print"/>
          <a:srcRect l="12505" t="12505" r="12505" b="12505"/>
          <a:stretch>
            <a:fillRect/>
          </a:stretch>
        </p:blipFill>
        <p:spPr>
          <a:xfrm>
            <a:off x="4214810" y="2571750"/>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14" name="13 Imagen" descr="pngtree-3d-color-wheel-icon-to-change-png-image_6524320.png"/>
          <p:cNvPicPr>
            <a:picLocks noChangeAspect="1"/>
          </p:cNvPicPr>
          <p:nvPr/>
        </p:nvPicPr>
        <p:blipFill>
          <a:blip r:embed="rId4" cstate="print"/>
          <a:srcRect l="12505" t="12505" r="12505" b="12505"/>
          <a:stretch>
            <a:fillRect/>
          </a:stretch>
        </p:blipFill>
        <p:spPr>
          <a:xfrm>
            <a:off x="4572000" y="2928940"/>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15" name="14 Imagen" descr="pngtree-3d-color-wheel-icon-to-change-png-image_6524320.png"/>
          <p:cNvPicPr>
            <a:picLocks noChangeAspect="1"/>
          </p:cNvPicPr>
          <p:nvPr/>
        </p:nvPicPr>
        <p:blipFill>
          <a:blip r:embed="rId4" cstate="print"/>
          <a:srcRect l="12505" t="12505" r="12505" b="12505"/>
          <a:stretch>
            <a:fillRect/>
          </a:stretch>
        </p:blipFill>
        <p:spPr>
          <a:xfrm>
            <a:off x="5000628" y="3286130"/>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16" name="15 Imagen" descr="pngtree-3d-color-wheel-icon-to-change-png-image_6524320.png"/>
          <p:cNvPicPr>
            <a:picLocks noChangeAspect="1"/>
          </p:cNvPicPr>
          <p:nvPr/>
        </p:nvPicPr>
        <p:blipFill>
          <a:blip r:embed="rId4" cstate="print"/>
          <a:srcRect l="12505" t="12505" r="12505" b="12505"/>
          <a:stretch>
            <a:fillRect/>
          </a:stretch>
        </p:blipFill>
        <p:spPr>
          <a:xfrm>
            <a:off x="3857620" y="3571882"/>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17" name="16 Imagen" descr="pngtree-3d-color-wheel-icon-to-change-png-image_6524320.png"/>
          <p:cNvPicPr>
            <a:picLocks noChangeAspect="1"/>
          </p:cNvPicPr>
          <p:nvPr/>
        </p:nvPicPr>
        <p:blipFill>
          <a:blip r:embed="rId4" cstate="print"/>
          <a:srcRect l="12505" t="12505" r="12505" b="12505"/>
          <a:stretch>
            <a:fillRect/>
          </a:stretch>
        </p:blipFill>
        <p:spPr>
          <a:xfrm>
            <a:off x="4214810" y="3929054"/>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18" name="17 Imagen" descr="pngtree-3d-color-wheel-icon-to-change-png-image_6524320.png"/>
          <p:cNvPicPr>
            <a:picLocks noChangeAspect="1"/>
          </p:cNvPicPr>
          <p:nvPr/>
        </p:nvPicPr>
        <p:blipFill>
          <a:blip r:embed="rId4" cstate="print"/>
          <a:srcRect l="12505" t="12505" r="12505" b="12505"/>
          <a:stretch>
            <a:fillRect/>
          </a:stretch>
        </p:blipFill>
        <p:spPr>
          <a:xfrm>
            <a:off x="4572000" y="4286244"/>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19" name="18 Imagen" descr="pngtree-3d-color-wheel-icon-to-change-png-image_6524320.png"/>
          <p:cNvPicPr>
            <a:picLocks noChangeAspect="1"/>
          </p:cNvPicPr>
          <p:nvPr/>
        </p:nvPicPr>
        <p:blipFill>
          <a:blip r:embed="rId4" cstate="print"/>
          <a:srcRect l="12505" t="12505" r="12505" b="12505"/>
          <a:stretch>
            <a:fillRect/>
          </a:stretch>
        </p:blipFill>
        <p:spPr>
          <a:xfrm>
            <a:off x="5000628" y="4643434"/>
            <a:ext cx="500066" cy="500066"/>
          </a:xfrm>
          <a:prstGeom prst="ellipse">
            <a:avLst/>
          </a:prstGeom>
          <a:effectLst>
            <a:glow rad="228600">
              <a:schemeClr val="accent1">
                <a:satMod val="175000"/>
                <a:alpha val="40000"/>
              </a:schemeClr>
            </a:glow>
            <a:reflection blurRad="6350" stA="50000" endA="300" endPos="90000" dir="5400000" sy="-100000" algn="bl" rotWithShape="0"/>
          </a:effectLst>
        </p:spPr>
      </p:pic>
      <p:pic>
        <p:nvPicPr>
          <p:cNvPr id="20" name="19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2000" fill="hold"/>
                                        <p:tgtEl>
                                          <p:spTgt spid="2"/>
                                        </p:tgtEl>
                                        <p:attrNameLst>
                                          <p:attrName>ppt_x</p:attrName>
                                        </p:attrNameLst>
                                      </p:cBhvr>
                                      <p:tavLst>
                                        <p:tav tm="0">
                                          <p:val>
                                            <p:strVal val="0-#ppt_w/2"/>
                                          </p:val>
                                        </p:tav>
                                        <p:tav tm="100000">
                                          <p:val>
                                            <p:strVal val="#ppt_x"/>
                                          </p:val>
                                        </p:tav>
                                      </p:tavLst>
                                    </p:anim>
                                    <p:anim calcmode="lin" valueType="num">
                                      <p:cBhvr additive="base">
                                        <p:cTn id="10" dur="2000" fill="hold"/>
                                        <p:tgtEl>
                                          <p:spTgt spid="2"/>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1+#ppt_w/2"/>
                                          </p:val>
                                        </p:tav>
                                        <p:tav tm="100000">
                                          <p:val>
                                            <p:strVal val="#ppt_x"/>
                                          </p:val>
                                        </p:tav>
                                      </p:tavLst>
                                    </p:anim>
                                    <p:anim calcmode="lin" valueType="num">
                                      <p:cBhvr additive="base">
                                        <p:cTn id="14" dur="2000" fill="hold"/>
                                        <p:tgtEl>
                                          <p:spTgt spid="3"/>
                                        </p:tgtEl>
                                        <p:attrNameLst>
                                          <p:attrName>ppt_y</p:attrName>
                                        </p:attrNameLst>
                                      </p:cBhvr>
                                      <p:tavLst>
                                        <p:tav tm="0">
                                          <p:val>
                                            <p:strVal val="0-#ppt_h/2"/>
                                          </p:val>
                                        </p:tav>
                                        <p:tav tm="100000">
                                          <p:val>
                                            <p:strVal val="#ppt_y"/>
                                          </p:val>
                                        </p:tav>
                                      </p:tavLst>
                                    </p:anim>
                                  </p:childTnLst>
                                </p:cTn>
                              </p:par>
                            </p:childTnLst>
                          </p:cTn>
                        </p:par>
                        <p:par>
                          <p:cTn id="15" fill="hold">
                            <p:stCondLst>
                              <p:cond delay="2000"/>
                            </p:stCondLst>
                            <p:childTnLst>
                              <p:par>
                                <p:cTn id="16" presetID="47"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anim calcmode="lin" valueType="num">
                                      <p:cBhvr>
                                        <p:cTn id="19" dur="2000" fill="hold"/>
                                        <p:tgtEl>
                                          <p:spTgt spid="4"/>
                                        </p:tgtEl>
                                        <p:attrNameLst>
                                          <p:attrName>ppt_x</p:attrName>
                                        </p:attrNameLst>
                                      </p:cBhvr>
                                      <p:tavLst>
                                        <p:tav tm="0">
                                          <p:val>
                                            <p:strVal val="#ppt_x"/>
                                          </p:val>
                                        </p:tav>
                                        <p:tav tm="100000">
                                          <p:val>
                                            <p:strVal val="#ppt_x"/>
                                          </p:val>
                                        </p:tav>
                                      </p:tavLst>
                                    </p:anim>
                                    <p:anim calcmode="lin" valueType="num">
                                      <p:cBhvr>
                                        <p:cTn id="20" dur="2000" fill="hold"/>
                                        <p:tgtEl>
                                          <p:spTgt spid="4"/>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2000"/>
                                        <p:tgtEl>
                                          <p:spTgt spid="5"/>
                                        </p:tgtEl>
                                      </p:cBhvr>
                                    </p:animEffect>
                                    <p:anim calcmode="lin" valueType="num">
                                      <p:cBhvr>
                                        <p:cTn id="24" dur="2000" fill="hold"/>
                                        <p:tgtEl>
                                          <p:spTgt spid="5"/>
                                        </p:tgtEl>
                                        <p:attrNameLst>
                                          <p:attrName>ppt_x</p:attrName>
                                        </p:attrNameLst>
                                      </p:cBhvr>
                                      <p:tavLst>
                                        <p:tav tm="0">
                                          <p:val>
                                            <p:strVal val="#ppt_x"/>
                                          </p:val>
                                        </p:tav>
                                        <p:tav tm="100000">
                                          <p:val>
                                            <p:strVal val="#ppt_x"/>
                                          </p:val>
                                        </p:tav>
                                      </p:tavLst>
                                    </p:anim>
                                    <p:anim calcmode="lin" valueType="num">
                                      <p:cBhvr>
                                        <p:cTn id="25" dur="2000" fill="hold"/>
                                        <p:tgtEl>
                                          <p:spTgt spid="5"/>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2000"/>
                                        <p:tgtEl>
                                          <p:spTgt spid="6"/>
                                        </p:tgtEl>
                                      </p:cBhvr>
                                    </p:animEffect>
                                    <p:anim calcmode="lin" valueType="num">
                                      <p:cBhvr>
                                        <p:cTn id="29" dur="2000" fill="hold"/>
                                        <p:tgtEl>
                                          <p:spTgt spid="6"/>
                                        </p:tgtEl>
                                        <p:attrNameLst>
                                          <p:attrName>ppt_x</p:attrName>
                                        </p:attrNameLst>
                                      </p:cBhvr>
                                      <p:tavLst>
                                        <p:tav tm="0">
                                          <p:val>
                                            <p:strVal val="#ppt_x"/>
                                          </p:val>
                                        </p:tav>
                                        <p:tav tm="100000">
                                          <p:val>
                                            <p:strVal val="#ppt_x"/>
                                          </p:val>
                                        </p:tav>
                                      </p:tavLst>
                                    </p:anim>
                                    <p:anim calcmode="lin" valueType="num">
                                      <p:cBhvr>
                                        <p:cTn id="30" dur="2000" fill="hold"/>
                                        <p:tgtEl>
                                          <p:spTgt spid="6"/>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2000"/>
                                        <p:tgtEl>
                                          <p:spTgt spid="7"/>
                                        </p:tgtEl>
                                      </p:cBhvr>
                                    </p:animEffect>
                                    <p:anim calcmode="lin" valueType="num">
                                      <p:cBhvr>
                                        <p:cTn id="34" dur="2000" fill="hold"/>
                                        <p:tgtEl>
                                          <p:spTgt spid="7"/>
                                        </p:tgtEl>
                                        <p:attrNameLst>
                                          <p:attrName>ppt_x</p:attrName>
                                        </p:attrNameLst>
                                      </p:cBhvr>
                                      <p:tavLst>
                                        <p:tav tm="0">
                                          <p:val>
                                            <p:strVal val="#ppt_x"/>
                                          </p:val>
                                        </p:tav>
                                        <p:tav tm="100000">
                                          <p:val>
                                            <p:strVal val="#ppt_x"/>
                                          </p:val>
                                        </p:tav>
                                      </p:tavLst>
                                    </p:anim>
                                    <p:anim calcmode="lin" valueType="num">
                                      <p:cBhvr>
                                        <p:cTn id="35" dur="2000" fill="hold"/>
                                        <p:tgtEl>
                                          <p:spTgt spid="7"/>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2000"/>
                                        <p:tgtEl>
                                          <p:spTgt spid="8"/>
                                        </p:tgtEl>
                                      </p:cBhvr>
                                    </p:animEffect>
                                    <p:anim calcmode="lin" valueType="num">
                                      <p:cBhvr>
                                        <p:cTn id="39" dur="2000" fill="hold"/>
                                        <p:tgtEl>
                                          <p:spTgt spid="8"/>
                                        </p:tgtEl>
                                        <p:attrNameLst>
                                          <p:attrName>ppt_x</p:attrName>
                                        </p:attrNameLst>
                                      </p:cBhvr>
                                      <p:tavLst>
                                        <p:tav tm="0">
                                          <p:val>
                                            <p:strVal val="#ppt_x"/>
                                          </p:val>
                                        </p:tav>
                                        <p:tav tm="100000">
                                          <p:val>
                                            <p:strVal val="#ppt_x"/>
                                          </p:val>
                                        </p:tav>
                                      </p:tavLst>
                                    </p:anim>
                                    <p:anim calcmode="lin" valueType="num">
                                      <p:cBhvr>
                                        <p:cTn id="40" dur="2000" fill="hold"/>
                                        <p:tgtEl>
                                          <p:spTgt spid="8"/>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2000"/>
                                        <p:tgtEl>
                                          <p:spTgt spid="9"/>
                                        </p:tgtEl>
                                      </p:cBhvr>
                                    </p:animEffect>
                                    <p:anim calcmode="lin" valueType="num">
                                      <p:cBhvr>
                                        <p:cTn id="44" dur="2000" fill="hold"/>
                                        <p:tgtEl>
                                          <p:spTgt spid="9"/>
                                        </p:tgtEl>
                                        <p:attrNameLst>
                                          <p:attrName>ppt_x</p:attrName>
                                        </p:attrNameLst>
                                      </p:cBhvr>
                                      <p:tavLst>
                                        <p:tav tm="0">
                                          <p:val>
                                            <p:strVal val="#ppt_x"/>
                                          </p:val>
                                        </p:tav>
                                        <p:tav tm="100000">
                                          <p:val>
                                            <p:strVal val="#ppt_x"/>
                                          </p:val>
                                        </p:tav>
                                      </p:tavLst>
                                    </p:anim>
                                    <p:anim calcmode="lin" valueType="num">
                                      <p:cBhvr>
                                        <p:cTn id="45" dur="2000" fill="hold"/>
                                        <p:tgtEl>
                                          <p:spTgt spid="9"/>
                                        </p:tgtEl>
                                        <p:attrNameLst>
                                          <p:attrName>ppt_y</p:attrName>
                                        </p:attrNameLst>
                                      </p:cBhvr>
                                      <p:tavLst>
                                        <p:tav tm="0">
                                          <p:val>
                                            <p:strVal val="#ppt_y-.1"/>
                                          </p:val>
                                        </p:tav>
                                        <p:tav tm="100000">
                                          <p:val>
                                            <p:strVal val="#ppt_y"/>
                                          </p:val>
                                        </p:tav>
                                      </p:tavLst>
                                    </p:anim>
                                  </p:childTnLst>
                                </p:cTn>
                              </p:par>
                              <p:par>
                                <p:cTn id="46" presetID="47" presetClass="entr" presetSubtype="0"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2000"/>
                                        <p:tgtEl>
                                          <p:spTgt spid="10"/>
                                        </p:tgtEl>
                                      </p:cBhvr>
                                    </p:animEffect>
                                    <p:anim calcmode="lin" valueType="num">
                                      <p:cBhvr>
                                        <p:cTn id="49" dur="2000" fill="hold"/>
                                        <p:tgtEl>
                                          <p:spTgt spid="10"/>
                                        </p:tgtEl>
                                        <p:attrNameLst>
                                          <p:attrName>ppt_x</p:attrName>
                                        </p:attrNameLst>
                                      </p:cBhvr>
                                      <p:tavLst>
                                        <p:tav tm="0">
                                          <p:val>
                                            <p:strVal val="#ppt_x"/>
                                          </p:val>
                                        </p:tav>
                                        <p:tav tm="100000">
                                          <p:val>
                                            <p:strVal val="#ppt_x"/>
                                          </p:val>
                                        </p:tav>
                                      </p:tavLst>
                                    </p:anim>
                                    <p:anim calcmode="lin" valueType="num">
                                      <p:cBhvr>
                                        <p:cTn id="50" dur="2000" fill="hold"/>
                                        <p:tgtEl>
                                          <p:spTgt spid="10"/>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2000"/>
                                        <p:tgtEl>
                                          <p:spTgt spid="11"/>
                                        </p:tgtEl>
                                      </p:cBhvr>
                                    </p:animEffect>
                                    <p:anim calcmode="lin" valueType="num">
                                      <p:cBhvr>
                                        <p:cTn id="54" dur="2000" fill="hold"/>
                                        <p:tgtEl>
                                          <p:spTgt spid="11"/>
                                        </p:tgtEl>
                                        <p:attrNameLst>
                                          <p:attrName>ppt_x</p:attrName>
                                        </p:attrNameLst>
                                      </p:cBhvr>
                                      <p:tavLst>
                                        <p:tav tm="0">
                                          <p:val>
                                            <p:strVal val="#ppt_x"/>
                                          </p:val>
                                        </p:tav>
                                        <p:tav tm="100000">
                                          <p:val>
                                            <p:strVal val="#ppt_x"/>
                                          </p:val>
                                        </p:tav>
                                      </p:tavLst>
                                    </p:anim>
                                    <p:anim calcmode="lin" valueType="num">
                                      <p:cBhvr>
                                        <p:cTn id="55" dur="2000" fill="hold"/>
                                        <p:tgtEl>
                                          <p:spTgt spid="11"/>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2000"/>
                                        <p:tgtEl>
                                          <p:spTgt spid="12"/>
                                        </p:tgtEl>
                                      </p:cBhvr>
                                    </p:animEffect>
                                    <p:anim calcmode="lin" valueType="num">
                                      <p:cBhvr>
                                        <p:cTn id="59" dur="2000" fill="hold"/>
                                        <p:tgtEl>
                                          <p:spTgt spid="12"/>
                                        </p:tgtEl>
                                        <p:attrNameLst>
                                          <p:attrName>ppt_x</p:attrName>
                                        </p:attrNameLst>
                                      </p:cBhvr>
                                      <p:tavLst>
                                        <p:tav tm="0">
                                          <p:val>
                                            <p:strVal val="#ppt_x"/>
                                          </p:val>
                                        </p:tav>
                                        <p:tav tm="100000">
                                          <p:val>
                                            <p:strVal val="#ppt_x"/>
                                          </p:val>
                                        </p:tav>
                                      </p:tavLst>
                                    </p:anim>
                                    <p:anim calcmode="lin" valueType="num">
                                      <p:cBhvr>
                                        <p:cTn id="60" dur="2000" fill="hold"/>
                                        <p:tgtEl>
                                          <p:spTgt spid="12"/>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2000"/>
                                        <p:tgtEl>
                                          <p:spTgt spid="13"/>
                                        </p:tgtEl>
                                      </p:cBhvr>
                                    </p:animEffect>
                                    <p:anim calcmode="lin" valueType="num">
                                      <p:cBhvr>
                                        <p:cTn id="64" dur="2000" fill="hold"/>
                                        <p:tgtEl>
                                          <p:spTgt spid="13"/>
                                        </p:tgtEl>
                                        <p:attrNameLst>
                                          <p:attrName>ppt_x</p:attrName>
                                        </p:attrNameLst>
                                      </p:cBhvr>
                                      <p:tavLst>
                                        <p:tav tm="0">
                                          <p:val>
                                            <p:strVal val="#ppt_x"/>
                                          </p:val>
                                        </p:tav>
                                        <p:tav tm="100000">
                                          <p:val>
                                            <p:strVal val="#ppt_x"/>
                                          </p:val>
                                        </p:tav>
                                      </p:tavLst>
                                    </p:anim>
                                    <p:anim calcmode="lin" valueType="num">
                                      <p:cBhvr>
                                        <p:cTn id="65" dur="2000" fill="hold"/>
                                        <p:tgtEl>
                                          <p:spTgt spid="13"/>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2000"/>
                                        <p:tgtEl>
                                          <p:spTgt spid="14"/>
                                        </p:tgtEl>
                                      </p:cBhvr>
                                    </p:animEffect>
                                    <p:anim calcmode="lin" valueType="num">
                                      <p:cBhvr>
                                        <p:cTn id="69" dur="2000" fill="hold"/>
                                        <p:tgtEl>
                                          <p:spTgt spid="14"/>
                                        </p:tgtEl>
                                        <p:attrNameLst>
                                          <p:attrName>ppt_x</p:attrName>
                                        </p:attrNameLst>
                                      </p:cBhvr>
                                      <p:tavLst>
                                        <p:tav tm="0">
                                          <p:val>
                                            <p:strVal val="#ppt_x"/>
                                          </p:val>
                                        </p:tav>
                                        <p:tav tm="100000">
                                          <p:val>
                                            <p:strVal val="#ppt_x"/>
                                          </p:val>
                                        </p:tav>
                                      </p:tavLst>
                                    </p:anim>
                                    <p:anim calcmode="lin" valueType="num">
                                      <p:cBhvr>
                                        <p:cTn id="70" dur="20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2000"/>
                                        <p:tgtEl>
                                          <p:spTgt spid="15"/>
                                        </p:tgtEl>
                                      </p:cBhvr>
                                    </p:animEffect>
                                    <p:anim calcmode="lin" valueType="num">
                                      <p:cBhvr>
                                        <p:cTn id="74" dur="2000" fill="hold"/>
                                        <p:tgtEl>
                                          <p:spTgt spid="15"/>
                                        </p:tgtEl>
                                        <p:attrNameLst>
                                          <p:attrName>ppt_x</p:attrName>
                                        </p:attrNameLst>
                                      </p:cBhvr>
                                      <p:tavLst>
                                        <p:tav tm="0">
                                          <p:val>
                                            <p:strVal val="#ppt_x"/>
                                          </p:val>
                                        </p:tav>
                                        <p:tav tm="100000">
                                          <p:val>
                                            <p:strVal val="#ppt_x"/>
                                          </p:val>
                                        </p:tav>
                                      </p:tavLst>
                                    </p:anim>
                                    <p:anim calcmode="lin" valueType="num">
                                      <p:cBhvr>
                                        <p:cTn id="75" dur="2000" fill="hold"/>
                                        <p:tgtEl>
                                          <p:spTgt spid="15"/>
                                        </p:tgtEl>
                                        <p:attrNameLst>
                                          <p:attrName>ppt_y</p:attrName>
                                        </p:attrNameLst>
                                      </p:cBhvr>
                                      <p:tavLst>
                                        <p:tav tm="0">
                                          <p:val>
                                            <p:strVal val="#ppt_y-.1"/>
                                          </p:val>
                                        </p:tav>
                                        <p:tav tm="100000">
                                          <p:val>
                                            <p:strVal val="#ppt_y"/>
                                          </p:val>
                                        </p:tav>
                                      </p:tavLst>
                                    </p:anim>
                                  </p:childTnLst>
                                </p:cTn>
                              </p:par>
                              <p:par>
                                <p:cTn id="76" presetID="47" presetClass="entr" presetSubtype="0" fill="hold"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fade">
                                      <p:cBhvr>
                                        <p:cTn id="78" dur="2000"/>
                                        <p:tgtEl>
                                          <p:spTgt spid="16"/>
                                        </p:tgtEl>
                                      </p:cBhvr>
                                    </p:animEffect>
                                    <p:anim calcmode="lin" valueType="num">
                                      <p:cBhvr>
                                        <p:cTn id="79" dur="2000" fill="hold"/>
                                        <p:tgtEl>
                                          <p:spTgt spid="16"/>
                                        </p:tgtEl>
                                        <p:attrNameLst>
                                          <p:attrName>ppt_x</p:attrName>
                                        </p:attrNameLst>
                                      </p:cBhvr>
                                      <p:tavLst>
                                        <p:tav tm="0">
                                          <p:val>
                                            <p:strVal val="#ppt_x"/>
                                          </p:val>
                                        </p:tav>
                                        <p:tav tm="100000">
                                          <p:val>
                                            <p:strVal val="#ppt_x"/>
                                          </p:val>
                                        </p:tav>
                                      </p:tavLst>
                                    </p:anim>
                                    <p:anim calcmode="lin" valueType="num">
                                      <p:cBhvr>
                                        <p:cTn id="80" dur="2000" fill="hold"/>
                                        <p:tgtEl>
                                          <p:spTgt spid="16"/>
                                        </p:tgtEl>
                                        <p:attrNameLst>
                                          <p:attrName>ppt_y</p:attrName>
                                        </p:attrNameLst>
                                      </p:cBhvr>
                                      <p:tavLst>
                                        <p:tav tm="0">
                                          <p:val>
                                            <p:strVal val="#ppt_y-.1"/>
                                          </p:val>
                                        </p:tav>
                                        <p:tav tm="100000">
                                          <p:val>
                                            <p:strVal val="#ppt_y"/>
                                          </p:val>
                                        </p:tav>
                                      </p:tavLst>
                                    </p:anim>
                                  </p:childTnLst>
                                </p:cTn>
                              </p:par>
                              <p:par>
                                <p:cTn id="81" presetID="47" presetClass="entr" presetSubtype="0"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Effect transition="in" filter="fade">
                                      <p:cBhvr>
                                        <p:cTn id="83" dur="2000"/>
                                        <p:tgtEl>
                                          <p:spTgt spid="17"/>
                                        </p:tgtEl>
                                      </p:cBhvr>
                                    </p:animEffect>
                                    <p:anim calcmode="lin" valueType="num">
                                      <p:cBhvr>
                                        <p:cTn id="84" dur="2000" fill="hold"/>
                                        <p:tgtEl>
                                          <p:spTgt spid="17"/>
                                        </p:tgtEl>
                                        <p:attrNameLst>
                                          <p:attrName>ppt_x</p:attrName>
                                        </p:attrNameLst>
                                      </p:cBhvr>
                                      <p:tavLst>
                                        <p:tav tm="0">
                                          <p:val>
                                            <p:strVal val="#ppt_x"/>
                                          </p:val>
                                        </p:tav>
                                        <p:tav tm="100000">
                                          <p:val>
                                            <p:strVal val="#ppt_x"/>
                                          </p:val>
                                        </p:tav>
                                      </p:tavLst>
                                    </p:anim>
                                    <p:anim calcmode="lin" valueType="num">
                                      <p:cBhvr>
                                        <p:cTn id="85" dur="2000" fill="hold"/>
                                        <p:tgtEl>
                                          <p:spTgt spid="17"/>
                                        </p:tgtEl>
                                        <p:attrNameLst>
                                          <p:attrName>ppt_y</p:attrName>
                                        </p:attrNameLst>
                                      </p:cBhvr>
                                      <p:tavLst>
                                        <p:tav tm="0">
                                          <p:val>
                                            <p:strVal val="#ppt_y-.1"/>
                                          </p:val>
                                        </p:tav>
                                        <p:tav tm="100000">
                                          <p:val>
                                            <p:strVal val="#ppt_y"/>
                                          </p:val>
                                        </p:tav>
                                      </p:tavLst>
                                    </p:anim>
                                  </p:childTnLst>
                                </p:cTn>
                              </p:par>
                              <p:par>
                                <p:cTn id="86" presetID="47"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2000"/>
                                        <p:tgtEl>
                                          <p:spTgt spid="18"/>
                                        </p:tgtEl>
                                      </p:cBhvr>
                                    </p:animEffect>
                                    <p:anim calcmode="lin" valueType="num">
                                      <p:cBhvr>
                                        <p:cTn id="89" dur="2000" fill="hold"/>
                                        <p:tgtEl>
                                          <p:spTgt spid="18"/>
                                        </p:tgtEl>
                                        <p:attrNameLst>
                                          <p:attrName>ppt_x</p:attrName>
                                        </p:attrNameLst>
                                      </p:cBhvr>
                                      <p:tavLst>
                                        <p:tav tm="0">
                                          <p:val>
                                            <p:strVal val="#ppt_x"/>
                                          </p:val>
                                        </p:tav>
                                        <p:tav tm="100000">
                                          <p:val>
                                            <p:strVal val="#ppt_x"/>
                                          </p:val>
                                        </p:tav>
                                      </p:tavLst>
                                    </p:anim>
                                    <p:anim calcmode="lin" valueType="num">
                                      <p:cBhvr>
                                        <p:cTn id="90" dur="2000" fill="hold"/>
                                        <p:tgtEl>
                                          <p:spTgt spid="18"/>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Effect transition="in" filter="fade">
                                      <p:cBhvr>
                                        <p:cTn id="93" dur="2000"/>
                                        <p:tgtEl>
                                          <p:spTgt spid="19"/>
                                        </p:tgtEl>
                                      </p:cBhvr>
                                    </p:animEffect>
                                    <p:anim calcmode="lin" valueType="num">
                                      <p:cBhvr>
                                        <p:cTn id="94" dur="2000" fill="hold"/>
                                        <p:tgtEl>
                                          <p:spTgt spid="19"/>
                                        </p:tgtEl>
                                        <p:attrNameLst>
                                          <p:attrName>ppt_x</p:attrName>
                                        </p:attrNameLst>
                                      </p:cBhvr>
                                      <p:tavLst>
                                        <p:tav tm="0">
                                          <p:val>
                                            <p:strVal val="#ppt_x"/>
                                          </p:val>
                                        </p:tav>
                                        <p:tav tm="100000">
                                          <p:val>
                                            <p:strVal val="#ppt_x"/>
                                          </p:val>
                                        </p:tav>
                                      </p:tavLst>
                                    </p:anim>
                                    <p:anim calcmode="lin" valueType="num">
                                      <p:cBhvr>
                                        <p:cTn id="95" dur="2000" fill="hold"/>
                                        <p:tgtEl>
                                          <p:spTgt spid="19"/>
                                        </p:tgtEl>
                                        <p:attrNameLst>
                                          <p:attrName>ppt_y</p:attrName>
                                        </p:attrNameLst>
                                      </p:cBhvr>
                                      <p:tavLst>
                                        <p:tav tm="0">
                                          <p:val>
                                            <p:strVal val="#ppt_y-.1"/>
                                          </p:val>
                                        </p:tav>
                                        <p:tav tm="100000">
                                          <p:val>
                                            <p:strVal val="#ppt_y"/>
                                          </p:val>
                                        </p:tav>
                                      </p:tavLst>
                                    </p:anim>
                                  </p:childTnLst>
                                </p:cTn>
                              </p:par>
                              <p:par>
                                <p:cTn id="96" presetID="8" presetClass="emph" presetSubtype="0" autoRev="1"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autoRev="1" fill="hold"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autoRev="1" fill="hold" nodeType="withEffect">
                                  <p:stCondLst>
                                    <p:cond delay="0"/>
                                  </p:stCondLst>
                                  <p:childTnLst>
                                    <p:animRot by="21600000">
                                      <p:cBhvr>
                                        <p:cTn id="107" dur="2000" fill="hold"/>
                                        <p:tgtEl>
                                          <p:spTgt spid="9"/>
                                        </p:tgtEl>
                                        <p:attrNameLst>
                                          <p:attrName>r</p:attrName>
                                        </p:attrNameLst>
                                      </p:cBhvr>
                                    </p:animRot>
                                  </p:childTnLst>
                                </p:cTn>
                              </p:par>
                              <p:par>
                                <p:cTn id="108" presetID="8" presetClass="emph" presetSubtype="0" autoRev="1" fill="hold" nodeType="withEffect">
                                  <p:stCondLst>
                                    <p:cond delay="0"/>
                                  </p:stCondLst>
                                  <p:childTnLst>
                                    <p:animRot by="21600000">
                                      <p:cBhvr>
                                        <p:cTn id="109" dur="2000" fill="hold"/>
                                        <p:tgtEl>
                                          <p:spTgt spid="10"/>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11"/>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12"/>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3"/>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4"/>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15"/>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1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8"/>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2000">
              <a:srgbClr val="3423B3"/>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95b501808b852aed13cec15af264cf51.jpg"/>
          <p:cNvPicPr>
            <a:picLocks noGrp="1" noChangeAspect="1"/>
          </p:cNvPicPr>
          <p:nvPr isPhoto="1"/>
        </p:nvPicPr>
        <p:blipFill>
          <a:blip r:embed="rId2">
            <a:lum/>
          </a:blip>
          <a:stretch>
            <a:fillRect/>
          </a:stretch>
        </p:blipFill>
        <p:spPr>
          <a:xfrm>
            <a:off x="5572132" y="0"/>
            <a:ext cx="3571868" cy="5143500"/>
          </a:xfrm>
          <a:prstGeom prst="rect">
            <a:avLst/>
          </a:prstGeom>
          <a:noFill/>
          <a:ln>
            <a:noFill/>
          </a:ln>
        </p:spPr>
      </p:pic>
      <p:pic>
        <p:nvPicPr>
          <p:cNvPr id="3" name="2 Imagen" descr="75b0740959a14eceac0fcf658ffddc8a.jpg"/>
          <p:cNvPicPr>
            <a:picLocks noGrp="1" noChangeAspect="1"/>
          </p:cNvPicPr>
          <p:nvPr isPhoto="1"/>
        </p:nvPicPr>
        <p:blipFill>
          <a:blip r:embed="rId3">
            <a:lum/>
          </a:blip>
          <a:stretch>
            <a:fillRect/>
          </a:stretch>
        </p:blipFill>
        <p:spPr>
          <a:xfrm>
            <a:off x="0" y="0"/>
            <a:ext cx="3929057" cy="5143500"/>
          </a:xfrm>
          <a:prstGeom prst="rect">
            <a:avLst/>
          </a:prstGeom>
          <a:noFill/>
          <a:ln>
            <a:noFill/>
          </a:ln>
        </p:spPr>
      </p:pic>
      <p:pic>
        <p:nvPicPr>
          <p:cNvPr id="4" name="3 Imagen" descr="d34833a32a3673d8c79c631a5e5c455d-icono-de-curvas-de-colores.png"/>
          <p:cNvPicPr>
            <a:picLocks noChangeAspect="1"/>
          </p:cNvPicPr>
          <p:nvPr/>
        </p:nvPicPr>
        <p:blipFill>
          <a:blip r:embed="rId4">
            <a:duotone>
              <a:schemeClr val="accent4">
                <a:shade val="45000"/>
                <a:satMod val="135000"/>
              </a:schemeClr>
              <a:prstClr val="white"/>
            </a:duotone>
            <a:lum bright="-20000" contrast="40000"/>
          </a:blip>
          <a:srcRect t="11717" r="3333" b="15050"/>
          <a:stretch>
            <a:fillRect/>
          </a:stretch>
        </p:blipFill>
        <p:spPr>
          <a:xfrm flipV="1">
            <a:off x="4143372" y="0"/>
            <a:ext cx="857256" cy="714362"/>
          </a:xfrm>
          <a:prstGeom prst="rect">
            <a:avLst/>
          </a:prstGeom>
          <a:effectLst>
            <a:reflection blurRad="6350" stA="50000" endA="300" endPos="90000" dir="5400000" sy="-100000" algn="bl" rotWithShape="0"/>
          </a:effectLst>
        </p:spPr>
      </p:pic>
      <p:pic>
        <p:nvPicPr>
          <p:cNvPr id="8" name="7 Imagen" descr="d34833a32a3673d8c79c631a5e5c455d-icono-de-curvas-de-colores.png"/>
          <p:cNvPicPr>
            <a:picLocks noChangeAspect="1"/>
          </p:cNvPicPr>
          <p:nvPr/>
        </p:nvPicPr>
        <p:blipFill>
          <a:blip r:embed="rId4">
            <a:duotone>
              <a:schemeClr val="accent4">
                <a:shade val="45000"/>
                <a:satMod val="135000"/>
              </a:schemeClr>
              <a:prstClr val="white"/>
            </a:duotone>
            <a:lum bright="-20000" contrast="40000"/>
          </a:blip>
          <a:srcRect t="11717" r="3333" b="15050"/>
          <a:stretch>
            <a:fillRect/>
          </a:stretch>
        </p:blipFill>
        <p:spPr>
          <a:xfrm flipH="1" flipV="1">
            <a:off x="4643437" y="0"/>
            <a:ext cx="785816" cy="714362"/>
          </a:xfrm>
          <a:prstGeom prst="rect">
            <a:avLst/>
          </a:prstGeom>
          <a:effectLst>
            <a:reflection blurRad="6350" stA="50000" endA="300" endPos="90000" dir="5400000" sy="-100000" algn="bl" rotWithShape="0"/>
          </a:effectLst>
        </p:spPr>
      </p:pic>
      <p:pic>
        <p:nvPicPr>
          <p:cNvPr id="9" name="8 Imagen" descr="d34833a32a3673d8c79c631a5e5c455d-icono-de-curvas-de-colores.png"/>
          <p:cNvPicPr>
            <a:picLocks noChangeAspect="1"/>
          </p:cNvPicPr>
          <p:nvPr/>
        </p:nvPicPr>
        <p:blipFill>
          <a:blip r:embed="rId4">
            <a:duotone>
              <a:schemeClr val="accent4">
                <a:shade val="45000"/>
                <a:satMod val="135000"/>
              </a:schemeClr>
              <a:prstClr val="white"/>
            </a:duotone>
            <a:lum contrast="40000"/>
          </a:blip>
          <a:srcRect t="11717" r="3333" b="15050"/>
          <a:stretch>
            <a:fillRect/>
          </a:stretch>
        </p:blipFill>
        <p:spPr>
          <a:xfrm flipV="1">
            <a:off x="4143373" y="571486"/>
            <a:ext cx="857256" cy="714362"/>
          </a:xfrm>
          <a:prstGeom prst="rect">
            <a:avLst/>
          </a:prstGeom>
          <a:effectLst>
            <a:reflection blurRad="6350" stA="50000" endA="300" endPos="90000" dir="5400000" sy="-100000" algn="bl" rotWithShape="0"/>
          </a:effectLst>
        </p:spPr>
      </p:pic>
      <p:pic>
        <p:nvPicPr>
          <p:cNvPr id="10" name="9 Imagen" descr="d34833a32a3673d8c79c631a5e5c455d-icono-de-curvas-de-colores.png"/>
          <p:cNvPicPr>
            <a:picLocks noChangeAspect="1"/>
          </p:cNvPicPr>
          <p:nvPr/>
        </p:nvPicPr>
        <p:blipFill>
          <a:blip r:embed="rId4">
            <a:duotone>
              <a:schemeClr val="accent4">
                <a:shade val="45000"/>
                <a:satMod val="135000"/>
              </a:schemeClr>
              <a:prstClr val="white"/>
            </a:duotone>
            <a:lum contrast="40000"/>
          </a:blip>
          <a:srcRect t="11717" r="3333" b="15050"/>
          <a:stretch>
            <a:fillRect/>
          </a:stretch>
        </p:blipFill>
        <p:spPr>
          <a:xfrm flipH="1" flipV="1">
            <a:off x="4643438" y="571486"/>
            <a:ext cx="785816" cy="714362"/>
          </a:xfrm>
          <a:prstGeom prst="rect">
            <a:avLst/>
          </a:prstGeom>
          <a:effectLst>
            <a:reflection blurRad="6350" stA="50000" endA="300" endPos="90000" dir="5400000" sy="-100000" algn="bl" rotWithShape="0"/>
          </a:effectLst>
        </p:spPr>
      </p:pic>
      <p:pic>
        <p:nvPicPr>
          <p:cNvPr id="11" name="10 Imagen" descr="d34833a32a3673d8c79c631a5e5c455d-icono-de-curvas-de-colores.png"/>
          <p:cNvPicPr>
            <a:picLocks noChangeAspect="1"/>
          </p:cNvPicPr>
          <p:nvPr/>
        </p:nvPicPr>
        <p:blipFill>
          <a:blip r:embed="rId4">
            <a:duotone>
              <a:schemeClr val="accent4">
                <a:shade val="45000"/>
                <a:satMod val="135000"/>
              </a:schemeClr>
              <a:prstClr val="white"/>
            </a:duotone>
            <a:lum bright="-20000" contrast="40000"/>
          </a:blip>
          <a:srcRect t="11717" r="3333" b="15050"/>
          <a:stretch>
            <a:fillRect/>
          </a:stretch>
        </p:blipFill>
        <p:spPr>
          <a:xfrm flipV="1">
            <a:off x="4143372" y="1143008"/>
            <a:ext cx="857256" cy="714362"/>
          </a:xfrm>
          <a:prstGeom prst="rect">
            <a:avLst/>
          </a:prstGeom>
          <a:effectLst>
            <a:reflection blurRad="6350" stA="50000" endA="300" endPos="90000" dir="5400000" sy="-100000" algn="bl" rotWithShape="0"/>
          </a:effectLst>
        </p:spPr>
      </p:pic>
      <p:pic>
        <p:nvPicPr>
          <p:cNvPr id="12" name="11 Imagen" descr="d34833a32a3673d8c79c631a5e5c455d-icono-de-curvas-de-colores.png"/>
          <p:cNvPicPr>
            <a:picLocks noChangeAspect="1"/>
          </p:cNvPicPr>
          <p:nvPr/>
        </p:nvPicPr>
        <p:blipFill>
          <a:blip r:embed="rId4">
            <a:duotone>
              <a:schemeClr val="accent4">
                <a:shade val="45000"/>
                <a:satMod val="135000"/>
              </a:schemeClr>
              <a:prstClr val="white"/>
            </a:duotone>
            <a:lum bright="-20000" contrast="40000"/>
          </a:blip>
          <a:srcRect t="11717" r="3333" b="15050"/>
          <a:stretch>
            <a:fillRect/>
          </a:stretch>
        </p:blipFill>
        <p:spPr>
          <a:xfrm flipH="1" flipV="1">
            <a:off x="4643437" y="1143008"/>
            <a:ext cx="785816" cy="714362"/>
          </a:xfrm>
          <a:prstGeom prst="rect">
            <a:avLst/>
          </a:prstGeom>
          <a:effectLst>
            <a:reflection blurRad="6350" stA="50000" endA="300" endPos="90000" dir="5400000" sy="-100000" algn="bl" rotWithShape="0"/>
          </a:effectLst>
        </p:spPr>
      </p:pic>
      <p:pic>
        <p:nvPicPr>
          <p:cNvPr id="13" name="12 Imagen" descr="d34833a32a3673d8c79c631a5e5c455d-icono-de-curvas-de-colores.png"/>
          <p:cNvPicPr>
            <a:picLocks noChangeAspect="1"/>
          </p:cNvPicPr>
          <p:nvPr/>
        </p:nvPicPr>
        <p:blipFill>
          <a:blip r:embed="rId4">
            <a:duotone>
              <a:schemeClr val="accent4">
                <a:shade val="45000"/>
                <a:satMod val="135000"/>
              </a:schemeClr>
              <a:prstClr val="white"/>
            </a:duotone>
            <a:lum contrast="40000"/>
          </a:blip>
          <a:srcRect t="11717" r="3333" b="15050"/>
          <a:stretch>
            <a:fillRect/>
          </a:stretch>
        </p:blipFill>
        <p:spPr>
          <a:xfrm flipV="1">
            <a:off x="4143373" y="1714494"/>
            <a:ext cx="857256" cy="714362"/>
          </a:xfrm>
          <a:prstGeom prst="rect">
            <a:avLst/>
          </a:prstGeom>
          <a:effectLst>
            <a:reflection blurRad="6350" stA="50000" endA="300" endPos="90000" dir="5400000" sy="-100000" algn="bl" rotWithShape="0"/>
          </a:effectLst>
        </p:spPr>
      </p:pic>
      <p:pic>
        <p:nvPicPr>
          <p:cNvPr id="14" name="13 Imagen" descr="d34833a32a3673d8c79c631a5e5c455d-icono-de-curvas-de-colores.png"/>
          <p:cNvPicPr>
            <a:picLocks noChangeAspect="1"/>
          </p:cNvPicPr>
          <p:nvPr/>
        </p:nvPicPr>
        <p:blipFill>
          <a:blip r:embed="rId4">
            <a:duotone>
              <a:schemeClr val="accent4">
                <a:shade val="45000"/>
                <a:satMod val="135000"/>
              </a:schemeClr>
              <a:prstClr val="white"/>
            </a:duotone>
            <a:lum contrast="40000"/>
          </a:blip>
          <a:srcRect t="11717" r="3333" b="15050"/>
          <a:stretch>
            <a:fillRect/>
          </a:stretch>
        </p:blipFill>
        <p:spPr>
          <a:xfrm flipH="1" flipV="1">
            <a:off x="4643438" y="1714494"/>
            <a:ext cx="785816" cy="714362"/>
          </a:xfrm>
          <a:prstGeom prst="rect">
            <a:avLst/>
          </a:prstGeom>
          <a:effectLst>
            <a:reflection blurRad="6350" stA="50000" endA="300" endPos="90000" dir="5400000" sy="-100000" algn="bl" rotWithShape="0"/>
          </a:effectLst>
        </p:spPr>
      </p:pic>
      <p:pic>
        <p:nvPicPr>
          <p:cNvPr id="15" name="14 Imagen" descr="d34833a32a3673d8c79c631a5e5c455d-icono-de-curvas-de-colores.png"/>
          <p:cNvPicPr>
            <a:picLocks noChangeAspect="1"/>
          </p:cNvPicPr>
          <p:nvPr/>
        </p:nvPicPr>
        <p:blipFill>
          <a:blip r:embed="rId4">
            <a:duotone>
              <a:schemeClr val="accent4">
                <a:shade val="45000"/>
                <a:satMod val="135000"/>
              </a:schemeClr>
              <a:prstClr val="white"/>
            </a:duotone>
            <a:lum bright="-20000" contrast="40000"/>
          </a:blip>
          <a:srcRect t="11717" r="3333" b="15050"/>
          <a:stretch>
            <a:fillRect/>
          </a:stretch>
        </p:blipFill>
        <p:spPr>
          <a:xfrm flipV="1">
            <a:off x="4143372" y="2286016"/>
            <a:ext cx="857256" cy="714362"/>
          </a:xfrm>
          <a:prstGeom prst="rect">
            <a:avLst/>
          </a:prstGeom>
          <a:effectLst>
            <a:reflection blurRad="6350" stA="50000" endA="300" endPos="90000" dir="5400000" sy="-100000" algn="bl" rotWithShape="0"/>
          </a:effectLst>
        </p:spPr>
      </p:pic>
      <p:pic>
        <p:nvPicPr>
          <p:cNvPr id="16" name="15 Imagen" descr="d34833a32a3673d8c79c631a5e5c455d-icono-de-curvas-de-colores.png"/>
          <p:cNvPicPr>
            <a:picLocks noChangeAspect="1"/>
          </p:cNvPicPr>
          <p:nvPr/>
        </p:nvPicPr>
        <p:blipFill>
          <a:blip r:embed="rId4">
            <a:duotone>
              <a:schemeClr val="accent4">
                <a:shade val="45000"/>
                <a:satMod val="135000"/>
              </a:schemeClr>
              <a:prstClr val="white"/>
            </a:duotone>
            <a:lum bright="-20000" contrast="40000"/>
          </a:blip>
          <a:srcRect t="11717" r="3333" b="15050"/>
          <a:stretch>
            <a:fillRect/>
          </a:stretch>
        </p:blipFill>
        <p:spPr>
          <a:xfrm flipH="1" flipV="1">
            <a:off x="4643437" y="2286016"/>
            <a:ext cx="785816" cy="714362"/>
          </a:xfrm>
          <a:prstGeom prst="rect">
            <a:avLst/>
          </a:prstGeom>
          <a:effectLst>
            <a:reflection blurRad="6350" stA="50000" endA="300" endPos="90000" dir="5400000" sy="-100000" algn="bl" rotWithShape="0"/>
          </a:effectLst>
        </p:spPr>
      </p:pic>
      <p:pic>
        <p:nvPicPr>
          <p:cNvPr id="17" name="16 Imagen" descr="d34833a32a3673d8c79c631a5e5c455d-icono-de-curvas-de-colores.png"/>
          <p:cNvPicPr>
            <a:picLocks noChangeAspect="1"/>
          </p:cNvPicPr>
          <p:nvPr/>
        </p:nvPicPr>
        <p:blipFill>
          <a:blip r:embed="rId4">
            <a:duotone>
              <a:schemeClr val="accent4">
                <a:shade val="45000"/>
                <a:satMod val="135000"/>
              </a:schemeClr>
              <a:prstClr val="white"/>
            </a:duotone>
            <a:lum contrast="40000"/>
          </a:blip>
          <a:srcRect t="11717" r="3333" b="15050"/>
          <a:stretch>
            <a:fillRect/>
          </a:stretch>
        </p:blipFill>
        <p:spPr>
          <a:xfrm flipV="1">
            <a:off x="4143373" y="2857502"/>
            <a:ext cx="857256" cy="714362"/>
          </a:xfrm>
          <a:prstGeom prst="rect">
            <a:avLst/>
          </a:prstGeom>
          <a:effectLst>
            <a:reflection blurRad="6350" stA="50000" endA="300" endPos="90000" dir="5400000" sy="-100000" algn="bl" rotWithShape="0"/>
          </a:effectLst>
        </p:spPr>
      </p:pic>
      <p:pic>
        <p:nvPicPr>
          <p:cNvPr id="18" name="17 Imagen" descr="d34833a32a3673d8c79c631a5e5c455d-icono-de-curvas-de-colores.png"/>
          <p:cNvPicPr>
            <a:picLocks noChangeAspect="1"/>
          </p:cNvPicPr>
          <p:nvPr/>
        </p:nvPicPr>
        <p:blipFill>
          <a:blip r:embed="rId4">
            <a:duotone>
              <a:schemeClr val="accent4">
                <a:shade val="45000"/>
                <a:satMod val="135000"/>
              </a:schemeClr>
              <a:prstClr val="white"/>
            </a:duotone>
            <a:lum contrast="40000"/>
          </a:blip>
          <a:srcRect t="11717" r="3333" b="15050"/>
          <a:stretch>
            <a:fillRect/>
          </a:stretch>
        </p:blipFill>
        <p:spPr>
          <a:xfrm flipH="1" flipV="1">
            <a:off x="4643438" y="2857502"/>
            <a:ext cx="785816" cy="714362"/>
          </a:xfrm>
          <a:prstGeom prst="rect">
            <a:avLst/>
          </a:prstGeom>
          <a:effectLst>
            <a:reflection blurRad="6350" stA="50000" endA="300" endPos="90000" dir="5400000" sy="-100000" algn="bl" rotWithShape="0"/>
          </a:effectLst>
        </p:spPr>
      </p:pic>
      <p:pic>
        <p:nvPicPr>
          <p:cNvPr id="19" name="18 Imagen" descr="d34833a32a3673d8c79c631a5e5c455d-icono-de-curvas-de-colores.png"/>
          <p:cNvPicPr>
            <a:picLocks noChangeAspect="1"/>
          </p:cNvPicPr>
          <p:nvPr/>
        </p:nvPicPr>
        <p:blipFill>
          <a:blip r:embed="rId4">
            <a:duotone>
              <a:schemeClr val="accent4">
                <a:shade val="45000"/>
                <a:satMod val="135000"/>
              </a:schemeClr>
              <a:prstClr val="white"/>
            </a:duotone>
            <a:lum bright="-20000" contrast="40000"/>
          </a:blip>
          <a:srcRect t="11717" r="3333" b="15050"/>
          <a:stretch>
            <a:fillRect/>
          </a:stretch>
        </p:blipFill>
        <p:spPr>
          <a:xfrm flipV="1">
            <a:off x="4143372" y="3429024"/>
            <a:ext cx="857256" cy="714362"/>
          </a:xfrm>
          <a:prstGeom prst="rect">
            <a:avLst/>
          </a:prstGeom>
          <a:effectLst>
            <a:reflection blurRad="6350" stA="50000" endA="300" endPos="90000" dir="5400000" sy="-100000" algn="bl" rotWithShape="0"/>
          </a:effectLst>
        </p:spPr>
      </p:pic>
      <p:pic>
        <p:nvPicPr>
          <p:cNvPr id="20" name="19 Imagen" descr="d34833a32a3673d8c79c631a5e5c455d-icono-de-curvas-de-colores.png"/>
          <p:cNvPicPr>
            <a:picLocks noChangeAspect="1"/>
          </p:cNvPicPr>
          <p:nvPr/>
        </p:nvPicPr>
        <p:blipFill>
          <a:blip r:embed="rId4">
            <a:duotone>
              <a:schemeClr val="accent4">
                <a:shade val="45000"/>
                <a:satMod val="135000"/>
              </a:schemeClr>
              <a:prstClr val="white"/>
            </a:duotone>
            <a:lum bright="-20000" contrast="40000"/>
          </a:blip>
          <a:srcRect t="11717" r="3333" b="15050"/>
          <a:stretch>
            <a:fillRect/>
          </a:stretch>
        </p:blipFill>
        <p:spPr>
          <a:xfrm flipH="1" flipV="1">
            <a:off x="4643437" y="3429024"/>
            <a:ext cx="785816" cy="714362"/>
          </a:xfrm>
          <a:prstGeom prst="rect">
            <a:avLst/>
          </a:prstGeom>
          <a:effectLst>
            <a:reflection blurRad="6350" stA="50000" endA="300" endPos="90000" dir="5400000" sy="-100000" algn="bl" rotWithShape="0"/>
          </a:effectLst>
        </p:spPr>
      </p:pic>
      <p:pic>
        <p:nvPicPr>
          <p:cNvPr id="21" name="20 Imagen" descr="d34833a32a3673d8c79c631a5e5c455d-icono-de-curvas-de-colores.png"/>
          <p:cNvPicPr>
            <a:picLocks noChangeAspect="1"/>
          </p:cNvPicPr>
          <p:nvPr/>
        </p:nvPicPr>
        <p:blipFill>
          <a:blip r:embed="rId4">
            <a:duotone>
              <a:schemeClr val="accent4">
                <a:shade val="45000"/>
                <a:satMod val="135000"/>
              </a:schemeClr>
              <a:prstClr val="white"/>
            </a:duotone>
            <a:lum contrast="40000"/>
          </a:blip>
          <a:srcRect t="11717" r="3333" b="15050"/>
          <a:stretch>
            <a:fillRect/>
          </a:stretch>
        </p:blipFill>
        <p:spPr>
          <a:xfrm flipV="1">
            <a:off x="4143373" y="4000510"/>
            <a:ext cx="857256" cy="714362"/>
          </a:xfrm>
          <a:prstGeom prst="rect">
            <a:avLst/>
          </a:prstGeom>
          <a:effectLst>
            <a:reflection blurRad="6350" stA="50000" endA="300" endPos="90000" dir="5400000" sy="-100000" algn="bl" rotWithShape="0"/>
          </a:effectLst>
        </p:spPr>
      </p:pic>
      <p:pic>
        <p:nvPicPr>
          <p:cNvPr id="22" name="21 Imagen" descr="d34833a32a3673d8c79c631a5e5c455d-icono-de-curvas-de-colores.png"/>
          <p:cNvPicPr>
            <a:picLocks noChangeAspect="1"/>
          </p:cNvPicPr>
          <p:nvPr/>
        </p:nvPicPr>
        <p:blipFill>
          <a:blip r:embed="rId4">
            <a:duotone>
              <a:schemeClr val="accent4">
                <a:shade val="45000"/>
                <a:satMod val="135000"/>
              </a:schemeClr>
              <a:prstClr val="white"/>
            </a:duotone>
            <a:lum contrast="40000"/>
          </a:blip>
          <a:srcRect t="11717" r="3333" b="15050"/>
          <a:stretch>
            <a:fillRect/>
          </a:stretch>
        </p:blipFill>
        <p:spPr>
          <a:xfrm flipH="1" flipV="1">
            <a:off x="4643438" y="4000510"/>
            <a:ext cx="785816" cy="714362"/>
          </a:xfrm>
          <a:prstGeom prst="rect">
            <a:avLst/>
          </a:prstGeom>
          <a:effectLst>
            <a:reflection blurRad="6350" stA="50000" endA="300" endPos="90000" dir="5400000" sy="-100000" algn="bl" rotWithShape="0"/>
          </a:effectLst>
        </p:spPr>
      </p:pic>
      <p:pic>
        <p:nvPicPr>
          <p:cNvPr id="23" name="22 Imagen" descr="d34833a32a3673d8c79c631a5e5c455d-icono-de-curvas-de-colores.png"/>
          <p:cNvPicPr>
            <a:picLocks noChangeAspect="1"/>
          </p:cNvPicPr>
          <p:nvPr/>
        </p:nvPicPr>
        <p:blipFill>
          <a:blip r:embed="rId4">
            <a:duotone>
              <a:schemeClr val="accent4">
                <a:shade val="45000"/>
                <a:satMod val="135000"/>
              </a:schemeClr>
              <a:prstClr val="white"/>
            </a:duotone>
            <a:lum bright="-20000" contrast="40000"/>
          </a:blip>
          <a:srcRect t="11717" r="3333" b="15050"/>
          <a:stretch>
            <a:fillRect/>
          </a:stretch>
        </p:blipFill>
        <p:spPr>
          <a:xfrm flipV="1">
            <a:off x="4143372" y="4429138"/>
            <a:ext cx="857256" cy="714362"/>
          </a:xfrm>
          <a:prstGeom prst="rect">
            <a:avLst/>
          </a:prstGeom>
          <a:effectLst>
            <a:reflection blurRad="6350" stA="50000" endA="300" endPos="90000" dir="5400000" sy="-100000" algn="bl" rotWithShape="0"/>
          </a:effectLst>
        </p:spPr>
      </p:pic>
      <p:pic>
        <p:nvPicPr>
          <p:cNvPr id="24" name="23 Imagen" descr="d34833a32a3673d8c79c631a5e5c455d-icono-de-curvas-de-colores.png"/>
          <p:cNvPicPr>
            <a:picLocks noChangeAspect="1"/>
          </p:cNvPicPr>
          <p:nvPr/>
        </p:nvPicPr>
        <p:blipFill>
          <a:blip r:embed="rId4">
            <a:duotone>
              <a:schemeClr val="accent4">
                <a:shade val="45000"/>
                <a:satMod val="135000"/>
              </a:schemeClr>
              <a:prstClr val="white"/>
            </a:duotone>
            <a:lum bright="-20000" contrast="40000"/>
          </a:blip>
          <a:srcRect t="11717" r="3333" b="15050"/>
          <a:stretch>
            <a:fillRect/>
          </a:stretch>
        </p:blipFill>
        <p:spPr>
          <a:xfrm flipH="1" flipV="1">
            <a:off x="4643438" y="4429138"/>
            <a:ext cx="785816" cy="714362"/>
          </a:xfrm>
          <a:prstGeom prst="rect">
            <a:avLst/>
          </a:prstGeom>
          <a:effectLst>
            <a:reflection blurRad="6350" stA="50000" endA="300" endPos="90000" dir="5400000" sy="-100000" algn="bl" rotWithShape="0"/>
          </a:effectLst>
        </p:spPr>
      </p:pic>
      <p:pic>
        <p:nvPicPr>
          <p:cNvPr id="25" name="24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16" presetClass="entr" presetSubtype="37"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outVertical)">
                                      <p:cBhvr>
                                        <p:cTn id="9" dur="3000"/>
                                        <p:tgtEl>
                                          <p:spTgt spid="3"/>
                                        </p:tgtEl>
                                      </p:cBhvr>
                                    </p:animEffect>
                                  </p:childTnLst>
                                </p:cTn>
                              </p:par>
                              <p:par>
                                <p:cTn id="10" presetID="47"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anim calcmode="lin" valueType="num">
                                      <p:cBhvr>
                                        <p:cTn id="13" dur="3000" fill="hold"/>
                                        <p:tgtEl>
                                          <p:spTgt spid="3"/>
                                        </p:tgtEl>
                                        <p:attrNameLst>
                                          <p:attrName>ppt_x</p:attrName>
                                        </p:attrNameLst>
                                      </p:cBhvr>
                                      <p:tavLst>
                                        <p:tav tm="0">
                                          <p:val>
                                            <p:strVal val="#ppt_x"/>
                                          </p:val>
                                        </p:tav>
                                        <p:tav tm="100000">
                                          <p:val>
                                            <p:strVal val="#ppt_x"/>
                                          </p:val>
                                        </p:tav>
                                      </p:tavLst>
                                    </p:anim>
                                    <p:anim calcmode="lin" valueType="num">
                                      <p:cBhvr>
                                        <p:cTn id="14" dur="3000" fill="hold"/>
                                        <p:tgtEl>
                                          <p:spTgt spid="3"/>
                                        </p:tgtEl>
                                        <p:attrNameLst>
                                          <p:attrName>ppt_y</p:attrName>
                                        </p:attrNameLst>
                                      </p:cBhvr>
                                      <p:tavLst>
                                        <p:tav tm="0">
                                          <p:val>
                                            <p:strVal val="#ppt_y-.1"/>
                                          </p:val>
                                        </p:tav>
                                        <p:tav tm="100000">
                                          <p:val>
                                            <p:strVal val="#ppt_y"/>
                                          </p:val>
                                        </p:tav>
                                      </p:tavLst>
                                    </p:anim>
                                  </p:childTnLst>
                                </p:cTn>
                              </p:par>
                              <p:par>
                                <p:cTn id="15" presetID="16" presetClass="entr" presetSubtype="37"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outVertical)">
                                      <p:cBhvr>
                                        <p:cTn id="17" dur="3000"/>
                                        <p:tgtEl>
                                          <p:spTgt spid="2"/>
                                        </p:tgtEl>
                                      </p:cBhvr>
                                    </p:animEffect>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ppt_x"/>
                                          </p:val>
                                        </p:tav>
                                        <p:tav tm="100000">
                                          <p:val>
                                            <p:strVal val="#ppt_x"/>
                                          </p:val>
                                        </p:tav>
                                      </p:tavLst>
                                    </p:anim>
                                    <p:anim calcmode="lin" valueType="num">
                                      <p:cBhvr additive="base">
                                        <p:cTn id="26" dur="3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ppt_x"/>
                                          </p:val>
                                        </p:tav>
                                        <p:tav tm="100000">
                                          <p:val>
                                            <p:strVal val="#ppt_x"/>
                                          </p:val>
                                        </p:tav>
                                      </p:tavLst>
                                    </p:anim>
                                    <p:anim calcmode="lin" valueType="num">
                                      <p:cBhvr additive="base">
                                        <p:cTn id="90" dur="3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ppt_x"/>
                                          </p:val>
                                        </p:tav>
                                        <p:tav tm="100000">
                                          <p:val>
                                            <p:strVal val="#ppt_x"/>
                                          </p:val>
                                        </p:tav>
                                      </p:tavLst>
                                    </p:anim>
                                    <p:anim calcmode="lin" valueType="num">
                                      <p:cBhvr additive="base">
                                        <p:cTn id="94" dur="3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fill="hold" nodeType="withEffect">
                                  <p:stCondLst>
                                    <p:cond delay="0"/>
                                  </p:stCondLst>
                                  <p:childTnLst>
                                    <p:animRot by="21600000">
                                      <p:cBhvr>
                                        <p:cTn id="96" dur="3000" fill="hold"/>
                                        <p:tgtEl>
                                          <p:spTgt spid="4"/>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1"/>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5"/>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7"/>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9"/>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1"/>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3"/>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8"/>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0"/>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2"/>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4"/>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8"/>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20"/>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22"/>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rner-2099028_1280.png"/>
          <p:cNvPicPr>
            <a:picLocks noChangeAspect="1"/>
          </p:cNvPicPr>
          <p:nvPr/>
        </p:nvPicPr>
        <p:blipFill>
          <a:blip r:embed="rId2">
            <a:lum contrast="20000"/>
          </a:blip>
          <a:stretch>
            <a:fillRect/>
          </a:stretch>
        </p:blipFill>
        <p:spPr>
          <a:xfrm>
            <a:off x="0" y="0"/>
            <a:ext cx="4714876" cy="5143500"/>
          </a:xfrm>
          <a:prstGeom prst="rect">
            <a:avLst/>
          </a:prstGeom>
        </p:spPr>
      </p:pic>
      <p:pic>
        <p:nvPicPr>
          <p:cNvPr id="8" name="7 Imagen" descr="corner-2099028_1280.png"/>
          <p:cNvPicPr>
            <a:picLocks noChangeAspect="1"/>
          </p:cNvPicPr>
          <p:nvPr/>
        </p:nvPicPr>
        <p:blipFill>
          <a:blip r:embed="rId2">
            <a:lum contrast="20000"/>
          </a:blip>
          <a:stretch>
            <a:fillRect/>
          </a:stretch>
        </p:blipFill>
        <p:spPr>
          <a:xfrm flipH="1">
            <a:off x="4251534" y="0"/>
            <a:ext cx="4892466" cy="5143500"/>
          </a:xfrm>
          <a:prstGeom prst="rect">
            <a:avLst/>
          </a:prstGeom>
        </p:spPr>
      </p:pic>
      <p:sp>
        <p:nvSpPr>
          <p:cNvPr id="6" name="5 CuadroTexto"/>
          <p:cNvSpPr txBox="1"/>
          <p:nvPr/>
        </p:nvSpPr>
        <p:spPr>
          <a:xfrm>
            <a:off x="1857356" y="2000246"/>
            <a:ext cx="5286411" cy="1323439"/>
          </a:xfrm>
          <a:prstGeom prst="rect">
            <a:avLst/>
          </a:prstGeom>
          <a:noFill/>
        </p:spPr>
        <p:txBody>
          <a:bodyPr wrap="square" rtlCol="0">
            <a:spAutoFit/>
          </a:bodyPr>
          <a:lstStyle/>
          <a:p>
            <a:pPr algn="ctr"/>
            <a:r>
              <a:rPr lang="es-PE" sz="2000" b="1" dirty="0" smtClean="0">
                <a:solidFill>
                  <a:srgbClr val="006400"/>
                </a:solidFill>
              </a:rPr>
              <a:t>Los </a:t>
            </a:r>
            <a:r>
              <a:rPr lang="es-PE" sz="2000" b="1" dirty="0" smtClean="0">
                <a:solidFill>
                  <a:srgbClr val="006400"/>
                </a:solidFill>
              </a:rPr>
              <a:t>algoritmos danzan con elegancia, en el éter digital, pura extravagancia, la belleza no conoce limitación, en el arte digital, pura liberación.</a:t>
            </a:r>
          </a:p>
          <a:p>
            <a:pPr algn="ctr"/>
            <a:endParaRPr lang="es-PE" sz="2000" b="1" dirty="0">
              <a:solidFill>
                <a:srgbClr val="006400"/>
              </a:solidFill>
            </a:endParaRPr>
          </a:p>
        </p:txBody>
      </p:sp>
    </p:spTree>
  </p:cSld>
  <p:clrMapOvr>
    <a:masterClrMapping/>
  </p:clrMapOvr>
  <p:transition advClick="0" advTm="2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40d40b0138c915b687204a55ff68bf5f.jpg"/>
          <p:cNvPicPr>
            <a:picLocks noGrp="1" noChangeAspect="1"/>
          </p:cNvPicPr>
          <p:nvPr isPhoto="1"/>
        </p:nvPicPr>
        <p:blipFill>
          <a:blip r:embed="rId2">
            <a:lum/>
          </a:blip>
          <a:stretch>
            <a:fillRect/>
          </a:stretch>
        </p:blipFill>
        <p:spPr>
          <a:xfrm>
            <a:off x="1" y="0"/>
            <a:ext cx="3786181" cy="5143500"/>
          </a:xfrm>
          <a:prstGeom prst="rect">
            <a:avLst/>
          </a:prstGeom>
          <a:noFill/>
          <a:ln>
            <a:noFill/>
          </a:ln>
        </p:spPr>
      </p:pic>
      <p:pic>
        <p:nvPicPr>
          <p:cNvPr id="3" name="2 Imagen" descr="50f46a386ed4964477270691fa9fa32d.jpg"/>
          <p:cNvPicPr>
            <a:picLocks noGrp="1" noChangeAspect="1"/>
          </p:cNvPicPr>
          <p:nvPr isPhoto="1"/>
        </p:nvPicPr>
        <p:blipFill>
          <a:blip r:embed="rId3">
            <a:lum/>
          </a:blip>
          <a:stretch>
            <a:fillRect/>
          </a:stretch>
        </p:blipFill>
        <p:spPr>
          <a:xfrm>
            <a:off x="5214942" y="0"/>
            <a:ext cx="3929058" cy="5143500"/>
          </a:xfrm>
          <a:prstGeom prst="rect">
            <a:avLst/>
          </a:prstGeom>
          <a:noFill/>
          <a:ln>
            <a:noFill/>
          </a:ln>
        </p:spPr>
      </p:pic>
      <p:pic>
        <p:nvPicPr>
          <p:cNvPr id="4" name="3 Imagen" descr="abstract-line-png-9.png"/>
          <p:cNvPicPr>
            <a:picLocks noChangeAspect="1"/>
          </p:cNvPicPr>
          <p:nvPr/>
        </p:nvPicPr>
        <p:blipFill>
          <a:blip r:embed="rId4">
            <a:lum bright="-20000" contrast="10000"/>
          </a:blip>
          <a:stretch>
            <a:fillRect/>
          </a:stretch>
        </p:blipFill>
        <p:spPr>
          <a:xfrm>
            <a:off x="3857619" y="1"/>
            <a:ext cx="1285883" cy="857238"/>
          </a:xfrm>
          <a:prstGeom prst="rect">
            <a:avLst/>
          </a:prstGeom>
          <a:effectLst>
            <a:reflection blurRad="6350" stA="50000" endA="300" endPos="90000" dir="5400000" sy="-100000" algn="bl" rotWithShape="0"/>
          </a:effectLst>
        </p:spPr>
      </p:pic>
      <p:pic>
        <p:nvPicPr>
          <p:cNvPr id="5" name="4 Imagen" descr="abstract-line-png-9.png"/>
          <p:cNvPicPr>
            <a:picLocks noChangeAspect="1"/>
          </p:cNvPicPr>
          <p:nvPr/>
        </p:nvPicPr>
        <p:blipFill>
          <a:blip r:embed="rId4">
            <a:lum bright="-20000" contrast="10000"/>
          </a:blip>
          <a:stretch>
            <a:fillRect/>
          </a:stretch>
        </p:blipFill>
        <p:spPr>
          <a:xfrm>
            <a:off x="3857620" y="714362"/>
            <a:ext cx="1285883" cy="857238"/>
          </a:xfrm>
          <a:prstGeom prst="rect">
            <a:avLst/>
          </a:prstGeom>
          <a:effectLst>
            <a:reflection blurRad="6350" stA="50000" endA="300" endPos="90000" dir="5400000" sy="-100000" algn="bl" rotWithShape="0"/>
          </a:effectLst>
        </p:spPr>
      </p:pic>
      <p:pic>
        <p:nvPicPr>
          <p:cNvPr id="6" name="5 Imagen" descr="abstract-line-png-9.png"/>
          <p:cNvPicPr>
            <a:picLocks noChangeAspect="1"/>
          </p:cNvPicPr>
          <p:nvPr/>
        </p:nvPicPr>
        <p:blipFill>
          <a:blip r:embed="rId4">
            <a:lum bright="-20000" contrast="10000"/>
          </a:blip>
          <a:stretch>
            <a:fillRect/>
          </a:stretch>
        </p:blipFill>
        <p:spPr>
          <a:xfrm>
            <a:off x="3857619" y="1428761"/>
            <a:ext cx="1285883" cy="857238"/>
          </a:xfrm>
          <a:prstGeom prst="rect">
            <a:avLst/>
          </a:prstGeom>
          <a:effectLst>
            <a:reflection blurRad="6350" stA="50000" endA="300" endPos="90000" dir="5400000" sy="-100000" algn="bl" rotWithShape="0"/>
          </a:effectLst>
        </p:spPr>
      </p:pic>
      <p:pic>
        <p:nvPicPr>
          <p:cNvPr id="7" name="6 Imagen" descr="abstract-line-png-9.png"/>
          <p:cNvPicPr>
            <a:picLocks noChangeAspect="1"/>
          </p:cNvPicPr>
          <p:nvPr/>
        </p:nvPicPr>
        <p:blipFill>
          <a:blip r:embed="rId4">
            <a:lum bright="-20000" contrast="10000"/>
          </a:blip>
          <a:stretch>
            <a:fillRect/>
          </a:stretch>
        </p:blipFill>
        <p:spPr>
          <a:xfrm>
            <a:off x="3857620" y="2143122"/>
            <a:ext cx="1285883" cy="857238"/>
          </a:xfrm>
          <a:prstGeom prst="rect">
            <a:avLst/>
          </a:prstGeom>
          <a:effectLst>
            <a:reflection blurRad="6350" stA="50000" endA="300" endPos="90000" dir="5400000" sy="-100000" algn="bl" rotWithShape="0"/>
          </a:effectLst>
        </p:spPr>
      </p:pic>
      <p:pic>
        <p:nvPicPr>
          <p:cNvPr id="8" name="7 Imagen" descr="abstract-line-png-9.png"/>
          <p:cNvPicPr>
            <a:picLocks noChangeAspect="1"/>
          </p:cNvPicPr>
          <p:nvPr/>
        </p:nvPicPr>
        <p:blipFill>
          <a:blip r:embed="rId4">
            <a:lum bright="-20000" contrast="10000"/>
          </a:blip>
          <a:stretch>
            <a:fillRect/>
          </a:stretch>
        </p:blipFill>
        <p:spPr>
          <a:xfrm>
            <a:off x="3857620" y="2928940"/>
            <a:ext cx="1285883" cy="857238"/>
          </a:xfrm>
          <a:prstGeom prst="rect">
            <a:avLst/>
          </a:prstGeom>
          <a:effectLst>
            <a:reflection blurRad="6350" stA="50000" endA="300" endPos="90000" dir="5400000" sy="-100000" algn="bl" rotWithShape="0"/>
          </a:effectLst>
        </p:spPr>
      </p:pic>
      <p:pic>
        <p:nvPicPr>
          <p:cNvPr id="9" name="8 Imagen" descr="abstract-line-png-9.png"/>
          <p:cNvPicPr>
            <a:picLocks noChangeAspect="1"/>
          </p:cNvPicPr>
          <p:nvPr/>
        </p:nvPicPr>
        <p:blipFill>
          <a:blip r:embed="rId4">
            <a:lum bright="-20000" contrast="10000"/>
          </a:blip>
          <a:stretch>
            <a:fillRect/>
          </a:stretch>
        </p:blipFill>
        <p:spPr>
          <a:xfrm>
            <a:off x="3857620" y="3643320"/>
            <a:ext cx="1285883" cy="857238"/>
          </a:xfrm>
          <a:prstGeom prst="rect">
            <a:avLst/>
          </a:prstGeom>
          <a:effectLst>
            <a:reflection blurRad="6350" stA="50000" endA="300" endPos="90000" dir="5400000" sy="-100000" algn="bl" rotWithShape="0"/>
          </a:effectLst>
        </p:spPr>
      </p:pic>
      <p:pic>
        <p:nvPicPr>
          <p:cNvPr id="10" name="9 Imagen" descr="abstract-line-png-9.png"/>
          <p:cNvPicPr>
            <a:picLocks noChangeAspect="1"/>
          </p:cNvPicPr>
          <p:nvPr/>
        </p:nvPicPr>
        <p:blipFill>
          <a:blip r:embed="rId4">
            <a:lum bright="-20000" contrast="10000"/>
          </a:blip>
          <a:stretch>
            <a:fillRect/>
          </a:stretch>
        </p:blipFill>
        <p:spPr>
          <a:xfrm>
            <a:off x="3857620" y="4286262"/>
            <a:ext cx="1285883" cy="857238"/>
          </a:xfrm>
          <a:prstGeom prst="rect">
            <a:avLst/>
          </a:prstGeom>
          <a:effectLst>
            <a:reflection blurRad="6350" stA="50000" endA="300" endPos="90000" dir="5400000" sy="-100000" algn="bl" rotWithShape="0"/>
          </a:effectLst>
        </p:spPr>
      </p:pic>
      <p:pic>
        <p:nvPicPr>
          <p:cNvPr id="11" name="10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6" presetClass="entr" presetSubtype="3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circle(out)">
                                      <p:cBhvr>
                                        <p:cTn id="9" dur="3000"/>
                                        <p:tgtEl>
                                          <p:spTgt spid="2"/>
                                        </p:tgtEl>
                                      </p:cBhvr>
                                    </p:animEffect>
                                  </p:childTnLst>
                                </p:cTn>
                              </p:par>
                              <p:par>
                                <p:cTn id="10" presetID="6" presetClass="entr" presetSubtype="32"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out)">
                                      <p:cBhvr>
                                        <p:cTn id="12" dur="3000"/>
                                        <p:tgtEl>
                                          <p:spTgt spid="3"/>
                                        </p:tgtEl>
                                      </p:cBhvr>
                                    </p:animEffect>
                                  </p:childTnLst>
                                </p:cTn>
                              </p:par>
                              <p:par>
                                <p:cTn id="13" presetID="53"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Effect transition="in" filter="fade">
                                      <p:cBhvr>
                                        <p:cTn id="17" dur="2000"/>
                                        <p:tgtEl>
                                          <p:spTgt spid="4"/>
                                        </p:tgtEl>
                                      </p:cBhvr>
                                    </p:animEffect>
                                  </p:childTnLst>
                                </p:cTn>
                              </p:par>
                              <p:par>
                                <p:cTn id="18" presetID="53"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fltVal val="0"/>
                                          </p:val>
                                        </p:tav>
                                        <p:tav tm="100000">
                                          <p:val>
                                            <p:strVal val="#ppt_w"/>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animEffect transition="in" filter="fade">
                                      <p:cBhvr>
                                        <p:cTn id="22" dur="2000"/>
                                        <p:tgtEl>
                                          <p:spTgt spid="5"/>
                                        </p:tgtEl>
                                      </p:cBhvr>
                                    </p:animEffect>
                                  </p:childTnLst>
                                </p:cTn>
                              </p:par>
                              <p:par>
                                <p:cTn id="23" presetID="53"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p:val>
                                            <p:fltVal val="0"/>
                                          </p:val>
                                        </p:tav>
                                        <p:tav tm="100000">
                                          <p:val>
                                            <p:strVal val="#ppt_w"/>
                                          </p:val>
                                        </p:tav>
                                      </p:tavLst>
                                    </p:anim>
                                    <p:anim calcmode="lin" valueType="num">
                                      <p:cBhvr>
                                        <p:cTn id="26" dur="2000" fill="hold"/>
                                        <p:tgtEl>
                                          <p:spTgt spid="6"/>
                                        </p:tgtEl>
                                        <p:attrNameLst>
                                          <p:attrName>ppt_h</p:attrName>
                                        </p:attrNameLst>
                                      </p:cBhvr>
                                      <p:tavLst>
                                        <p:tav tm="0">
                                          <p:val>
                                            <p:fltVal val="0"/>
                                          </p:val>
                                        </p:tav>
                                        <p:tav tm="100000">
                                          <p:val>
                                            <p:strVal val="#ppt_h"/>
                                          </p:val>
                                        </p:tav>
                                      </p:tavLst>
                                    </p:anim>
                                    <p:animEffect transition="in" filter="fade">
                                      <p:cBhvr>
                                        <p:cTn id="27" dur="2000"/>
                                        <p:tgtEl>
                                          <p:spTgt spid="6"/>
                                        </p:tgtEl>
                                      </p:cBhvr>
                                    </p:animEffect>
                                  </p:childTnLst>
                                </p:cTn>
                              </p:par>
                              <p:par>
                                <p:cTn id="28" presetID="53"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fltVal val="0"/>
                                          </p:val>
                                        </p:tav>
                                        <p:tav tm="100000">
                                          <p:val>
                                            <p:strVal val="#ppt_h"/>
                                          </p:val>
                                        </p:tav>
                                      </p:tavLst>
                                    </p:anim>
                                    <p:animEffect transition="in" filter="fade">
                                      <p:cBhvr>
                                        <p:cTn id="32" dur="2000"/>
                                        <p:tgtEl>
                                          <p:spTgt spid="7"/>
                                        </p:tgtEl>
                                      </p:cBhvr>
                                    </p:animEffect>
                                  </p:childTnLst>
                                </p:cTn>
                              </p:par>
                              <p:par>
                                <p:cTn id="33" presetID="53" presetClass="entr" presetSubtype="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2000" fill="hold"/>
                                        <p:tgtEl>
                                          <p:spTgt spid="8"/>
                                        </p:tgtEl>
                                        <p:attrNameLst>
                                          <p:attrName>ppt_w</p:attrName>
                                        </p:attrNameLst>
                                      </p:cBhvr>
                                      <p:tavLst>
                                        <p:tav tm="0">
                                          <p:val>
                                            <p:fltVal val="0"/>
                                          </p:val>
                                        </p:tav>
                                        <p:tav tm="100000">
                                          <p:val>
                                            <p:strVal val="#ppt_w"/>
                                          </p:val>
                                        </p:tav>
                                      </p:tavLst>
                                    </p:anim>
                                    <p:anim calcmode="lin" valueType="num">
                                      <p:cBhvr>
                                        <p:cTn id="36" dur="2000" fill="hold"/>
                                        <p:tgtEl>
                                          <p:spTgt spid="8"/>
                                        </p:tgtEl>
                                        <p:attrNameLst>
                                          <p:attrName>ppt_h</p:attrName>
                                        </p:attrNameLst>
                                      </p:cBhvr>
                                      <p:tavLst>
                                        <p:tav tm="0">
                                          <p:val>
                                            <p:fltVal val="0"/>
                                          </p:val>
                                        </p:tav>
                                        <p:tav tm="100000">
                                          <p:val>
                                            <p:strVal val="#ppt_h"/>
                                          </p:val>
                                        </p:tav>
                                      </p:tavLst>
                                    </p:anim>
                                    <p:animEffect transition="in" filter="fade">
                                      <p:cBhvr>
                                        <p:cTn id="37" dur="2000"/>
                                        <p:tgtEl>
                                          <p:spTgt spid="8"/>
                                        </p:tgtEl>
                                      </p:cBhvr>
                                    </p:animEffect>
                                  </p:childTnLst>
                                </p:cTn>
                              </p:par>
                              <p:par>
                                <p:cTn id="38" presetID="53" presetClass="entr" presetSubtype="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Effect transition="in" filter="fade">
                                      <p:cBhvr>
                                        <p:cTn id="42" dur="2000"/>
                                        <p:tgtEl>
                                          <p:spTgt spid="9"/>
                                        </p:tgtEl>
                                      </p:cBhvr>
                                    </p:animEffect>
                                  </p:childTnLst>
                                </p:cTn>
                              </p:par>
                              <p:par>
                                <p:cTn id="43" presetID="53" presetClass="entr" presetSubtype="0"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Effect transition="in" filter="fade">
                                      <p:cBhvr>
                                        <p:cTn id="47" dur="2000"/>
                                        <p:tgtEl>
                                          <p:spTgt spid="10"/>
                                        </p:tgtEl>
                                      </p:cBhvr>
                                    </p:animEffect>
                                  </p:childTnLst>
                                </p:cTn>
                              </p:par>
                              <p:par>
                                <p:cTn id="48" presetID="6" presetClass="emph" presetSubtype="0" autoRev="1" fill="hold" nodeType="withEffect">
                                  <p:stCondLst>
                                    <p:cond delay="0"/>
                                  </p:stCondLst>
                                  <p:childTnLst>
                                    <p:animScale>
                                      <p:cBhvr>
                                        <p:cTn id="49" dur="2000" fill="hold"/>
                                        <p:tgtEl>
                                          <p:spTgt spid="4"/>
                                        </p:tgtEl>
                                      </p:cBhvr>
                                      <p:by x="50000" y="50000"/>
                                    </p:animScale>
                                  </p:childTnLst>
                                </p:cTn>
                              </p:par>
                              <p:par>
                                <p:cTn id="50" presetID="6" presetClass="emph" presetSubtype="0" autoRev="1" fill="hold" nodeType="withEffect">
                                  <p:stCondLst>
                                    <p:cond delay="0"/>
                                  </p:stCondLst>
                                  <p:childTnLst>
                                    <p:animScale>
                                      <p:cBhvr>
                                        <p:cTn id="51" dur="2000" fill="hold"/>
                                        <p:tgtEl>
                                          <p:spTgt spid="5"/>
                                        </p:tgtEl>
                                      </p:cBhvr>
                                      <p:by x="50000" y="50000"/>
                                    </p:animScale>
                                  </p:childTnLst>
                                </p:cTn>
                              </p:par>
                              <p:par>
                                <p:cTn id="52" presetID="6" presetClass="emph" presetSubtype="0" autoRev="1" fill="hold" nodeType="withEffect">
                                  <p:stCondLst>
                                    <p:cond delay="0"/>
                                  </p:stCondLst>
                                  <p:childTnLst>
                                    <p:animScale>
                                      <p:cBhvr>
                                        <p:cTn id="53" dur="2000" fill="hold"/>
                                        <p:tgtEl>
                                          <p:spTgt spid="6"/>
                                        </p:tgtEl>
                                      </p:cBhvr>
                                      <p:by x="50000" y="50000"/>
                                    </p:animScale>
                                  </p:childTnLst>
                                </p:cTn>
                              </p:par>
                              <p:par>
                                <p:cTn id="54" presetID="6" presetClass="emph" presetSubtype="0" autoRev="1" fill="hold" nodeType="withEffect">
                                  <p:stCondLst>
                                    <p:cond delay="0"/>
                                  </p:stCondLst>
                                  <p:childTnLst>
                                    <p:animScale>
                                      <p:cBhvr>
                                        <p:cTn id="55" dur="2000" fill="hold"/>
                                        <p:tgtEl>
                                          <p:spTgt spid="7"/>
                                        </p:tgtEl>
                                      </p:cBhvr>
                                      <p:by x="50000" y="50000"/>
                                    </p:animScale>
                                  </p:childTnLst>
                                </p:cTn>
                              </p:par>
                              <p:par>
                                <p:cTn id="56" presetID="6" presetClass="emph" presetSubtype="0" autoRev="1" fill="hold" nodeType="withEffect">
                                  <p:stCondLst>
                                    <p:cond delay="0"/>
                                  </p:stCondLst>
                                  <p:childTnLst>
                                    <p:animScale>
                                      <p:cBhvr>
                                        <p:cTn id="57" dur="2000" fill="hold"/>
                                        <p:tgtEl>
                                          <p:spTgt spid="8"/>
                                        </p:tgtEl>
                                      </p:cBhvr>
                                      <p:by x="50000" y="50000"/>
                                    </p:animScale>
                                  </p:childTnLst>
                                </p:cTn>
                              </p:par>
                              <p:par>
                                <p:cTn id="58" presetID="6" presetClass="emph" presetSubtype="0" autoRev="1" fill="hold" nodeType="withEffect">
                                  <p:stCondLst>
                                    <p:cond delay="0"/>
                                  </p:stCondLst>
                                  <p:childTnLst>
                                    <p:animScale>
                                      <p:cBhvr>
                                        <p:cTn id="59" dur="2000" fill="hold"/>
                                        <p:tgtEl>
                                          <p:spTgt spid="9"/>
                                        </p:tgtEl>
                                      </p:cBhvr>
                                      <p:by x="50000" y="50000"/>
                                    </p:animScale>
                                  </p:childTnLst>
                                </p:cTn>
                              </p:par>
                              <p:par>
                                <p:cTn id="60" presetID="6" presetClass="emph" presetSubtype="0" autoRev="1" fill="hold" nodeType="withEffect">
                                  <p:stCondLst>
                                    <p:cond delay="0"/>
                                  </p:stCondLst>
                                  <p:childTnLst>
                                    <p:animScale>
                                      <p:cBhvr>
                                        <p:cTn id="61" dur="2000" fill="hold"/>
                                        <p:tgtEl>
                                          <p:spTgt spid="10"/>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60d75a40b5bfcf11aa597a1bf078a624.jpg"/>
          <p:cNvPicPr>
            <a:picLocks noGrp="1" noChangeAspect="1"/>
          </p:cNvPicPr>
          <p:nvPr isPhoto="1"/>
        </p:nvPicPr>
        <p:blipFill>
          <a:blip r:embed="rId2">
            <a:lum/>
          </a:blip>
          <a:stretch>
            <a:fillRect/>
          </a:stretch>
        </p:blipFill>
        <p:spPr>
          <a:xfrm>
            <a:off x="5429256" y="0"/>
            <a:ext cx="3714744" cy="5143500"/>
          </a:xfrm>
          <a:prstGeom prst="rect">
            <a:avLst/>
          </a:prstGeom>
          <a:noFill/>
          <a:ln>
            <a:noFill/>
          </a:ln>
        </p:spPr>
      </p:pic>
      <p:pic>
        <p:nvPicPr>
          <p:cNvPr id="3" name="2 Imagen" descr="94542bf9732caae799e027896fda6882.jpg"/>
          <p:cNvPicPr>
            <a:picLocks noGrp="1" noChangeAspect="1"/>
          </p:cNvPicPr>
          <p:nvPr isPhoto="1"/>
        </p:nvPicPr>
        <p:blipFill>
          <a:blip r:embed="rId3">
            <a:lum/>
          </a:blip>
          <a:stretch>
            <a:fillRect/>
          </a:stretch>
        </p:blipFill>
        <p:spPr>
          <a:xfrm>
            <a:off x="0" y="0"/>
            <a:ext cx="3714744" cy="5143500"/>
          </a:xfrm>
          <a:prstGeom prst="rect">
            <a:avLst/>
          </a:prstGeom>
          <a:noFill/>
          <a:ln>
            <a:noFill/>
          </a:ln>
        </p:spPr>
      </p:pic>
      <p:pic>
        <p:nvPicPr>
          <p:cNvPr id="4" name="3 Imagen" descr="lotus-flower-colour-logo-DE81CBFBB6-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a:off x="3929058" y="0"/>
            <a:ext cx="1285884" cy="959954"/>
          </a:xfrm>
          <a:prstGeom prst="rect">
            <a:avLst/>
          </a:prstGeom>
        </p:spPr>
      </p:pic>
      <p:pic>
        <p:nvPicPr>
          <p:cNvPr id="5" name="4 Imagen" descr="lotus-flower-colour-logo-DE81CBFBB6-seeklogo.com.png"/>
          <p:cNvPicPr>
            <a:picLocks noChangeAspect="1"/>
          </p:cNvPicPr>
          <p:nvPr/>
        </p:nvPicPr>
        <p:blipFill>
          <a:blip r:embed="rId4">
            <a:duotone>
              <a:schemeClr val="accent6">
                <a:shade val="45000"/>
                <a:satMod val="135000"/>
              </a:schemeClr>
              <a:prstClr val="white"/>
            </a:duotone>
            <a:lum bright="-10000" contrast="40000"/>
          </a:blip>
          <a:stretch>
            <a:fillRect/>
          </a:stretch>
        </p:blipFill>
        <p:spPr>
          <a:xfrm>
            <a:off x="3929058" y="928676"/>
            <a:ext cx="1285884" cy="959954"/>
          </a:xfrm>
          <a:prstGeom prst="rect">
            <a:avLst/>
          </a:prstGeom>
        </p:spPr>
      </p:pic>
      <p:pic>
        <p:nvPicPr>
          <p:cNvPr id="6" name="5 Imagen" descr="lotus-flower-colour-logo-DE81CBFBB6-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a:off x="3929058" y="2000246"/>
            <a:ext cx="1285884" cy="959954"/>
          </a:xfrm>
          <a:prstGeom prst="rect">
            <a:avLst/>
          </a:prstGeom>
        </p:spPr>
      </p:pic>
      <p:pic>
        <p:nvPicPr>
          <p:cNvPr id="7" name="6 Imagen" descr="lotus-flower-colour-logo-DE81CBFBB6-seeklogo.com.png"/>
          <p:cNvPicPr>
            <a:picLocks noChangeAspect="1"/>
          </p:cNvPicPr>
          <p:nvPr/>
        </p:nvPicPr>
        <p:blipFill>
          <a:blip r:embed="rId4">
            <a:duotone>
              <a:schemeClr val="accent6">
                <a:shade val="45000"/>
                <a:satMod val="135000"/>
              </a:schemeClr>
              <a:prstClr val="white"/>
            </a:duotone>
            <a:lum bright="-10000" contrast="40000"/>
          </a:blip>
          <a:stretch>
            <a:fillRect/>
          </a:stretch>
        </p:blipFill>
        <p:spPr>
          <a:xfrm>
            <a:off x="3929058" y="3071816"/>
            <a:ext cx="1285884" cy="959954"/>
          </a:xfrm>
          <a:prstGeom prst="rect">
            <a:avLst/>
          </a:prstGeom>
        </p:spPr>
      </p:pic>
      <p:pic>
        <p:nvPicPr>
          <p:cNvPr id="8" name="7 Imagen" descr="lotus-flower-colour-logo-DE81CBFBB6-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a:off x="3929058" y="4183546"/>
            <a:ext cx="1285884" cy="959954"/>
          </a:xfrm>
          <a:prstGeom prst="rect">
            <a:avLst/>
          </a:prstGeom>
        </p:spPr>
      </p:pic>
      <p:pic>
        <p:nvPicPr>
          <p:cNvPr id="9" name="8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8"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strips(upLeft)">
                                      <p:cBhvr>
                                        <p:cTn id="9" dur="2000"/>
                                        <p:tgtEl>
                                          <p:spTgt spid="3"/>
                                        </p:tgtEl>
                                      </p:cBhvr>
                                    </p:animEffect>
                                  </p:childTnLst>
                                </p:cTn>
                              </p:par>
                              <p:par>
                                <p:cTn id="10" presetID="18" presetClass="entr" presetSubtype="3"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upRight)">
                                      <p:cBhvr>
                                        <p:cTn id="12" dur="2000"/>
                                        <p:tgtEl>
                                          <p:spTgt spid="2"/>
                                        </p:tgtEl>
                                      </p:cBhvr>
                                    </p:animEffect>
                                  </p:childTnLst>
                                </p:cTn>
                              </p:par>
                              <p:par>
                                <p:cTn id="13" presetID="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ppt_x"/>
                                          </p:val>
                                        </p:tav>
                                        <p:tav tm="100000">
                                          <p:val>
                                            <p:strVal val="#ppt_x"/>
                                          </p:val>
                                        </p:tav>
                                      </p:tavLst>
                                    </p:anim>
                                    <p:anim calcmode="lin" valueType="num">
                                      <p:cBhvr additive="base">
                                        <p:cTn id="16" dur="2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2000" fill="hold"/>
                                        <p:tgtEl>
                                          <p:spTgt spid="6"/>
                                        </p:tgtEl>
                                        <p:attrNameLst>
                                          <p:attrName>ppt_x</p:attrName>
                                        </p:attrNameLst>
                                      </p:cBhvr>
                                      <p:tavLst>
                                        <p:tav tm="0">
                                          <p:val>
                                            <p:strVal val="#ppt_x"/>
                                          </p:val>
                                        </p:tav>
                                        <p:tav tm="100000">
                                          <p:val>
                                            <p:strVal val="#ppt_x"/>
                                          </p:val>
                                        </p:tav>
                                      </p:tavLst>
                                    </p:anim>
                                    <p:anim calcmode="lin" valueType="num">
                                      <p:cBhvr additive="base">
                                        <p:cTn id="24" dur="20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000" fill="hold"/>
                                        <p:tgtEl>
                                          <p:spTgt spid="7"/>
                                        </p:tgtEl>
                                        <p:attrNameLst>
                                          <p:attrName>ppt_x</p:attrName>
                                        </p:attrNameLst>
                                      </p:cBhvr>
                                      <p:tavLst>
                                        <p:tav tm="0">
                                          <p:val>
                                            <p:strVal val="#ppt_x"/>
                                          </p:val>
                                        </p:tav>
                                        <p:tav tm="100000">
                                          <p:val>
                                            <p:strVal val="#ppt_x"/>
                                          </p:val>
                                        </p:tav>
                                      </p:tavLst>
                                    </p:anim>
                                    <p:anim calcmode="lin" valueType="num">
                                      <p:cBhvr additive="base">
                                        <p:cTn id="28" dur="20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2000" fill="hold"/>
                                        <p:tgtEl>
                                          <p:spTgt spid="8"/>
                                        </p:tgtEl>
                                        <p:attrNameLst>
                                          <p:attrName>ppt_x</p:attrName>
                                        </p:attrNameLst>
                                      </p:cBhvr>
                                      <p:tavLst>
                                        <p:tav tm="0">
                                          <p:val>
                                            <p:strVal val="#ppt_x"/>
                                          </p:val>
                                        </p:tav>
                                        <p:tav tm="100000">
                                          <p:val>
                                            <p:strVal val="#ppt_x"/>
                                          </p:val>
                                        </p:tav>
                                      </p:tavLst>
                                    </p:anim>
                                    <p:anim calcmode="lin" valueType="num">
                                      <p:cBhvr additive="base">
                                        <p:cTn id="32" dur="2000" fill="hold"/>
                                        <p:tgtEl>
                                          <p:spTgt spid="8"/>
                                        </p:tgtEl>
                                        <p:attrNameLst>
                                          <p:attrName>ppt_y</p:attrName>
                                        </p:attrNameLst>
                                      </p:cBhvr>
                                      <p:tavLst>
                                        <p:tav tm="0">
                                          <p:val>
                                            <p:strVal val="1+#ppt_h/2"/>
                                          </p:val>
                                        </p:tav>
                                        <p:tav tm="100000">
                                          <p:val>
                                            <p:strVal val="#ppt_y"/>
                                          </p:val>
                                        </p:tav>
                                      </p:tavLst>
                                    </p:anim>
                                  </p:childTnLst>
                                </p:cTn>
                              </p:par>
                              <p:par>
                                <p:cTn id="33" presetID="17"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2000" fill="hold"/>
                                        <p:tgtEl>
                                          <p:spTgt spid="4"/>
                                        </p:tgtEl>
                                        <p:attrNameLst>
                                          <p:attrName>ppt_w</p:attrName>
                                        </p:attrNameLst>
                                      </p:cBhvr>
                                      <p:tavLst>
                                        <p:tav tm="0">
                                          <p:val>
                                            <p:fltVal val="0"/>
                                          </p:val>
                                        </p:tav>
                                        <p:tav tm="100000">
                                          <p:val>
                                            <p:strVal val="#ppt_w"/>
                                          </p:val>
                                        </p:tav>
                                      </p:tavLst>
                                    </p:anim>
                                    <p:anim calcmode="lin" valueType="num">
                                      <p:cBhvr>
                                        <p:cTn id="36" dur="2000" fill="hold"/>
                                        <p:tgtEl>
                                          <p:spTgt spid="4"/>
                                        </p:tgtEl>
                                        <p:attrNameLst>
                                          <p:attrName>ppt_h</p:attrName>
                                        </p:attrNameLst>
                                      </p:cBhvr>
                                      <p:tavLst>
                                        <p:tav tm="0">
                                          <p:val>
                                            <p:strVal val="#ppt_h"/>
                                          </p:val>
                                        </p:tav>
                                        <p:tav tm="100000">
                                          <p:val>
                                            <p:strVal val="#ppt_h"/>
                                          </p:val>
                                        </p:tav>
                                      </p:tavLst>
                                    </p:anim>
                                  </p:childTnLst>
                                </p:cTn>
                              </p:par>
                              <p:par>
                                <p:cTn id="37" presetID="17" presetClass="entr" presetSubtype="1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2000" fill="hold"/>
                                        <p:tgtEl>
                                          <p:spTgt spid="5"/>
                                        </p:tgtEl>
                                        <p:attrNameLst>
                                          <p:attrName>ppt_w</p:attrName>
                                        </p:attrNameLst>
                                      </p:cBhvr>
                                      <p:tavLst>
                                        <p:tav tm="0">
                                          <p:val>
                                            <p:fltVal val="0"/>
                                          </p:val>
                                        </p:tav>
                                        <p:tav tm="100000">
                                          <p:val>
                                            <p:strVal val="#ppt_w"/>
                                          </p:val>
                                        </p:tav>
                                      </p:tavLst>
                                    </p:anim>
                                    <p:anim calcmode="lin" valueType="num">
                                      <p:cBhvr>
                                        <p:cTn id="40" dur="2000" fill="hold"/>
                                        <p:tgtEl>
                                          <p:spTgt spid="5"/>
                                        </p:tgtEl>
                                        <p:attrNameLst>
                                          <p:attrName>ppt_h</p:attrName>
                                        </p:attrNameLst>
                                      </p:cBhvr>
                                      <p:tavLst>
                                        <p:tav tm="0">
                                          <p:val>
                                            <p:strVal val="#ppt_h"/>
                                          </p:val>
                                        </p:tav>
                                        <p:tav tm="100000">
                                          <p:val>
                                            <p:strVal val="#ppt_h"/>
                                          </p:val>
                                        </p:tav>
                                      </p:tavLst>
                                    </p:anim>
                                  </p:childTnLst>
                                </p:cTn>
                              </p:par>
                              <p:par>
                                <p:cTn id="41" presetID="17" presetClass="entr" presetSubtype="10"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2000" fill="hold"/>
                                        <p:tgtEl>
                                          <p:spTgt spid="6"/>
                                        </p:tgtEl>
                                        <p:attrNameLst>
                                          <p:attrName>ppt_w</p:attrName>
                                        </p:attrNameLst>
                                      </p:cBhvr>
                                      <p:tavLst>
                                        <p:tav tm="0">
                                          <p:val>
                                            <p:fltVal val="0"/>
                                          </p:val>
                                        </p:tav>
                                        <p:tav tm="100000">
                                          <p:val>
                                            <p:strVal val="#ppt_w"/>
                                          </p:val>
                                        </p:tav>
                                      </p:tavLst>
                                    </p:anim>
                                    <p:anim calcmode="lin" valueType="num">
                                      <p:cBhvr>
                                        <p:cTn id="44" dur="2000" fill="hold"/>
                                        <p:tgtEl>
                                          <p:spTgt spid="6"/>
                                        </p:tgtEl>
                                        <p:attrNameLst>
                                          <p:attrName>ppt_h</p:attrName>
                                        </p:attrNameLst>
                                      </p:cBhvr>
                                      <p:tavLst>
                                        <p:tav tm="0">
                                          <p:val>
                                            <p:strVal val="#ppt_h"/>
                                          </p:val>
                                        </p:tav>
                                        <p:tav tm="100000">
                                          <p:val>
                                            <p:strVal val="#ppt_h"/>
                                          </p:val>
                                        </p:tav>
                                      </p:tavLst>
                                    </p:anim>
                                  </p:childTnLst>
                                </p:cTn>
                              </p:par>
                              <p:par>
                                <p:cTn id="45" presetID="17" presetClass="entr" presetSubtype="1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2000" fill="hold"/>
                                        <p:tgtEl>
                                          <p:spTgt spid="7"/>
                                        </p:tgtEl>
                                        <p:attrNameLst>
                                          <p:attrName>ppt_w</p:attrName>
                                        </p:attrNameLst>
                                      </p:cBhvr>
                                      <p:tavLst>
                                        <p:tav tm="0">
                                          <p:val>
                                            <p:fltVal val="0"/>
                                          </p:val>
                                        </p:tav>
                                        <p:tav tm="100000">
                                          <p:val>
                                            <p:strVal val="#ppt_w"/>
                                          </p:val>
                                        </p:tav>
                                      </p:tavLst>
                                    </p:anim>
                                    <p:anim calcmode="lin" valueType="num">
                                      <p:cBhvr>
                                        <p:cTn id="48" dur="2000" fill="hold"/>
                                        <p:tgtEl>
                                          <p:spTgt spid="7"/>
                                        </p:tgtEl>
                                        <p:attrNameLst>
                                          <p:attrName>ppt_h</p:attrName>
                                        </p:attrNameLst>
                                      </p:cBhvr>
                                      <p:tavLst>
                                        <p:tav tm="0">
                                          <p:val>
                                            <p:strVal val="#ppt_h"/>
                                          </p:val>
                                        </p:tav>
                                        <p:tav tm="100000">
                                          <p:val>
                                            <p:strVal val="#ppt_h"/>
                                          </p:val>
                                        </p:tav>
                                      </p:tavLst>
                                    </p:anim>
                                  </p:childTnLst>
                                </p:cTn>
                              </p:par>
                              <p:par>
                                <p:cTn id="49" presetID="17" presetClass="entr" presetSubtype="10"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2000" fill="hold"/>
                                        <p:tgtEl>
                                          <p:spTgt spid="8"/>
                                        </p:tgtEl>
                                        <p:attrNameLst>
                                          <p:attrName>ppt_w</p:attrName>
                                        </p:attrNameLst>
                                      </p:cBhvr>
                                      <p:tavLst>
                                        <p:tav tm="0">
                                          <p:val>
                                            <p:fltVal val="0"/>
                                          </p:val>
                                        </p:tav>
                                        <p:tav tm="100000">
                                          <p:val>
                                            <p:strVal val="#ppt_w"/>
                                          </p:val>
                                        </p:tav>
                                      </p:tavLst>
                                    </p:anim>
                                    <p:anim calcmode="lin" valueType="num">
                                      <p:cBhvr>
                                        <p:cTn id="52"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ismatic-Simple-Corner-Ornament-4.png"/>
          <p:cNvPicPr>
            <a:picLocks noChangeAspect="1"/>
          </p:cNvPicPr>
          <p:nvPr/>
        </p:nvPicPr>
        <p:blipFill>
          <a:blip r:embed="rId2">
            <a:lum contrast="20000"/>
          </a:blip>
          <a:stretch>
            <a:fillRect/>
          </a:stretch>
        </p:blipFill>
        <p:spPr>
          <a:xfrm>
            <a:off x="0" y="0"/>
            <a:ext cx="4572000" cy="5143500"/>
          </a:xfrm>
          <a:prstGeom prst="rect">
            <a:avLst/>
          </a:prstGeom>
        </p:spPr>
      </p:pic>
      <p:pic>
        <p:nvPicPr>
          <p:cNvPr id="5" name="4 Imagen" descr="Prismatic-Simple-Corner-Ornament-4.png"/>
          <p:cNvPicPr>
            <a:picLocks noChangeAspect="1"/>
          </p:cNvPicPr>
          <p:nvPr/>
        </p:nvPicPr>
        <p:blipFill>
          <a:blip r:embed="rId2">
            <a:lum contrast="20000"/>
          </a:blip>
          <a:stretch>
            <a:fillRect/>
          </a:stretch>
        </p:blipFill>
        <p:spPr>
          <a:xfrm flipH="1">
            <a:off x="4214810" y="0"/>
            <a:ext cx="4929190" cy="5143500"/>
          </a:xfrm>
          <a:prstGeom prst="rect">
            <a:avLst/>
          </a:prstGeom>
        </p:spPr>
      </p:pic>
      <p:sp>
        <p:nvSpPr>
          <p:cNvPr id="6" name="5 CuadroTexto"/>
          <p:cNvSpPr txBox="1"/>
          <p:nvPr/>
        </p:nvSpPr>
        <p:spPr>
          <a:xfrm>
            <a:off x="1643042" y="2214560"/>
            <a:ext cx="5715040" cy="1323439"/>
          </a:xfrm>
          <a:prstGeom prst="rect">
            <a:avLst/>
          </a:prstGeom>
          <a:noFill/>
        </p:spPr>
        <p:txBody>
          <a:bodyPr wrap="square" rtlCol="0">
            <a:spAutoFit/>
          </a:bodyPr>
          <a:lstStyle/>
          <a:p>
            <a:pPr algn="ctr"/>
            <a:r>
              <a:rPr lang="es-PE" sz="2000" b="1" dirty="0" smtClean="0">
                <a:solidFill>
                  <a:srgbClr val="824100"/>
                </a:solidFill>
              </a:rPr>
              <a:t>En cada línea de código, una poesía, un lenguaje visual que se desafía, la belleza se reinventa en cada clic, en el arte digital, el alma se coloca en el píxel.</a:t>
            </a:r>
          </a:p>
          <a:p>
            <a:pPr algn="ctr"/>
            <a:endParaRPr lang="es-PE" sz="2000" b="1" dirty="0">
              <a:solidFill>
                <a:srgbClr val="824100"/>
              </a:solidFill>
            </a:endParaRPr>
          </a:p>
        </p:txBody>
      </p:sp>
    </p:spTree>
  </p:cSld>
  <p:clrMapOvr>
    <a:masterClrMapping/>
  </p:clrMapOvr>
  <p:transition advClick="0" advTm="2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5400000" scaled="1"/>
          <a:tileRect/>
        </a:gradFill>
        <a:effectLst/>
      </p:bgPr>
    </p:bg>
    <p:spTree>
      <p:nvGrpSpPr>
        <p:cNvPr id="1" name=""/>
        <p:cNvGrpSpPr/>
        <p:nvPr/>
      </p:nvGrpSpPr>
      <p:grpSpPr>
        <a:xfrm>
          <a:off x="0" y="0"/>
          <a:ext cx="0" cy="0"/>
          <a:chOff x="0" y="0"/>
          <a:chExt cx="0" cy="0"/>
        </a:xfrm>
      </p:grpSpPr>
      <p:pic>
        <p:nvPicPr>
          <p:cNvPr id="2" name="1 Imagen" descr="958a83daee444cbb458e981936653513.jpg"/>
          <p:cNvPicPr>
            <a:picLocks noGrp="1" noChangeAspect="1"/>
          </p:cNvPicPr>
          <p:nvPr isPhoto="1"/>
        </p:nvPicPr>
        <p:blipFill>
          <a:blip r:embed="rId2">
            <a:lum/>
          </a:blip>
          <a:stretch>
            <a:fillRect/>
          </a:stretch>
        </p:blipFill>
        <p:spPr>
          <a:xfrm>
            <a:off x="5429256" y="0"/>
            <a:ext cx="3714744" cy="5143500"/>
          </a:xfrm>
          <a:prstGeom prst="rect">
            <a:avLst/>
          </a:prstGeom>
          <a:noFill/>
          <a:ln>
            <a:noFill/>
          </a:ln>
        </p:spPr>
      </p:pic>
      <p:pic>
        <p:nvPicPr>
          <p:cNvPr id="3" name="2 Imagen" descr="39e17f3a1ba69b6b4f8ea427fd309898.jpg"/>
          <p:cNvPicPr>
            <a:picLocks noGrp="1" noChangeAspect="1"/>
          </p:cNvPicPr>
          <p:nvPr isPhoto="1"/>
        </p:nvPicPr>
        <p:blipFill>
          <a:blip r:embed="rId3">
            <a:lum/>
          </a:blip>
          <a:stretch>
            <a:fillRect/>
          </a:stretch>
        </p:blipFill>
        <p:spPr>
          <a:xfrm>
            <a:off x="1" y="0"/>
            <a:ext cx="3929058" cy="5143500"/>
          </a:xfrm>
          <a:prstGeom prst="rect">
            <a:avLst/>
          </a:prstGeom>
          <a:noFill/>
          <a:ln>
            <a:noFill/>
          </a:ln>
        </p:spPr>
      </p:pic>
      <p:pic>
        <p:nvPicPr>
          <p:cNvPr id="4" name="3 Imagen" descr="fght.png"/>
          <p:cNvPicPr>
            <a:picLocks noChangeAspect="1"/>
          </p:cNvPicPr>
          <p:nvPr/>
        </p:nvPicPr>
        <p:blipFill>
          <a:blip r:embed="rId4" cstate="print"/>
          <a:srcRect l="16530" t="11111" r="9557" b="16666"/>
          <a:stretch>
            <a:fillRect/>
          </a:stretch>
        </p:blipFill>
        <p:spPr>
          <a:xfrm>
            <a:off x="4214810" y="0"/>
            <a:ext cx="1019348" cy="1000114"/>
          </a:xfrm>
          <a:prstGeom prst="ellipse">
            <a:avLst/>
          </a:prstGeom>
          <a:effectLst/>
        </p:spPr>
      </p:pic>
      <p:pic>
        <p:nvPicPr>
          <p:cNvPr id="5" name="4 Imagen" descr="fght.png"/>
          <p:cNvPicPr>
            <a:picLocks noChangeAspect="1"/>
          </p:cNvPicPr>
          <p:nvPr/>
        </p:nvPicPr>
        <p:blipFill>
          <a:blip r:embed="rId4" cstate="print"/>
          <a:srcRect l="16530" t="11111" r="9557" b="16666"/>
          <a:stretch>
            <a:fillRect/>
          </a:stretch>
        </p:blipFill>
        <p:spPr>
          <a:xfrm>
            <a:off x="4214810" y="1000114"/>
            <a:ext cx="1019348" cy="1000114"/>
          </a:xfrm>
          <a:prstGeom prst="ellipse">
            <a:avLst/>
          </a:prstGeom>
          <a:effectLst/>
        </p:spPr>
      </p:pic>
      <p:pic>
        <p:nvPicPr>
          <p:cNvPr id="6" name="5 Imagen" descr="fght.png"/>
          <p:cNvPicPr>
            <a:picLocks noChangeAspect="1"/>
          </p:cNvPicPr>
          <p:nvPr/>
        </p:nvPicPr>
        <p:blipFill>
          <a:blip r:embed="rId4" cstate="print"/>
          <a:srcRect l="16530" t="11111" r="9557" b="16666"/>
          <a:stretch>
            <a:fillRect/>
          </a:stretch>
        </p:blipFill>
        <p:spPr>
          <a:xfrm>
            <a:off x="4214810" y="2000246"/>
            <a:ext cx="1019348" cy="1000114"/>
          </a:xfrm>
          <a:prstGeom prst="ellipse">
            <a:avLst/>
          </a:prstGeom>
          <a:effectLst/>
        </p:spPr>
      </p:pic>
      <p:pic>
        <p:nvPicPr>
          <p:cNvPr id="7" name="6 Imagen" descr="fght.png"/>
          <p:cNvPicPr>
            <a:picLocks noChangeAspect="1"/>
          </p:cNvPicPr>
          <p:nvPr/>
        </p:nvPicPr>
        <p:blipFill>
          <a:blip r:embed="rId4" cstate="print"/>
          <a:srcRect l="16530" t="11111" r="9557" b="16666"/>
          <a:stretch>
            <a:fillRect/>
          </a:stretch>
        </p:blipFill>
        <p:spPr>
          <a:xfrm>
            <a:off x="4214810" y="3071816"/>
            <a:ext cx="1019348" cy="1000114"/>
          </a:xfrm>
          <a:prstGeom prst="ellipse">
            <a:avLst/>
          </a:prstGeom>
          <a:effectLst/>
        </p:spPr>
      </p:pic>
      <p:pic>
        <p:nvPicPr>
          <p:cNvPr id="8" name="7 Imagen" descr="fght.png"/>
          <p:cNvPicPr>
            <a:picLocks noChangeAspect="1"/>
          </p:cNvPicPr>
          <p:nvPr/>
        </p:nvPicPr>
        <p:blipFill>
          <a:blip r:embed="rId4" cstate="print"/>
          <a:srcRect l="16530" t="11111" r="9557" b="16666"/>
          <a:stretch>
            <a:fillRect/>
          </a:stretch>
        </p:blipFill>
        <p:spPr>
          <a:xfrm>
            <a:off x="4214810" y="4143386"/>
            <a:ext cx="1019348" cy="1000114"/>
          </a:xfrm>
          <a:prstGeom prst="ellipse">
            <a:avLst/>
          </a:prstGeom>
          <a:effectLst/>
        </p:spPr>
      </p:pic>
      <p:pic>
        <p:nvPicPr>
          <p:cNvPr id="9" name="8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0-#ppt_h/2"/>
                                          </p:val>
                                        </p:tav>
                                        <p:tav tm="100000">
                                          <p:val>
                                            <p:strVal val="#ppt_y"/>
                                          </p:val>
                                        </p:tav>
                                      </p:tavLst>
                                    </p:anim>
                                  </p:childTnLst>
                                </p:cTn>
                              </p:par>
                              <p:par>
                                <p:cTn id="11" presetID="8" presetClass="emph" presetSubtype="0" autoRev="1" fill="hold" nodeType="withEffect">
                                  <p:stCondLst>
                                    <p:cond delay="0"/>
                                  </p:stCondLst>
                                  <p:childTnLst>
                                    <p:animRot by="21600000">
                                      <p:cBhvr>
                                        <p:cTn id="12" dur="3000" fill="hold"/>
                                        <p:tgtEl>
                                          <p:spTgt spid="4"/>
                                        </p:tgtEl>
                                        <p:attrNameLst>
                                          <p:attrName>r</p:attrName>
                                        </p:attrNameLst>
                                      </p:cBhvr>
                                    </p:animRot>
                                  </p:childTnLst>
                                </p:cTn>
                              </p:par>
                              <p:par>
                                <p:cTn id="13" presetID="2" presetClass="entr" presetSubtype="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ppt_x"/>
                                          </p:val>
                                        </p:tav>
                                        <p:tav tm="100000">
                                          <p:val>
                                            <p:strVal val="#ppt_x"/>
                                          </p:val>
                                        </p:tav>
                                      </p:tavLst>
                                    </p:anim>
                                    <p:anim calcmode="lin" valueType="num">
                                      <p:cBhvr additive="base">
                                        <p:cTn id="16" dur="3000" fill="hold"/>
                                        <p:tgtEl>
                                          <p:spTgt spid="5"/>
                                        </p:tgtEl>
                                        <p:attrNameLst>
                                          <p:attrName>ppt_y</p:attrName>
                                        </p:attrNameLst>
                                      </p:cBhvr>
                                      <p:tavLst>
                                        <p:tav tm="0">
                                          <p:val>
                                            <p:strVal val="0-#ppt_h/2"/>
                                          </p:val>
                                        </p:tav>
                                        <p:tav tm="100000">
                                          <p:val>
                                            <p:strVal val="#ppt_y"/>
                                          </p:val>
                                        </p:tav>
                                      </p:tavLst>
                                    </p:anim>
                                  </p:childTnLst>
                                </p:cTn>
                              </p:par>
                              <p:par>
                                <p:cTn id="17" presetID="8" presetClass="emph" presetSubtype="0" autoRev="1" fill="hold" nodeType="withEffect">
                                  <p:stCondLst>
                                    <p:cond delay="0"/>
                                  </p:stCondLst>
                                  <p:childTnLst>
                                    <p:animRot by="21600000">
                                      <p:cBhvr>
                                        <p:cTn id="18" dur="3000" fill="hold"/>
                                        <p:tgtEl>
                                          <p:spTgt spid="5"/>
                                        </p:tgtEl>
                                        <p:attrNameLst>
                                          <p:attrName>r</p:attrName>
                                        </p:attrNameLst>
                                      </p:cBhvr>
                                    </p:animRot>
                                  </p:childTnLst>
                                </p:cTn>
                              </p:par>
                              <p:par>
                                <p:cTn id="19" presetID="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0-#ppt_h/2"/>
                                          </p:val>
                                        </p:tav>
                                        <p:tav tm="100000">
                                          <p:val>
                                            <p:strVal val="#ppt_y"/>
                                          </p:val>
                                        </p:tav>
                                      </p:tavLst>
                                    </p:anim>
                                  </p:childTnLst>
                                </p:cTn>
                              </p:par>
                              <p:par>
                                <p:cTn id="23" presetID="8" presetClass="emph" presetSubtype="0" autoRev="1" fill="hold" nodeType="withEffect">
                                  <p:stCondLst>
                                    <p:cond delay="0"/>
                                  </p:stCondLst>
                                  <p:childTnLst>
                                    <p:animRot by="21600000">
                                      <p:cBhvr>
                                        <p:cTn id="24" dur="3000" fill="hold"/>
                                        <p:tgtEl>
                                          <p:spTgt spid="6"/>
                                        </p:tgtEl>
                                        <p:attrNameLst>
                                          <p:attrName>r</p:attrName>
                                        </p:attrNameLst>
                                      </p:cBhvr>
                                    </p:animRot>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8" presetClass="emph" presetSubtype="0" autoRev="1" fill="hold" nodeType="withEffect">
                                  <p:stCondLst>
                                    <p:cond delay="0"/>
                                  </p:stCondLst>
                                  <p:childTnLst>
                                    <p:animRot by="21600000">
                                      <p:cBhvr>
                                        <p:cTn id="30" dur="3000" fill="hold"/>
                                        <p:tgtEl>
                                          <p:spTgt spid="7"/>
                                        </p:tgtEl>
                                        <p:attrNameLst>
                                          <p:attrName>r</p:attrName>
                                        </p:attrNameLst>
                                      </p:cBhvr>
                                    </p:animRot>
                                  </p:childTnLst>
                                </p:cTn>
                              </p:par>
                              <p:par>
                                <p:cTn id="31" presetID="2" presetClass="entr" presetSubtype="1"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3000" fill="hold"/>
                                        <p:tgtEl>
                                          <p:spTgt spid="8"/>
                                        </p:tgtEl>
                                        <p:attrNameLst>
                                          <p:attrName>ppt_x</p:attrName>
                                        </p:attrNameLst>
                                      </p:cBhvr>
                                      <p:tavLst>
                                        <p:tav tm="0">
                                          <p:val>
                                            <p:strVal val="#ppt_x"/>
                                          </p:val>
                                        </p:tav>
                                        <p:tav tm="100000">
                                          <p:val>
                                            <p:strVal val="#ppt_x"/>
                                          </p:val>
                                        </p:tav>
                                      </p:tavLst>
                                    </p:anim>
                                    <p:anim calcmode="lin" valueType="num">
                                      <p:cBhvr additive="base">
                                        <p:cTn id="34" dur="3000" fill="hold"/>
                                        <p:tgtEl>
                                          <p:spTgt spid="8"/>
                                        </p:tgtEl>
                                        <p:attrNameLst>
                                          <p:attrName>ppt_y</p:attrName>
                                        </p:attrNameLst>
                                      </p:cBhvr>
                                      <p:tavLst>
                                        <p:tav tm="0">
                                          <p:val>
                                            <p:strVal val="0-#ppt_h/2"/>
                                          </p:val>
                                        </p:tav>
                                        <p:tav tm="100000">
                                          <p:val>
                                            <p:strVal val="#ppt_y"/>
                                          </p:val>
                                        </p:tav>
                                      </p:tavLst>
                                    </p:anim>
                                  </p:childTnLst>
                                </p:cTn>
                              </p:par>
                              <p:par>
                                <p:cTn id="35" presetID="8" presetClass="emph" presetSubtype="0" autoRev="1" fill="hold" nodeType="withEffect">
                                  <p:stCondLst>
                                    <p:cond delay="0"/>
                                  </p:stCondLst>
                                  <p:childTnLst>
                                    <p:animRot by="21600000">
                                      <p:cBhvr>
                                        <p:cTn id="36" dur="3000" fill="hold"/>
                                        <p:tgtEl>
                                          <p:spTgt spid="8"/>
                                        </p:tgtEl>
                                        <p:attrNameLst>
                                          <p:attrName>r</p:attrName>
                                        </p:attrNameLst>
                                      </p:cBhvr>
                                    </p:animRot>
                                  </p:childTnLst>
                                </p:cTn>
                              </p:par>
                              <p:par>
                                <p:cTn id="37" presetID="47" presetClass="entr" presetSubtype="0"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3000"/>
                                        <p:tgtEl>
                                          <p:spTgt spid="3"/>
                                        </p:tgtEl>
                                      </p:cBhvr>
                                    </p:animEffect>
                                    <p:anim calcmode="lin" valueType="num">
                                      <p:cBhvr>
                                        <p:cTn id="40" dur="3000" fill="hold"/>
                                        <p:tgtEl>
                                          <p:spTgt spid="3"/>
                                        </p:tgtEl>
                                        <p:attrNameLst>
                                          <p:attrName>ppt_x</p:attrName>
                                        </p:attrNameLst>
                                      </p:cBhvr>
                                      <p:tavLst>
                                        <p:tav tm="0">
                                          <p:val>
                                            <p:strVal val="#ppt_x"/>
                                          </p:val>
                                        </p:tav>
                                        <p:tav tm="100000">
                                          <p:val>
                                            <p:strVal val="#ppt_x"/>
                                          </p:val>
                                        </p:tav>
                                      </p:tavLst>
                                    </p:anim>
                                    <p:anim calcmode="lin" valueType="num">
                                      <p:cBhvr>
                                        <p:cTn id="41" dur="3000" fill="hold"/>
                                        <p:tgtEl>
                                          <p:spTgt spid="3"/>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3000"/>
                                        <p:tgtEl>
                                          <p:spTgt spid="2"/>
                                        </p:tgtEl>
                                      </p:cBhvr>
                                    </p:animEffect>
                                    <p:anim calcmode="lin" valueType="num">
                                      <p:cBhvr>
                                        <p:cTn id="45" dur="3000" fill="hold"/>
                                        <p:tgtEl>
                                          <p:spTgt spid="2"/>
                                        </p:tgtEl>
                                        <p:attrNameLst>
                                          <p:attrName>ppt_x</p:attrName>
                                        </p:attrNameLst>
                                      </p:cBhvr>
                                      <p:tavLst>
                                        <p:tav tm="0">
                                          <p:val>
                                            <p:strVal val="#ppt_x"/>
                                          </p:val>
                                        </p:tav>
                                        <p:tav tm="100000">
                                          <p:val>
                                            <p:strVal val="#ppt_x"/>
                                          </p:val>
                                        </p:tav>
                                      </p:tavLst>
                                    </p:anim>
                                    <p:anim calcmode="lin" valueType="num">
                                      <p:cBhvr>
                                        <p:cTn id="46"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66FF"/>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78950180f6352711419074ede29888f7.jpg"/>
          <p:cNvPicPr>
            <a:picLocks noGrp="1" noChangeAspect="1"/>
          </p:cNvPicPr>
          <p:nvPr isPhoto="1"/>
        </p:nvPicPr>
        <p:blipFill>
          <a:blip r:embed="rId2">
            <a:lum/>
          </a:blip>
          <a:stretch>
            <a:fillRect/>
          </a:stretch>
        </p:blipFill>
        <p:spPr>
          <a:xfrm>
            <a:off x="0" y="0"/>
            <a:ext cx="3903676" cy="5143500"/>
          </a:xfrm>
          <a:prstGeom prst="rect">
            <a:avLst/>
          </a:prstGeom>
          <a:noFill/>
          <a:ln>
            <a:noFill/>
          </a:ln>
        </p:spPr>
      </p:pic>
      <p:pic>
        <p:nvPicPr>
          <p:cNvPr id="3" name="2 Imagen" descr="91516574ca5ce598a07ebc9e3eb9d43e.jpg"/>
          <p:cNvPicPr>
            <a:picLocks noGrp="1" noChangeAspect="1"/>
          </p:cNvPicPr>
          <p:nvPr isPhoto="1"/>
        </p:nvPicPr>
        <p:blipFill>
          <a:blip r:embed="rId3">
            <a:lum/>
          </a:blip>
          <a:stretch>
            <a:fillRect/>
          </a:stretch>
        </p:blipFill>
        <p:spPr>
          <a:xfrm>
            <a:off x="5357818" y="0"/>
            <a:ext cx="3786182" cy="5143500"/>
          </a:xfrm>
          <a:prstGeom prst="rect">
            <a:avLst/>
          </a:prstGeom>
          <a:noFill/>
          <a:ln>
            <a:noFill/>
          </a:ln>
        </p:spPr>
      </p:pic>
      <p:pic>
        <p:nvPicPr>
          <p:cNvPr id="5" name="4 Imagen" descr="d7rx9sm-cbb41c97-9b05-46f2-88a5-fa592b699d56.png"/>
          <p:cNvPicPr>
            <a:picLocks noChangeAspect="1"/>
          </p:cNvPicPr>
          <p:nvPr/>
        </p:nvPicPr>
        <p:blipFill>
          <a:blip r:embed="rId4"/>
          <a:stretch>
            <a:fillRect/>
          </a:stretch>
        </p:blipFill>
        <p:spPr>
          <a:xfrm>
            <a:off x="3929058" y="-214314"/>
            <a:ext cx="1428760" cy="828791"/>
          </a:xfrm>
          <a:prstGeom prst="rect">
            <a:avLst/>
          </a:prstGeom>
        </p:spPr>
      </p:pic>
      <p:pic>
        <p:nvPicPr>
          <p:cNvPr id="6" name="5 Imagen" descr="d7rx9sm-cbb41c97-9b05-46f2-88a5-fa592b699d56.png"/>
          <p:cNvPicPr>
            <a:picLocks noChangeAspect="1"/>
          </p:cNvPicPr>
          <p:nvPr/>
        </p:nvPicPr>
        <p:blipFill>
          <a:blip r:embed="rId4"/>
          <a:stretch>
            <a:fillRect/>
          </a:stretch>
        </p:blipFill>
        <p:spPr>
          <a:xfrm>
            <a:off x="3929058" y="142858"/>
            <a:ext cx="1428760" cy="828791"/>
          </a:xfrm>
          <a:prstGeom prst="rect">
            <a:avLst/>
          </a:prstGeom>
        </p:spPr>
      </p:pic>
      <p:pic>
        <p:nvPicPr>
          <p:cNvPr id="7" name="6 Imagen" descr="d7rx9sm-cbb41c97-9b05-46f2-88a5-fa592b699d56.png"/>
          <p:cNvPicPr>
            <a:picLocks noChangeAspect="1"/>
          </p:cNvPicPr>
          <p:nvPr/>
        </p:nvPicPr>
        <p:blipFill>
          <a:blip r:embed="rId4"/>
          <a:stretch>
            <a:fillRect/>
          </a:stretch>
        </p:blipFill>
        <p:spPr>
          <a:xfrm>
            <a:off x="3929058" y="500048"/>
            <a:ext cx="1428760" cy="828791"/>
          </a:xfrm>
          <a:prstGeom prst="rect">
            <a:avLst/>
          </a:prstGeom>
        </p:spPr>
      </p:pic>
      <p:pic>
        <p:nvPicPr>
          <p:cNvPr id="8" name="7 Imagen" descr="d7rx9sm-cbb41c97-9b05-46f2-88a5-fa592b699d56.png"/>
          <p:cNvPicPr>
            <a:picLocks noChangeAspect="1"/>
          </p:cNvPicPr>
          <p:nvPr/>
        </p:nvPicPr>
        <p:blipFill>
          <a:blip r:embed="rId4"/>
          <a:stretch>
            <a:fillRect/>
          </a:stretch>
        </p:blipFill>
        <p:spPr>
          <a:xfrm>
            <a:off x="3929058" y="857256"/>
            <a:ext cx="1428760" cy="828791"/>
          </a:xfrm>
          <a:prstGeom prst="rect">
            <a:avLst/>
          </a:prstGeom>
        </p:spPr>
      </p:pic>
      <p:pic>
        <p:nvPicPr>
          <p:cNvPr id="9" name="8 Imagen" descr="d7rx9sm-cbb41c97-9b05-46f2-88a5-fa592b699d56.png"/>
          <p:cNvPicPr>
            <a:picLocks noChangeAspect="1"/>
          </p:cNvPicPr>
          <p:nvPr/>
        </p:nvPicPr>
        <p:blipFill>
          <a:blip r:embed="rId4"/>
          <a:stretch>
            <a:fillRect/>
          </a:stretch>
        </p:blipFill>
        <p:spPr>
          <a:xfrm>
            <a:off x="3929058" y="1214428"/>
            <a:ext cx="1428760" cy="828791"/>
          </a:xfrm>
          <a:prstGeom prst="rect">
            <a:avLst/>
          </a:prstGeom>
        </p:spPr>
      </p:pic>
      <p:pic>
        <p:nvPicPr>
          <p:cNvPr id="10" name="9 Imagen" descr="d7rx9sm-cbb41c97-9b05-46f2-88a5-fa592b699d56.png"/>
          <p:cNvPicPr>
            <a:picLocks noChangeAspect="1"/>
          </p:cNvPicPr>
          <p:nvPr/>
        </p:nvPicPr>
        <p:blipFill>
          <a:blip r:embed="rId4"/>
          <a:stretch>
            <a:fillRect/>
          </a:stretch>
        </p:blipFill>
        <p:spPr>
          <a:xfrm>
            <a:off x="3929058" y="1571618"/>
            <a:ext cx="1428760" cy="828791"/>
          </a:xfrm>
          <a:prstGeom prst="rect">
            <a:avLst/>
          </a:prstGeom>
        </p:spPr>
      </p:pic>
      <p:pic>
        <p:nvPicPr>
          <p:cNvPr id="11" name="10 Imagen" descr="d7rx9sm-cbb41c97-9b05-46f2-88a5-fa592b699d56.png"/>
          <p:cNvPicPr>
            <a:picLocks noChangeAspect="1"/>
          </p:cNvPicPr>
          <p:nvPr/>
        </p:nvPicPr>
        <p:blipFill>
          <a:blip r:embed="rId4"/>
          <a:stretch>
            <a:fillRect/>
          </a:stretch>
        </p:blipFill>
        <p:spPr>
          <a:xfrm>
            <a:off x="3929058" y="1928826"/>
            <a:ext cx="1428760" cy="828791"/>
          </a:xfrm>
          <a:prstGeom prst="rect">
            <a:avLst/>
          </a:prstGeom>
        </p:spPr>
      </p:pic>
      <p:pic>
        <p:nvPicPr>
          <p:cNvPr id="12" name="11 Imagen" descr="d7rx9sm-cbb41c97-9b05-46f2-88a5-fa592b699d56.png"/>
          <p:cNvPicPr>
            <a:picLocks noChangeAspect="1"/>
          </p:cNvPicPr>
          <p:nvPr/>
        </p:nvPicPr>
        <p:blipFill>
          <a:blip r:embed="rId4"/>
          <a:stretch>
            <a:fillRect/>
          </a:stretch>
        </p:blipFill>
        <p:spPr>
          <a:xfrm>
            <a:off x="3929058" y="2285998"/>
            <a:ext cx="1428760" cy="828791"/>
          </a:xfrm>
          <a:prstGeom prst="rect">
            <a:avLst/>
          </a:prstGeom>
        </p:spPr>
      </p:pic>
      <p:pic>
        <p:nvPicPr>
          <p:cNvPr id="13" name="12 Imagen" descr="d7rx9sm-cbb41c97-9b05-46f2-88a5-fa592b699d56.png"/>
          <p:cNvPicPr>
            <a:picLocks noChangeAspect="1"/>
          </p:cNvPicPr>
          <p:nvPr/>
        </p:nvPicPr>
        <p:blipFill>
          <a:blip r:embed="rId4"/>
          <a:stretch>
            <a:fillRect/>
          </a:stretch>
        </p:blipFill>
        <p:spPr>
          <a:xfrm>
            <a:off x="3929058" y="2643188"/>
            <a:ext cx="1428760" cy="828791"/>
          </a:xfrm>
          <a:prstGeom prst="rect">
            <a:avLst/>
          </a:prstGeom>
        </p:spPr>
      </p:pic>
      <p:pic>
        <p:nvPicPr>
          <p:cNvPr id="14" name="13 Imagen" descr="d7rx9sm-cbb41c97-9b05-46f2-88a5-fa592b699d56.png"/>
          <p:cNvPicPr>
            <a:picLocks noChangeAspect="1"/>
          </p:cNvPicPr>
          <p:nvPr/>
        </p:nvPicPr>
        <p:blipFill>
          <a:blip r:embed="rId4"/>
          <a:stretch>
            <a:fillRect/>
          </a:stretch>
        </p:blipFill>
        <p:spPr>
          <a:xfrm>
            <a:off x="3929058" y="3000396"/>
            <a:ext cx="1428760" cy="828791"/>
          </a:xfrm>
          <a:prstGeom prst="rect">
            <a:avLst/>
          </a:prstGeom>
        </p:spPr>
      </p:pic>
      <p:pic>
        <p:nvPicPr>
          <p:cNvPr id="15" name="14 Imagen" descr="d7rx9sm-cbb41c97-9b05-46f2-88a5-fa592b699d56.png"/>
          <p:cNvPicPr>
            <a:picLocks noChangeAspect="1"/>
          </p:cNvPicPr>
          <p:nvPr/>
        </p:nvPicPr>
        <p:blipFill>
          <a:blip r:embed="rId4"/>
          <a:stretch>
            <a:fillRect/>
          </a:stretch>
        </p:blipFill>
        <p:spPr>
          <a:xfrm>
            <a:off x="3929058" y="3357568"/>
            <a:ext cx="1428760" cy="828791"/>
          </a:xfrm>
          <a:prstGeom prst="rect">
            <a:avLst/>
          </a:prstGeom>
        </p:spPr>
      </p:pic>
      <p:pic>
        <p:nvPicPr>
          <p:cNvPr id="16" name="15 Imagen" descr="d7rx9sm-cbb41c97-9b05-46f2-88a5-fa592b699d56.png"/>
          <p:cNvPicPr>
            <a:picLocks noChangeAspect="1"/>
          </p:cNvPicPr>
          <p:nvPr/>
        </p:nvPicPr>
        <p:blipFill>
          <a:blip r:embed="rId4"/>
          <a:stretch>
            <a:fillRect/>
          </a:stretch>
        </p:blipFill>
        <p:spPr>
          <a:xfrm>
            <a:off x="3929058" y="3714758"/>
            <a:ext cx="1428760" cy="828791"/>
          </a:xfrm>
          <a:prstGeom prst="rect">
            <a:avLst/>
          </a:prstGeom>
        </p:spPr>
      </p:pic>
      <p:pic>
        <p:nvPicPr>
          <p:cNvPr id="17" name="16 Imagen" descr="d7rx9sm-cbb41c97-9b05-46f2-88a5-fa592b699d56.png"/>
          <p:cNvPicPr>
            <a:picLocks noChangeAspect="1"/>
          </p:cNvPicPr>
          <p:nvPr/>
        </p:nvPicPr>
        <p:blipFill>
          <a:blip r:embed="rId4"/>
          <a:stretch>
            <a:fillRect/>
          </a:stretch>
        </p:blipFill>
        <p:spPr>
          <a:xfrm>
            <a:off x="3929058" y="4071948"/>
            <a:ext cx="1428760" cy="828791"/>
          </a:xfrm>
          <a:prstGeom prst="rect">
            <a:avLst/>
          </a:prstGeom>
        </p:spPr>
      </p:pic>
      <p:pic>
        <p:nvPicPr>
          <p:cNvPr id="18" name="17 Imagen" descr="d7rx9sm-cbb41c97-9b05-46f2-88a5-fa592b699d56.png"/>
          <p:cNvPicPr>
            <a:picLocks noChangeAspect="1"/>
          </p:cNvPicPr>
          <p:nvPr/>
        </p:nvPicPr>
        <p:blipFill>
          <a:blip r:embed="rId4"/>
          <a:stretch>
            <a:fillRect/>
          </a:stretch>
        </p:blipFill>
        <p:spPr>
          <a:xfrm>
            <a:off x="3929058" y="4429138"/>
            <a:ext cx="1428760" cy="828791"/>
          </a:xfrm>
          <a:prstGeom prst="rect">
            <a:avLst/>
          </a:prstGeom>
        </p:spPr>
      </p:pic>
      <p:pic>
        <p:nvPicPr>
          <p:cNvPr id="19" name="18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2000" fill="hold"/>
                                        <p:tgtEl>
                                          <p:spTgt spid="2"/>
                                        </p:tgtEl>
                                        <p:attrNameLst>
                                          <p:attrName>ppt_x</p:attrName>
                                        </p:attrNameLst>
                                      </p:cBhvr>
                                      <p:tavLst>
                                        <p:tav tm="0">
                                          <p:val>
                                            <p:strVal val="1+#ppt_w/2"/>
                                          </p:val>
                                        </p:tav>
                                        <p:tav tm="100000">
                                          <p:val>
                                            <p:strVal val="#ppt_x"/>
                                          </p:val>
                                        </p:tav>
                                      </p:tavLst>
                                    </p:anim>
                                    <p:anim calcmode="lin" valueType="num">
                                      <p:cBhvr additive="base">
                                        <p:cTn id="10" dur="2000" fill="hold"/>
                                        <p:tgtEl>
                                          <p:spTgt spid="2"/>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0-#ppt_w/2"/>
                                          </p:val>
                                        </p:tav>
                                        <p:tav tm="100000">
                                          <p:val>
                                            <p:strVal val="#ppt_x"/>
                                          </p:val>
                                        </p:tav>
                                      </p:tavLst>
                                    </p:anim>
                                    <p:anim calcmode="lin" valueType="num">
                                      <p:cBhvr additive="base">
                                        <p:cTn id="14" dur="2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000"/>
                            </p:stCondLst>
                            <p:childTnLst>
                              <p:par>
                                <p:cTn id="16" presetID="1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lide(fromLeft)">
                                      <p:cBhvr>
                                        <p:cTn id="18" dur="2000"/>
                                        <p:tgtEl>
                                          <p:spTgt spid="5"/>
                                        </p:tgtEl>
                                      </p:cBhvr>
                                    </p:animEffect>
                                  </p:childTnLst>
                                </p:cTn>
                              </p:par>
                              <p:par>
                                <p:cTn id="19" presetID="12"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lide(fromRight)">
                                      <p:cBhvr>
                                        <p:cTn id="21" dur="2000"/>
                                        <p:tgtEl>
                                          <p:spTgt spid="6"/>
                                        </p:tgtEl>
                                      </p:cBhvr>
                                    </p:animEffect>
                                  </p:childTnLst>
                                </p:cTn>
                              </p:par>
                              <p:par>
                                <p:cTn id="22" presetID="12" presetClass="entr" presetSubtype="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slide(fromLeft)">
                                      <p:cBhvr>
                                        <p:cTn id="24" dur="2000"/>
                                        <p:tgtEl>
                                          <p:spTgt spid="7"/>
                                        </p:tgtEl>
                                      </p:cBhvr>
                                    </p:animEffect>
                                  </p:childTnLst>
                                </p:cTn>
                              </p:par>
                              <p:par>
                                <p:cTn id="25" presetID="12" presetClass="entr" presetSubtype="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slide(fromRight)">
                                      <p:cBhvr>
                                        <p:cTn id="27" dur="2000"/>
                                        <p:tgtEl>
                                          <p:spTgt spid="8"/>
                                        </p:tgtEl>
                                      </p:cBhvr>
                                    </p:animEffect>
                                  </p:childTnLst>
                                </p:cTn>
                              </p:par>
                              <p:par>
                                <p:cTn id="28" presetID="12" presetClass="entr" presetSubtype="8"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slide(fromLeft)">
                                      <p:cBhvr>
                                        <p:cTn id="30" dur="2000"/>
                                        <p:tgtEl>
                                          <p:spTgt spid="9"/>
                                        </p:tgtEl>
                                      </p:cBhvr>
                                    </p:animEffect>
                                  </p:childTnLst>
                                </p:cTn>
                              </p:par>
                              <p:par>
                                <p:cTn id="31" presetID="12" presetClass="entr" presetSubtype="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slide(fromRight)">
                                      <p:cBhvr>
                                        <p:cTn id="33" dur="2000"/>
                                        <p:tgtEl>
                                          <p:spTgt spid="10"/>
                                        </p:tgtEl>
                                      </p:cBhvr>
                                    </p:animEffect>
                                  </p:childTnLst>
                                </p:cTn>
                              </p:par>
                              <p:par>
                                <p:cTn id="34" presetID="12" presetClass="entr" presetSubtype="8"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slide(fromLeft)">
                                      <p:cBhvr>
                                        <p:cTn id="36" dur="2000"/>
                                        <p:tgtEl>
                                          <p:spTgt spid="11"/>
                                        </p:tgtEl>
                                      </p:cBhvr>
                                    </p:animEffect>
                                  </p:childTnLst>
                                </p:cTn>
                              </p:par>
                              <p:par>
                                <p:cTn id="37" presetID="12" presetClass="entr" presetSubtype="2"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slide(fromRight)">
                                      <p:cBhvr>
                                        <p:cTn id="39" dur="2000"/>
                                        <p:tgtEl>
                                          <p:spTgt spid="12"/>
                                        </p:tgtEl>
                                      </p:cBhvr>
                                    </p:animEffect>
                                  </p:childTnLst>
                                </p:cTn>
                              </p:par>
                              <p:par>
                                <p:cTn id="40" presetID="12" presetClass="entr" presetSubtype="8"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slide(fromLeft)">
                                      <p:cBhvr>
                                        <p:cTn id="42" dur="2000"/>
                                        <p:tgtEl>
                                          <p:spTgt spid="13"/>
                                        </p:tgtEl>
                                      </p:cBhvr>
                                    </p:animEffect>
                                  </p:childTnLst>
                                </p:cTn>
                              </p:par>
                              <p:par>
                                <p:cTn id="43" presetID="12" presetClass="entr" presetSubtype="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slide(fromRight)">
                                      <p:cBhvr>
                                        <p:cTn id="45" dur="2000"/>
                                        <p:tgtEl>
                                          <p:spTgt spid="14"/>
                                        </p:tgtEl>
                                      </p:cBhvr>
                                    </p:animEffect>
                                  </p:childTnLst>
                                </p:cTn>
                              </p:par>
                              <p:par>
                                <p:cTn id="46" presetID="12" presetClass="entr" presetSubtype="8"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slide(fromLeft)">
                                      <p:cBhvr>
                                        <p:cTn id="48" dur="2000"/>
                                        <p:tgtEl>
                                          <p:spTgt spid="15"/>
                                        </p:tgtEl>
                                      </p:cBhvr>
                                    </p:animEffect>
                                  </p:childTnLst>
                                </p:cTn>
                              </p:par>
                              <p:par>
                                <p:cTn id="49" presetID="12" presetClass="entr" presetSubtype="2"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slide(fromRight)">
                                      <p:cBhvr>
                                        <p:cTn id="51" dur="2000"/>
                                        <p:tgtEl>
                                          <p:spTgt spid="16"/>
                                        </p:tgtEl>
                                      </p:cBhvr>
                                    </p:animEffect>
                                  </p:childTnLst>
                                </p:cTn>
                              </p:par>
                              <p:par>
                                <p:cTn id="52" presetID="12" presetClass="entr" presetSubtype="8"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slide(fromLeft)">
                                      <p:cBhvr>
                                        <p:cTn id="54" dur="2000"/>
                                        <p:tgtEl>
                                          <p:spTgt spid="17"/>
                                        </p:tgtEl>
                                      </p:cBhvr>
                                    </p:animEffect>
                                  </p:childTnLst>
                                </p:cTn>
                              </p:par>
                              <p:par>
                                <p:cTn id="55" presetID="12" presetClass="entr" presetSubtype="2"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slide(fromRight)">
                                      <p:cBhvr>
                                        <p:cTn id="5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ismatic-Simple-Corner-Ornament.png"/>
          <p:cNvPicPr>
            <a:picLocks noChangeAspect="1"/>
          </p:cNvPicPr>
          <p:nvPr/>
        </p:nvPicPr>
        <p:blipFill>
          <a:blip r:embed="rId2">
            <a:lum contrast="20000"/>
          </a:blip>
          <a:stretch>
            <a:fillRect/>
          </a:stretch>
        </p:blipFill>
        <p:spPr>
          <a:xfrm>
            <a:off x="0" y="0"/>
            <a:ext cx="4857752" cy="5214920"/>
          </a:xfrm>
          <a:prstGeom prst="rect">
            <a:avLst/>
          </a:prstGeom>
        </p:spPr>
      </p:pic>
      <p:pic>
        <p:nvPicPr>
          <p:cNvPr id="3" name="2 Imagen" descr="Prismatic-Simple-Corner-Ornament.png"/>
          <p:cNvPicPr>
            <a:picLocks noChangeAspect="1"/>
          </p:cNvPicPr>
          <p:nvPr/>
        </p:nvPicPr>
        <p:blipFill>
          <a:blip r:embed="rId2">
            <a:lum contrast="20000"/>
          </a:blip>
          <a:stretch>
            <a:fillRect/>
          </a:stretch>
        </p:blipFill>
        <p:spPr>
          <a:xfrm flipH="1">
            <a:off x="4572000" y="0"/>
            <a:ext cx="4572000" cy="5143500"/>
          </a:xfrm>
          <a:prstGeom prst="rect">
            <a:avLst/>
          </a:prstGeom>
        </p:spPr>
      </p:pic>
      <p:sp>
        <p:nvSpPr>
          <p:cNvPr id="4" name="3 CuadroTexto"/>
          <p:cNvSpPr txBox="1"/>
          <p:nvPr/>
        </p:nvSpPr>
        <p:spPr>
          <a:xfrm>
            <a:off x="1857356" y="2071684"/>
            <a:ext cx="5572163" cy="1323439"/>
          </a:xfrm>
          <a:prstGeom prst="rect">
            <a:avLst/>
          </a:prstGeom>
          <a:noFill/>
        </p:spPr>
        <p:txBody>
          <a:bodyPr wrap="square" rtlCol="0">
            <a:spAutoFit/>
          </a:bodyPr>
          <a:lstStyle/>
          <a:p>
            <a:pPr algn="ctr"/>
            <a:r>
              <a:rPr lang="es-PE" sz="2000" b="1" dirty="0" smtClean="0">
                <a:solidFill>
                  <a:srgbClr val="861A00"/>
                </a:solidFill>
              </a:rPr>
              <a:t>Y así, en este lienzo de bits y sueños, el arte digital despliega sus empeños, una danza de colores y formas abstractas, donde la belleza es etérea, como las ráfagas.</a:t>
            </a:r>
          </a:p>
          <a:p>
            <a:pPr algn="ctr"/>
            <a:endParaRPr lang="es-PE" sz="2000" b="1" dirty="0">
              <a:solidFill>
                <a:srgbClr val="861A00"/>
              </a:solidFill>
            </a:endParaRPr>
          </a:p>
        </p:txBody>
      </p:sp>
    </p:spTree>
  </p:cSld>
  <p:clrMapOvr>
    <a:masterClrMapping/>
  </p:clrMapOvr>
  <p:transition advClick="0" advTm="2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pic>
        <p:nvPicPr>
          <p:cNvPr id="2" name="1 Imagen" descr="ba9ea8bf5e0083575e9d4eba83175b29.jpg"/>
          <p:cNvPicPr>
            <a:picLocks noGrp="1" noChangeAspect="1"/>
          </p:cNvPicPr>
          <p:nvPr isPhoto="1"/>
        </p:nvPicPr>
        <p:blipFill>
          <a:blip r:embed="rId2">
            <a:lum/>
          </a:blip>
          <a:stretch>
            <a:fillRect/>
          </a:stretch>
        </p:blipFill>
        <p:spPr>
          <a:xfrm>
            <a:off x="1" y="0"/>
            <a:ext cx="3786181" cy="5143500"/>
          </a:xfrm>
          <a:prstGeom prst="rect">
            <a:avLst/>
          </a:prstGeom>
          <a:noFill/>
          <a:ln>
            <a:noFill/>
          </a:ln>
        </p:spPr>
      </p:pic>
      <p:pic>
        <p:nvPicPr>
          <p:cNvPr id="3" name="2 Imagen" descr="f41d1b328e311b6e2fc9388c5278ad59.jpg"/>
          <p:cNvPicPr>
            <a:picLocks noGrp="1" noChangeAspect="1"/>
          </p:cNvPicPr>
          <p:nvPr isPhoto="1"/>
        </p:nvPicPr>
        <p:blipFill>
          <a:blip r:embed="rId3">
            <a:lum/>
          </a:blip>
          <a:stretch>
            <a:fillRect/>
          </a:stretch>
        </p:blipFill>
        <p:spPr>
          <a:xfrm>
            <a:off x="5572132" y="0"/>
            <a:ext cx="3571868" cy="5143500"/>
          </a:xfrm>
          <a:prstGeom prst="rect">
            <a:avLst/>
          </a:prstGeom>
          <a:noFill/>
          <a:ln>
            <a:noFill/>
          </a:ln>
        </p:spPr>
      </p:pic>
      <p:pic>
        <p:nvPicPr>
          <p:cNvPr id="5" name="4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a:off x="3964786" y="-178604"/>
            <a:ext cx="571486" cy="928694"/>
          </a:xfrm>
          <a:prstGeom prst="rect">
            <a:avLst/>
          </a:prstGeom>
          <a:effectLst>
            <a:reflection blurRad="6350" stA="50000" endA="300" endPos="90000" dir="5400000" sy="-100000" algn="bl" rotWithShape="0"/>
          </a:effectLst>
        </p:spPr>
      </p:pic>
      <p:pic>
        <p:nvPicPr>
          <p:cNvPr id="6" name="5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flipV="1">
            <a:off x="4852999" y="-138123"/>
            <a:ext cx="571486" cy="847732"/>
          </a:xfrm>
          <a:prstGeom prst="rect">
            <a:avLst/>
          </a:prstGeom>
          <a:effectLst>
            <a:reflection blurRad="6350" stA="50000" endA="300" endPos="90000" dir="5400000" sy="-100000" algn="bl" rotWithShape="0"/>
          </a:effectLst>
        </p:spPr>
      </p:pic>
      <p:pic>
        <p:nvPicPr>
          <p:cNvPr id="7" name="6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a:off x="3964786" y="321444"/>
            <a:ext cx="571486" cy="928694"/>
          </a:xfrm>
          <a:prstGeom prst="rect">
            <a:avLst/>
          </a:prstGeom>
          <a:effectLst>
            <a:reflection blurRad="6350" stA="50000" endA="300" endPos="90000" dir="5400000" sy="-100000" algn="bl" rotWithShape="0"/>
          </a:effectLst>
        </p:spPr>
      </p:pic>
      <p:pic>
        <p:nvPicPr>
          <p:cNvPr id="8" name="7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flipV="1">
            <a:off x="4852999" y="361925"/>
            <a:ext cx="571486" cy="847732"/>
          </a:xfrm>
          <a:prstGeom prst="rect">
            <a:avLst/>
          </a:prstGeom>
          <a:effectLst>
            <a:reflection blurRad="6350" stA="50000" endA="300" endPos="90000" dir="5400000" sy="-100000" algn="bl" rotWithShape="0"/>
          </a:effectLst>
        </p:spPr>
      </p:pic>
      <p:pic>
        <p:nvPicPr>
          <p:cNvPr id="9" name="8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a:off x="3964786" y="821528"/>
            <a:ext cx="571486" cy="928694"/>
          </a:xfrm>
          <a:prstGeom prst="rect">
            <a:avLst/>
          </a:prstGeom>
          <a:effectLst>
            <a:reflection blurRad="6350" stA="50000" endA="300" endPos="90000" dir="5400000" sy="-100000" algn="bl" rotWithShape="0"/>
          </a:effectLst>
        </p:spPr>
      </p:pic>
      <p:pic>
        <p:nvPicPr>
          <p:cNvPr id="10" name="9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flipV="1">
            <a:off x="4852999" y="862009"/>
            <a:ext cx="571486" cy="847732"/>
          </a:xfrm>
          <a:prstGeom prst="rect">
            <a:avLst/>
          </a:prstGeom>
          <a:effectLst>
            <a:reflection blurRad="6350" stA="50000" endA="300" endPos="90000" dir="5400000" sy="-100000" algn="bl" rotWithShape="0"/>
          </a:effectLst>
        </p:spPr>
      </p:pic>
      <p:pic>
        <p:nvPicPr>
          <p:cNvPr id="11" name="10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a:off x="3964786" y="1321576"/>
            <a:ext cx="571486" cy="928694"/>
          </a:xfrm>
          <a:prstGeom prst="rect">
            <a:avLst/>
          </a:prstGeom>
          <a:effectLst>
            <a:reflection blurRad="6350" stA="50000" endA="300" endPos="90000" dir="5400000" sy="-100000" algn="bl" rotWithShape="0"/>
          </a:effectLst>
        </p:spPr>
      </p:pic>
      <p:pic>
        <p:nvPicPr>
          <p:cNvPr id="12" name="11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flipV="1">
            <a:off x="4852999" y="1362057"/>
            <a:ext cx="571486" cy="847732"/>
          </a:xfrm>
          <a:prstGeom prst="rect">
            <a:avLst/>
          </a:prstGeom>
          <a:effectLst>
            <a:reflection blurRad="6350" stA="50000" endA="300" endPos="90000" dir="5400000" sy="-100000" algn="bl" rotWithShape="0"/>
          </a:effectLst>
        </p:spPr>
      </p:pic>
      <p:pic>
        <p:nvPicPr>
          <p:cNvPr id="13" name="12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a:off x="3964786" y="1821660"/>
            <a:ext cx="571486" cy="928694"/>
          </a:xfrm>
          <a:prstGeom prst="rect">
            <a:avLst/>
          </a:prstGeom>
          <a:effectLst>
            <a:reflection blurRad="6350" stA="50000" endA="300" endPos="90000" dir="5400000" sy="-100000" algn="bl" rotWithShape="0"/>
          </a:effectLst>
        </p:spPr>
      </p:pic>
      <p:pic>
        <p:nvPicPr>
          <p:cNvPr id="14" name="13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flipV="1">
            <a:off x="4852999" y="1862141"/>
            <a:ext cx="571486" cy="847732"/>
          </a:xfrm>
          <a:prstGeom prst="rect">
            <a:avLst/>
          </a:prstGeom>
          <a:effectLst>
            <a:reflection blurRad="6350" stA="50000" endA="300" endPos="90000" dir="5400000" sy="-100000" algn="bl" rotWithShape="0"/>
          </a:effectLst>
        </p:spPr>
      </p:pic>
      <p:pic>
        <p:nvPicPr>
          <p:cNvPr id="15" name="14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a:off x="3964786" y="2321708"/>
            <a:ext cx="571486" cy="928694"/>
          </a:xfrm>
          <a:prstGeom prst="rect">
            <a:avLst/>
          </a:prstGeom>
          <a:effectLst>
            <a:reflection blurRad="6350" stA="50000" endA="300" endPos="90000" dir="5400000" sy="-100000" algn="bl" rotWithShape="0"/>
          </a:effectLst>
        </p:spPr>
      </p:pic>
      <p:pic>
        <p:nvPicPr>
          <p:cNvPr id="16" name="15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flipV="1">
            <a:off x="4852999" y="2362189"/>
            <a:ext cx="571486" cy="847732"/>
          </a:xfrm>
          <a:prstGeom prst="rect">
            <a:avLst/>
          </a:prstGeom>
          <a:effectLst>
            <a:reflection blurRad="6350" stA="50000" endA="300" endPos="90000" dir="5400000" sy="-100000" algn="bl" rotWithShape="0"/>
          </a:effectLst>
        </p:spPr>
      </p:pic>
      <p:pic>
        <p:nvPicPr>
          <p:cNvPr id="17" name="16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a:off x="3964786" y="2821792"/>
            <a:ext cx="571486" cy="928694"/>
          </a:xfrm>
          <a:prstGeom prst="rect">
            <a:avLst/>
          </a:prstGeom>
          <a:effectLst>
            <a:reflection blurRad="6350" stA="50000" endA="300" endPos="90000" dir="5400000" sy="-100000" algn="bl" rotWithShape="0"/>
          </a:effectLst>
        </p:spPr>
      </p:pic>
      <p:pic>
        <p:nvPicPr>
          <p:cNvPr id="18" name="17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flipV="1">
            <a:off x="4852999" y="2862273"/>
            <a:ext cx="571486" cy="847732"/>
          </a:xfrm>
          <a:prstGeom prst="rect">
            <a:avLst/>
          </a:prstGeom>
          <a:effectLst>
            <a:reflection blurRad="6350" stA="50000" endA="300" endPos="90000" dir="5400000" sy="-100000" algn="bl" rotWithShape="0"/>
          </a:effectLst>
        </p:spPr>
      </p:pic>
      <p:pic>
        <p:nvPicPr>
          <p:cNvPr id="19" name="18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a:off x="3964786" y="3321840"/>
            <a:ext cx="571486" cy="928694"/>
          </a:xfrm>
          <a:prstGeom prst="rect">
            <a:avLst/>
          </a:prstGeom>
          <a:effectLst>
            <a:reflection blurRad="6350" stA="50000" endA="300" endPos="90000" dir="5400000" sy="-100000" algn="bl" rotWithShape="0"/>
          </a:effectLst>
        </p:spPr>
      </p:pic>
      <p:pic>
        <p:nvPicPr>
          <p:cNvPr id="20" name="19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flipV="1">
            <a:off x="4852999" y="3362321"/>
            <a:ext cx="571486" cy="847732"/>
          </a:xfrm>
          <a:prstGeom prst="rect">
            <a:avLst/>
          </a:prstGeom>
          <a:effectLst>
            <a:reflection blurRad="6350" stA="50000" endA="300" endPos="90000" dir="5400000" sy="-100000" algn="bl" rotWithShape="0"/>
          </a:effectLst>
        </p:spPr>
      </p:pic>
      <p:pic>
        <p:nvPicPr>
          <p:cNvPr id="21" name="20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a:off x="3964786" y="3750486"/>
            <a:ext cx="571486" cy="928694"/>
          </a:xfrm>
          <a:prstGeom prst="rect">
            <a:avLst/>
          </a:prstGeom>
          <a:effectLst>
            <a:reflection blurRad="6350" stA="50000" endA="300" endPos="90000" dir="5400000" sy="-100000" algn="bl" rotWithShape="0"/>
          </a:effectLst>
        </p:spPr>
      </p:pic>
      <p:pic>
        <p:nvPicPr>
          <p:cNvPr id="22" name="21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flipV="1">
            <a:off x="4852999" y="3790967"/>
            <a:ext cx="571486" cy="847732"/>
          </a:xfrm>
          <a:prstGeom prst="rect">
            <a:avLst/>
          </a:prstGeom>
          <a:effectLst>
            <a:reflection blurRad="6350" stA="50000" endA="300" endPos="90000" dir="5400000" sy="-100000" algn="bl" rotWithShape="0"/>
          </a:effectLst>
        </p:spPr>
      </p:pic>
      <p:pic>
        <p:nvPicPr>
          <p:cNvPr id="23" name="22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a:off x="3964786" y="4250534"/>
            <a:ext cx="571486" cy="928694"/>
          </a:xfrm>
          <a:prstGeom prst="rect">
            <a:avLst/>
          </a:prstGeom>
          <a:effectLst>
            <a:reflection blurRad="6350" stA="50000" endA="300" endPos="90000" dir="5400000" sy="-100000" algn="bl" rotWithShape="0"/>
          </a:effectLst>
        </p:spPr>
      </p:pic>
      <p:pic>
        <p:nvPicPr>
          <p:cNvPr id="24" name="23 Imagen" descr="abstract-drop-logo-5E58491026-seeklogo.com.png"/>
          <p:cNvPicPr>
            <a:picLocks noChangeAspect="1"/>
          </p:cNvPicPr>
          <p:nvPr/>
        </p:nvPicPr>
        <p:blipFill>
          <a:blip r:embed="rId4">
            <a:duotone>
              <a:prstClr val="black"/>
              <a:srgbClr val="6E25FF">
                <a:tint val="45000"/>
                <a:satMod val="400000"/>
              </a:srgbClr>
            </a:duotone>
            <a:lum contrast="40000"/>
          </a:blip>
          <a:stretch>
            <a:fillRect/>
          </a:stretch>
        </p:blipFill>
        <p:spPr>
          <a:xfrm rot="16200000" flipV="1">
            <a:off x="4852999" y="4291015"/>
            <a:ext cx="571486" cy="847732"/>
          </a:xfrm>
          <a:prstGeom prst="rect">
            <a:avLst/>
          </a:prstGeom>
          <a:effectLst>
            <a:reflection blurRad="6350" stA="50000" endA="300" endPos="90000" dir="5400000" sy="-100000" algn="bl" rotWithShape="0"/>
          </a:effectLst>
        </p:spPr>
      </p:pic>
      <p:pic>
        <p:nvPicPr>
          <p:cNvPr id="25" name="24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2000"/>
                                        <p:tgtEl>
                                          <p:spTgt spid="5"/>
                                        </p:tgtEl>
                                      </p:cBhvr>
                                    </p:animEffect>
                                    <p:anim calcmode="lin" valueType="num">
                                      <p:cBhvr>
                                        <p:cTn id="10" dur="2000" fill="hold"/>
                                        <p:tgtEl>
                                          <p:spTgt spid="5"/>
                                        </p:tgtEl>
                                        <p:attrNameLst>
                                          <p:attrName>ppt_x</p:attrName>
                                        </p:attrNameLst>
                                      </p:cBhvr>
                                      <p:tavLst>
                                        <p:tav tm="0">
                                          <p:val>
                                            <p:strVal val="#ppt_x"/>
                                          </p:val>
                                        </p:tav>
                                        <p:tav tm="100000">
                                          <p:val>
                                            <p:strVal val="#ppt_x"/>
                                          </p:val>
                                        </p:tav>
                                      </p:tavLst>
                                    </p:anim>
                                    <p:anim calcmode="lin" valueType="num">
                                      <p:cBhvr>
                                        <p:cTn id="11" dur="2000" fill="hold"/>
                                        <p:tgtEl>
                                          <p:spTgt spid="5"/>
                                        </p:tgtEl>
                                        <p:attrNameLst>
                                          <p:attrName>ppt_y</p:attrName>
                                        </p:attrNameLst>
                                      </p:cBhvr>
                                      <p:tavLst>
                                        <p:tav tm="0">
                                          <p:val>
                                            <p:strVal val="#ppt_y-.1"/>
                                          </p:val>
                                        </p:tav>
                                        <p:tav tm="100000">
                                          <p:val>
                                            <p:strVal val="#ppt_y"/>
                                          </p:val>
                                        </p:tav>
                                      </p:tavLst>
                                    </p:anim>
                                  </p:childTnLst>
                                </p:cTn>
                              </p:par>
                              <p:par>
                                <p:cTn id="12" presetID="47"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anim calcmode="lin" valueType="num">
                                      <p:cBhvr>
                                        <p:cTn id="15" dur="2000" fill="hold"/>
                                        <p:tgtEl>
                                          <p:spTgt spid="6"/>
                                        </p:tgtEl>
                                        <p:attrNameLst>
                                          <p:attrName>ppt_x</p:attrName>
                                        </p:attrNameLst>
                                      </p:cBhvr>
                                      <p:tavLst>
                                        <p:tav tm="0">
                                          <p:val>
                                            <p:strVal val="#ppt_x"/>
                                          </p:val>
                                        </p:tav>
                                        <p:tav tm="100000">
                                          <p:val>
                                            <p:strVal val="#ppt_x"/>
                                          </p:val>
                                        </p:tav>
                                      </p:tavLst>
                                    </p:anim>
                                    <p:anim calcmode="lin" valueType="num">
                                      <p:cBhvr>
                                        <p:cTn id="16" dur="2000" fill="hold"/>
                                        <p:tgtEl>
                                          <p:spTgt spid="6"/>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anim calcmode="lin" valueType="num">
                                      <p:cBhvr>
                                        <p:cTn id="20" dur="2000" fill="hold"/>
                                        <p:tgtEl>
                                          <p:spTgt spid="7"/>
                                        </p:tgtEl>
                                        <p:attrNameLst>
                                          <p:attrName>ppt_x</p:attrName>
                                        </p:attrNameLst>
                                      </p:cBhvr>
                                      <p:tavLst>
                                        <p:tav tm="0">
                                          <p:val>
                                            <p:strVal val="#ppt_x"/>
                                          </p:val>
                                        </p:tav>
                                        <p:tav tm="100000">
                                          <p:val>
                                            <p:strVal val="#ppt_x"/>
                                          </p:val>
                                        </p:tav>
                                      </p:tavLst>
                                    </p:anim>
                                    <p:anim calcmode="lin" valueType="num">
                                      <p:cBhvr>
                                        <p:cTn id="21" dur="2000" fill="hold"/>
                                        <p:tgtEl>
                                          <p:spTgt spid="7"/>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anim calcmode="lin" valueType="num">
                                      <p:cBhvr>
                                        <p:cTn id="25" dur="2000" fill="hold"/>
                                        <p:tgtEl>
                                          <p:spTgt spid="8"/>
                                        </p:tgtEl>
                                        <p:attrNameLst>
                                          <p:attrName>ppt_x</p:attrName>
                                        </p:attrNameLst>
                                      </p:cBhvr>
                                      <p:tavLst>
                                        <p:tav tm="0">
                                          <p:val>
                                            <p:strVal val="#ppt_x"/>
                                          </p:val>
                                        </p:tav>
                                        <p:tav tm="100000">
                                          <p:val>
                                            <p:strVal val="#ppt_x"/>
                                          </p:val>
                                        </p:tav>
                                      </p:tavLst>
                                    </p:anim>
                                    <p:anim calcmode="lin" valueType="num">
                                      <p:cBhvr>
                                        <p:cTn id="26" dur="2000" fill="hold"/>
                                        <p:tgtEl>
                                          <p:spTgt spid="8"/>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000"/>
                                        <p:tgtEl>
                                          <p:spTgt spid="9"/>
                                        </p:tgtEl>
                                      </p:cBhvr>
                                    </p:animEffect>
                                    <p:anim calcmode="lin" valueType="num">
                                      <p:cBhvr>
                                        <p:cTn id="30" dur="2000" fill="hold"/>
                                        <p:tgtEl>
                                          <p:spTgt spid="9"/>
                                        </p:tgtEl>
                                        <p:attrNameLst>
                                          <p:attrName>ppt_x</p:attrName>
                                        </p:attrNameLst>
                                      </p:cBhvr>
                                      <p:tavLst>
                                        <p:tav tm="0">
                                          <p:val>
                                            <p:strVal val="#ppt_x"/>
                                          </p:val>
                                        </p:tav>
                                        <p:tav tm="100000">
                                          <p:val>
                                            <p:strVal val="#ppt_x"/>
                                          </p:val>
                                        </p:tav>
                                      </p:tavLst>
                                    </p:anim>
                                    <p:anim calcmode="lin" valueType="num">
                                      <p:cBhvr>
                                        <p:cTn id="31" dur="2000" fill="hold"/>
                                        <p:tgtEl>
                                          <p:spTgt spid="9"/>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2000"/>
                                        <p:tgtEl>
                                          <p:spTgt spid="10"/>
                                        </p:tgtEl>
                                      </p:cBhvr>
                                    </p:animEffect>
                                    <p:anim calcmode="lin" valueType="num">
                                      <p:cBhvr>
                                        <p:cTn id="35" dur="2000" fill="hold"/>
                                        <p:tgtEl>
                                          <p:spTgt spid="10"/>
                                        </p:tgtEl>
                                        <p:attrNameLst>
                                          <p:attrName>ppt_x</p:attrName>
                                        </p:attrNameLst>
                                      </p:cBhvr>
                                      <p:tavLst>
                                        <p:tav tm="0">
                                          <p:val>
                                            <p:strVal val="#ppt_x"/>
                                          </p:val>
                                        </p:tav>
                                        <p:tav tm="100000">
                                          <p:val>
                                            <p:strVal val="#ppt_x"/>
                                          </p:val>
                                        </p:tav>
                                      </p:tavLst>
                                    </p:anim>
                                    <p:anim calcmode="lin" valueType="num">
                                      <p:cBhvr>
                                        <p:cTn id="36" dur="2000" fill="hold"/>
                                        <p:tgtEl>
                                          <p:spTgt spid="10"/>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2000"/>
                                        <p:tgtEl>
                                          <p:spTgt spid="11"/>
                                        </p:tgtEl>
                                      </p:cBhvr>
                                    </p:animEffect>
                                    <p:anim calcmode="lin" valueType="num">
                                      <p:cBhvr>
                                        <p:cTn id="40" dur="2000" fill="hold"/>
                                        <p:tgtEl>
                                          <p:spTgt spid="11"/>
                                        </p:tgtEl>
                                        <p:attrNameLst>
                                          <p:attrName>ppt_x</p:attrName>
                                        </p:attrNameLst>
                                      </p:cBhvr>
                                      <p:tavLst>
                                        <p:tav tm="0">
                                          <p:val>
                                            <p:strVal val="#ppt_x"/>
                                          </p:val>
                                        </p:tav>
                                        <p:tav tm="100000">
                                          <p:val>
                                            <p:strVal val="#ppt_x"/>
                                          </p:val>
                                        </p:tav>
                                      </p:tavLst>
                                    </p:anim>
                                    <p:anim calcmode="lin" valueType="num">
                                      <p:cBhvr>
                                        <p:cTn id="41" dur="2000" fill="hold"/>
                                        <p:tgtEl>
                                          <p:spTgt spid="11"/>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2000"/>
                                        <p:tgtEl>
                                          <p:spTgt spid="12"/>
                                        </p:tgtEl>
                                      </p:cBhvr>
                                    </p:animEffect>
                                    <p:anim calcmode="lin" valueType="num">
                                      <p:cBhvr>
                                        <p:cTn id="45" dur="2000" fill="hold"/>
                                        <p:tgtEl>
                                          <p:spTgt spid="12"/>
                                        </p:tgtEl>
                                        <p:attrNameLst>
                                          <p:attrName>ppt_x</p:attrName>
                                        </p:attrNameLst>
                                      </p:cBhvr>
                                      <p:tavLst>
                                        <p:tav tm="0">
                                          <p:val>
                                            <p:strVal val="#ppt_x"/>
                                          </p:val>
                                        </p:tav>
                                        <p:tav tm="100000">
                                          <p:val>
                                            <p:strVal val="#ppt_x"/>
                                          </p:val>
                                        </p:tav>
                                      </p:tavLst>
                                    </p:anim>
                                    <p:anim calcmode="lin" valueType="num">
                                      <p:cBhvr>
                                        <p:cTn id="46" dur="2000" fill="hold"/>
                                        <p:tgtEl>
                                          <p:spTgt spid="12"/>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000"/>
                                        <p:tgtEl>
                                          <p:spTgt spid="13"/>
                                        </p:tgtEl>
                                      </p:cBhvr>
                                    </p:animEffect>
                                    <p:anim calcmode="lin" valueType="num">
                                      <p:cBhvr>
                                        <p:cTn id="50" dur="2000" fill="hold"/>
                                        <p:tgtEl>
                                          <p:spTgt spid="13"/>
                                        </p:tgtEl>
                                        <p:attrNameLst>
                                          <p:attrName>ppt_x</p:attrName>
                                        </p:attrNameLst>
                                      </p:cBhvr>
                                      <p:tavLst>
                                        <p:tav tm="0">
                                          <p:val>
                                            <p:strVal val="#ppt_x"/>
                                          </p:val>
                                        </p:tav>
                                        <p:tav tm="100000">
                                          <p:val>
                                            <p:strVal val="#ppt_x"/>
                                          </p:val>
                                        </p:tav>
                                      </p:tavLst>
                                    </p:anim>
                                    <p:anim calcmode="lin" valueType="num">
                                      <p:cBhvr>
                                        <p:cTn id="51" dur="2000" fill="hold"/>
                                        <p:tgtEl>
                                          <p:spTgt spid="13"/>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2000"/>
                                        <p:tgtEl>
                                          <p:spTgt spid="14"/>
                                        </p:tgtEl>
                                      </p:cBhvr>
                                    </p:animEffect>
                                    <p:anim calcmode="lin" valueType="num">
                                      <p:cBhvr>
                                        <p:cTn id="55" dur="2000" fill="hold"/>
                                        <p:tgtEl>
                                          <p:spTgt spid="14"/>
                                        </p:tgtEl>
                                        <p:attrNameLst>
                                          <p:attrName>ppt_x</p:attrName>
                                        </p:attrNameLst>
                                      </p:cBhvr>
                                      <p:tavLst>
                                        <p:tav tm="0">
                                          <p:val>
                                            <p:strVal val="#ppt_x"/>
                                          </p:val>
                                        </p:tav>
                                        <p:tav tm="100000">
                                          <p:val>
                                            <p:strVal val="#ppt_x"/>
                                          </p:val>
                                        </p:tav>
                                      </p:tavLst>
                                    </p:anim>
                                    <p:anim calcmode="lin" valueType="num">
                                      <p:cBhvr>
                                        <p:cTn id="56" dur="2000" fill="hold"/>
                                        <p:tgtEl>
                                          <p:spTgt spid="14"/>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2000"/>
                                        <p:tgtEl>
                                          <p:spTgt spid="15"/>
                                        </p:tgtEl>
                                      </p:cBhvr>
                                    </p:animEffect>
                                    <p:anim calcmode="lin" valueType="num">
                                      <p:cBhvr>
                                        <p:cTn id="60" dur="2000" fill="hold"/>
                                        <p:tgtEl>
                                          <p:spTgt spid="15"/>
                                        </p:tgtEl>
                                        <p:attrNameLst>
                                          <p:attrName>ppt_x</p:attrName>
                                        </p:attrNameLst>
                                      </p:cBhvr>
                                      <p:tavLst>
                                        <p:tav tm="0">
                                          <p:val>
                                            <p:strVal val="#ppt_x"/>
                                          </p:val>
                                        </p:tav>
                                        <p:tav tm="100000">
                                          <p:val>
                                            <p:strVal val="#ppt_x"/>
                                          </p:val>
                                        </p:tav>
                                      </p:tavLst>
                                    </p:anim>
                                    <p:anim calcmode="lin" valueType="num">
                                      <p:cBhvr>
                                        <p:cTn id="61" dur="2000" fill="hold"/>
                                        <p:tgtEl>
                                          <p:spTgt spid="15"/>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2000"/>
                                        <p:tgtEl>
                                          <p:spTgt spid="16"/>
                                        </p:tgtEl>
                                      </p:cBhvr>
                                    </p:animEffect>
                                    <p:anim calcmode="lin" valueType="num">
                                      <p:cBhvr>
                                        <p:cTn id="65" dur="2000" fill="hold"/>
                                        <p:tgtEl>
                                          <p:spTgt spid="16"/>
                                        </p:tgtEl>
                                        <p:attrNameLst>
                                          <p:attrName>ppt_x</p:attrName>
                                        </p:attrNameLst>
                                      </p:cBhvr>
                                      <p:tavLst>
                                        <p:tav tm="0">
                                          <p:val>
                                            <p:strVal val="#ppt_x"/>
                                          </p:val>
                                        </p:tav>
                                        <p:tav tm="100000">
                                          <p:val>
                                            <p:strVal val="#ppt_x"/>
                                          </p:val>
                                        </p:tav>
                                      </p:tavLst>
                                    </p:anim>
                                    <p:anim calcmode="lin" valueType="num">
                                      <p:cBhvr>
                                        <p:cTn id="66" dur="2000" fill="hold"/>
                                        <p:tgtEl>
                                          <p:spTgt spid="16"/>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2000"/>
                                        <p:tgtEl>
                                          <p:spTgt spid="17"/>
                                        </p:tgtEl>
                                      </p:cBhvr>
                                    </p:animEffect>
                                    <p:anim calcmode="lin" valueType="num">
                                      <p:cBhvr>
                                        <p:cTn id="70" dur="2000" fill="hold"/>
                                        <p:tgtEl>
                                          <p:spTgt spid="17"/>
                                        </p:tgtEl>
                                        <p:attrNameLst>
                                          <p:attrName>ppt_x</p:attrName>
                                        </p:attrNameLst>
                                      </p:cBhvr>
                                      <p:tavLst>
                                        <p:tav tm="0">
                                          <p:val>
                                            <p:strVal val="#ppt_x"/>
                                          </p:val>
                                        </p:tav>
                                        <p:tav tm="100000">
                                          <p:val>
                                            <p:strVal val="#ppt_x"/>
                                          </p:val>
                                        </p:tav>
                                      </p:tavLst>
                                    </p:anim>
                                    <p:anim calcmode="lin" valueType="num">
                                      <p:cBhvr>
                                        <p:cTn id="71" dur="2000" fill="hold"/>
                                        <p:tgtEl>
                                          <p:spTgt spid="17"/>
                                        </p:tgtEl>
                                        <p:attrNameLst>
                                          <p:attrName>ppt_y</p:attrName>
                                        </p:attrNameLst>
                                      </p:cBhvr>
                                      <p:tavLst>
                                        <p:tav tm="0">
                                          <p:val>
                                            <p:strVal val="#ppt_y-.1"/>
                                          </p:val>
                                        </p:tav>
                                        <p:tav tm="100000">
                                          <p:val>
                                            <p:strVal val="#ppt_y"/>
                                          </p:val>
                                        </p:tav>
                                      </p:tavLst>
                                    </p:anim>
                                  </p:childTnLst>
                                </p:cTn>
                              </p:par>
                              <p:par>
                                <p:cTn id="72" presetID="47" presetClass="entr" presetSubtype="0"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2000"/>
                                        <p:tgtEl>
                                          <p:spTgt spid="18"/>
                                        </p:tgtEl>
                                      </p:cBhvr>
                                    </p:animEffect>
                                    <p:anim calcmode="lin" valueType="num">
                                      <p:cBhvr>
                                        <p:cTn id="75" dur="2000" fill="hold"/>
                                        <p:tgtEl>
                                          <p:spTgt spid="18"/>
                                        </p:tgtEl>
                                        <p:attrNameLst>
                                          <p:attrName>ppt_x</p:attrName>
                                        </p:attrNameLst>
                                      </p:cBhvr>
                                      <p:tavLst>
                                        <p:tav tm="0">
                                          <p:val>
                                            <p:strVal val="#ppt_x"/>
                                          </p:val>
                                        </p:tav>
                                        <p:tav tm="100000">
                                          <p:val>
                                            <p:strVal val="#ppt_x"/>
                                          </p:val>
                                        </p:tav>
                                      </p:tavLst>
                                    </p:anim>
                                    <p:anim calcmode="lin" valueType="num">
                                      <p:cBhvr>
                                        <p:cTn id="76" dur="2000" fill="hold"/>
                                        <p:tgtEl>
                                          <p:spTgt spid="18"/>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fade">
                                      <p:cBhvr>
                                        <p:cTn id="79" dur="2000"/>
                                        <p:tgtEl>
                                          <p:spTgt spid="19"/>
                                        </p:tgtEl>
                                      </p:cBhvr>
                                    </p:animEffect>
                                    <p:anim calcmode="lin" valueType="num">
                                      <p:cBhvr>
                                        <p:cTn id="80" dur="2000" fill="hold"/>
                                        <p:tgtEl>
                                          <p:spTgt spid="19"/>
                                        </p:tgtEl>
                                        <p:attrNameLst>
                                          <p:attrName>ppt_x</p:attrName>
                                        </p:attrNameLst>
                                      </p:cBhvr>
                                      <p:tavLst>
                                        <p:tav tm="0">
                                          <p:val>
                                            <p:strVal val="#ppt_x"/>
                                          </p:val>
                                        </p:tav>
                                        <p:tav tm="100000">
                                          <p:val>
                                            <p:strVal val="#ppt_x"/>
                                          </p:val>
                                        </p:tav>
                                      </p:tavLst>
                                    </p:anim>
                                    <p:anim calcmode="lin" valueType="num">
                                      <p:cBhvr>
                                        <p:cTn id="81" dur="2000" fill="hold"/>
                                        <p:tgtEl>
                                          <p:spTgt spid="19"/>
                                        </p:tgtEl>
                                        <p:attrNameLst>
                                          <p:attrName>ppt_y</p:attrName>
                                        </p:attrNameLst>
                                      </p:cBhvr>
                                      <p:tavLst>
                                        <p:tav tm="0">
                                          <p:val>
                                            <p:strVal val="#ppt_y-.1"/>
                                          </p:val>
                                        </p:tav>
                                        <p:tav tm="100000">
                                          <p:val>
                                            <p:strVal val="#ppt_y"/>
                                          </p:val>
                                        </p:tav>
                                      </p:tavLst>
                                    </p:anim>
                                  </p:childTnLst>
                                </p:cTn>
                              </p:par>
                              <p:par>
                                <p:cTn id="82" presetID="47" presetClass="entr" presetSubtype="0"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Effect transition="in" filter="fade">
                                      <p:cBhvr>
                                        <p:cTn id="84" dur="2000"/>
                                        <p:tgtEl>
                                          <p:spTgt spid="20"/>
                                        </p:tgtEl>
                                      </p:cBhvr>
                                    </p:animEffect>
                                    <p:anim calcmode="lin" valueType="num">
                                      <p:cBhvr>
                                        <p:cTn id="85" dur="2000" fill="hold"/>
                                        <p:tgtEl>
                                          <p:spTgt spid="20"/>
                                        </p:tgtEl>
                                        <p:attrNameLst>
                                          <p:attrName>ppt_x</p:attrName>
                                        </p:attrNameLst>
                                      </p:cBhvr>
                                      <p:tavLst>
                                        <p:tav tm="0">
                                          <p:val>
                                            <p:strVal val="#ppt_x"/>
                                          </p:val>
                                        </p:tav>
                                        <p:tav tm="100000">
                                          <p:val>
                                            <p:strVal val="#ppt_x"/>
                                          </p:val>
                                        </p:tav>
                                      </p:tavLst>
                                    </p:anim>
                                    <p:anim calcmode="lin" valueType="num">
                                      <p:cBhvr>
                                        <p:cTn id="86" dur="2000" fill="hold"/>
                                        <p:tgtEl>
                                          <p:spTgt spid="20"/>
                                        </p:tgtEl>
                                        <p:attrNameLst>
                                          <p:attrName>ppt_y</p:attrName>
                                        </p:attrNameLst>
                                      </p:cBhvr>
                                      <p:tavLst>
                                        <p:tav tm="0">
                                          <p:val>
                                            <p:strVal val="#ppt_y-.1"/>
                                          </p:val>
                                        </p:tav>
                                        <p:tav tm="100000">
                                          <p:val>
                                            <p:strVal val="#ppt_y"/>
                                          </p:val>
                                        </p:tav>
                                      </p:tavLst>
                                    </p:anim>
                                  </p:childTnLst>
                                </p:cTn>
                              </p:par>
                              <p:par>
                                <p:cTn id="87" presetID="47" presetClass="entr" presetSubtype="0" fill="hold" nodeType="with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2000"/>
                                        <p:tgtEl>
                                          <p:spTgt spid="21"/>
                                        </p:tgtEl>
                                      </p:cBhvr>
                                    </p:animEffect>
                                    <p:anim calcmode="lin" valueType="num">
                                      <p:cBhvr>
                                        <p:cTn id="90" dur="2000" fill="hold"/>
                                        <p:tgtEl>
                                          <p:spTgt spid="21"/>
                                        </p:tgtEl>
                                        <p:attrNameLst>
                                          <p:attrName>ppt_x</p:attrName>
                                        </p:attrNameLst>
                                      </p:cBhvr>
                                      <p:tavLst>
                                        <p:tav tm="0">
                                          <p:val>
                                            <p:strVal val="#ppt_x"/>
                                          </p:val>
                                        </p:tav>
                                        <p:tav tm="100000">
                                          <p:val>
                                            <p:strVal val="#ppt_x"/>
                                          </p:val>
                                        </p:tav>
                                      </p:tavLst>
                                    </p:anim>
                                    <p:anim calcmode="lin" valueType="num">
                                      <p:cBhvr>
                                        <p:cTn id="91" dur="2000" fill="hold"/>
                                        <p:tgtEl>
                                          <p:spTgt spid="21"/>
                                        </p:tgtEl>
                                        <p:attrNameLst>
                                          <p:attrName>ppt_y</p:attrName>
                                        </p:attrNameLst>
                                      </p:cBhvr>
                                      <p:tavLst>
                                        <p:tav tm="0">
                                          <p:val>
                                            <p:strVal val="#ppt_y-.1"/>
                                          </p:val>
                                        </p:tav>
                                        <p:tav tm="100000">
                                          <p:val>
                                            <p:strVal val="#ppt_y"/>
                                          </p:val>
                                        </p:tav>
                                      </p:tavLst>
                                    </p:anim>
                                  </p:childTnLst>
                                </p:cTn>
                              </p:par>
                              <p:par>
                                <p:cTn id="92" presetID="47" presetClass="entr" presetSubtype="0" fill="hold" nodeType="withEffect">
                                  <p:stCondLst>
                                    <p:cond delay="0"/>
                                  </p:stCondLst>
                                  <p:childTnLst>
                                    <p:set>
                                      <p:cBhvr>
                                        <p:cTn id="93" dur="1" fill="hold">
                                          <p:stCondLst>
                                            <p:cond delay="0"/>
                                          </p:stCondLst>
                                        </p:cTn>
                                        <p:tgtEl>
                                          <p:spTgt spid="22"/>
                                        </p:tgtEl>
                                        <p:attrNameLst>
                                          <p:attrName>style.visibility</p:attrName>
                                        </p:attrNameLst>
                                      </p:cBhvr>
                                      <p:to>
                                        <p:strVal val="visible"/>
                                      </p:to>
                                    </p:set>
                                    <p:animEffect transition="in" filter="fade">
                                      <p:cBhvr>
                                        <p:cTn id="94" dur="2000"/>
                                        <p:tgtEl>
                                          <p:spTgt spid="22"/>
                                        </p:tgtEl>
                                      </p:cBhvr>
                                    </p:animEffect>
                                    <p:anim calcmode="lin" valueType="num">
                                      <p:cBhvr>
                                        <p:cTn id="95" dur="2000" fill="hold"/>
                                        <p:tgtEl>
                                          <p:spTgt spid="22"/>
                                        </p:tgtEl>
                                        <p:attrNameLst>
                                          <p:attrName>ppt_x</p:attrName>
                                        </p:attrNameLst>
                                      </p:cBhvr>
                                      <p:tavLst>
                                        <p:tav tm="0">
                                          <p:val>
                                            <p:strVal val="#ppt_x"/>
                                          </p:val>
                                        </p:tav>
                                        <p:tav tm="100000">
                                          <p:val>
                                            <p:strVal val="#ppt_x"/>
                                          </p:val>
                                        </p:tav>
                                      </p:tavLst>
                                    </p:anim>
                                    <p:anim calcmode="lin" valueType="num">
                                      <p:cBhvr>
                                        <p:cTn id="96" dur="2000" fill="hold"/>
                                        <p:tgtEl>
                                          <p:spTgt spid="22"/>
                                        </p:tgtEl>
                                        <p:attrNameLst>
                                          <p:attrName>ppt_y</p:attrName>
                                        </p:attrNameLst>
                                      </p:cBhvr>
                                      <p:tavLst>
                                        <p:tav tm="0">
                                          <p:val>
                                            <p:strVal val="#ppt_y-.1"/>
                                          </p:val>
                                        </p:tav>
                                        <p:tav tm="100000">
                                          <p:val>
                                            <p:strVal val="#ppt_y"/>
                                          </p:val>
                                        </p:tav>
                                      </p:tavLst>
                                    </p:anim>
                                  </p:childTnLst>
                                </p:cTn>
                              </p:par>
                              <p:par>
                                <p:cTn id="97" presetID="47" presetClass="entr" presetSubtype="0"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2000"/>
                                        <p:tgtEl>
                                          <p:spTgt spid="23"/>
                                        </p:tgtEl>
                                      </p:cBhvr>
                                    </p:animEffect>
                                    <p:anim calcmode="lin" valueType="num">
                                      <p:cBhvr>
                                        <p:cTn id="100" dur="2000" fill="hold"/>
                                        <p:tgtEl>
                                          <p:spTgt spid="23"/>
                                        </p:tgtEl>
                                        <p:attrNameLst>
                                          <p:attrName>ppt_x</p:attrName>
                                        </p:attrNameLst>
                                      </p:cBhvr>
                                      <p:tavLst>
                                        <p:tav tm="0">
                                          <p:val>
                                            <p:strVal val="#ppt_x"/>
                                          </p:val>
                                        </p:tav>
                                        <p:tav tm="100000">
                                          <p:val>
                                            <p:strVal val="#ppt_x"/>
                                          </p:val>
                                        </p:tav>
                                      </p:tavLst>
                                    </p:anim>
                                    <p:anim calcmode="lin" valueType="num">
                                      <p:cBhvr>
                                        <p:cTn id="101" dur="2000" fill="hold"/>
                                        <p:tgtEl>
                                          <p:spTgt spid="23"/>
                                        </p:tgtEl>
                                        <p:attrNameLst>
                                          <p:attrName>ppt_y</p:attrName>
                                        </p:attrNameLst>
                                      </p:cBhvr>
                                      <p:tavLst>
                                        <p:tav tm="0">
                                          <p:val>
                                            <p:strVal val="#ppt_y-.1"/>
                                          </p:val>
                                        </p:tav>
                                        <p:tav tm="100000">
                                          <p:val>
                                            <p:strVal val="#ppt_y"/>
                                          </p:val>
                                        </p:tav>
                                      </p:tavLst>
                                    </p:anim>
                                  </p:childTnLst>
                                </p:cTn>
                              </p:par>
                              <p:par>
                                <p:cTn id="102" presetID="47" presetClass="entr" presetSubtype="0" fill="hold" nodeType="withEffect">
                                  <p:stCondLst>
                                    <p:cond delay="0"/>
                                  </p:stCondLst>
                                  <p:childTnLst>
                                    <p:set>
                                      <p:cBhvr>
                                        <p:cTn id="103" dur="1" fill="hold">
                                          <p:stCondLst>
                                            <p:cond delay="0"/>
                                          </p:stCondLst>
                                        </p:cTn>
                                        <p:tgtEl>
                                          <p:spTgt spid="24"/>
                                        </p:tgtEl>
                                        <p:attrNameLst>
                                          <p:attrName>style.visibility</p:attrName>
                                        </p:attrNameLst>
                                      </p:cBhvr>
                                      <p:to>
                                        <p:strVal val="visible"/>
                                      </p:to>
                                    </p:set>
                                    <p:animEffect transition="in" filter="fade">
                                      <p:cBhvr>
                                        <p:cTn id="104" dur="2000"/>
                                        <p:tgtEl>
                                          <p:spTgt spid="24"/>
                                        </p:tgtEl>
                                      </p:cBhvr>
                                    </p:animEffect>
                                    <p:anim calcmode="lin" valueType="num">
                                      <p:cBhvr>
                                        <p:cTn id="105" dur="2000" fill="hold"/>
                                        <p:tgtEl>
                                          <p:spTgt spid="24"/>
                                        </p:tgtEl>
                                        <p:attrNameLst>
                                          <p:attrName>ppt_x</p:attrName>
                                        </p:attrNameLst>
                                      </p:cBhvr>
                                      <p:tavLst>
                                        <p:tav tm="0">
                                          <p:val>
                                            <p:strVal val="#ppt_x"/>
                                          </p:val>
                                        </p:tav>
                                        <p:tav tm="100000">
                                          <p:val>
                                            <p:strVal val="#ppt_x"/>
                                          </p:val>
                                        </p:tav>
                                      </p:tavLst>
                                    </p:anim>
                                    <p:anim calcmode="lin" valueType="num">
                                      <p:cBhvr>
                                        <p:cTn id="106" dur="2000" fill="hold"/>
                                        <p:tgtEl>
                                          <p:spTgt spid="24"/>
                                        </p:tgtEl>
                                        <p:attrNameLst>
                                          <p:attrName>ppt_y</p:attrName>
                                        </p:attrNameLst>
                                      </p:cBhvr>
                                      <p:tavLst>
                                        <p:tav tm="0">
                                          <p:val>
                                            <p:strVal val="#ppt_y-.1"/>
                                          </p:val>
                                        </p:tav>
                                        <p:tav tm="100000">
                                          <p:val>
                                            <p:strVal val="#ppt_y"/>
                                          </p:val>
                                        </p:tav>
                                      </p:tavLst>
                                    </p:anim>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6"/>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0"/>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4"/>
                                        </p:tgtEl>
                                        <p:attrNameLst>
                                          <p:attrName>r</p:attrName>
                                        </p:attrNameLst>
                                      </p:cBhvr>
                                    </p:animRot>
                                  </p:childTnLst>
                                </p:cTn>
                              </p:par>
                              <p:par>
                                <p:cTn id="147" presetID="18" presetClass="entr" presetSubtype="12" fill="hold" nodeType="withEffect">
                                  <p:stCondLst>
                                    <p:cond delay="0"/>
                                  </p:stCondLst>
                                  <p:childTnLst>
                                    <p:set>
                                      <p:cBhvr>
                                        <p:cTn id="148" dur="1" fill="hold">
                                          <p:stCondLst>
                                            <p:cond delay="0"/>
                                          </p:stCondLst>
                                        </p:cTn>
                                        <p:tgtEl>
                                          <p:spTgt spid="2"/>
                                        </p:tgtEl>
                                        <p:attrNameLst>
                                          <p:attrName>style.visibility</p:attrName>
                                        </p:attrNameLst>
                                      </p:cBhvr>
                                      <p:to>
                                        <p:strVal val="visible"/>
                                      </p:to>
                                    </p:set>
                                    <p:animEffect transition="in" filter="strips(downLeft)">
                                      <p:cBhvr>
                                        <p:cTn id="149" dur="2000"/>
                                        <p:tgtEl>
                                          <p:spTgt spid="2"/>
                                        </p:tgtEl>
                                      </p:cBhvr>
                                    </p:animEffect>
                                  </p:childTnLst>
                                </p:cTn>
                              </p:par>
                              <p:par>
                                <p:cTn id="150" presetID="18" presetClass="entr" presetSubtype="6" fill="hold" nodeType="withEffect">
                                  <p:stCondLst>
                                    <p:cond delay="0"/>
                                  </p:stCondLst>
                                  <p:childTnLst>
                                    <p:set>
                                      <p:cBhvr>
                                        <p:cTn id="151" dur="1" fill="hold">
                                          <p:stCondLst>
                                            <p:cond delay="0"/>
                                          </p:stCondLst>
                                        </p:cTn>
                                        <p:tgtEl>
                                          <p:spTgt spid="3"/>
                                        </p:tgtEl>
                                        <p:attrNameLst>
                                          <p:attrName>style.visibility</p:attrName>
                                        </p:attrNameLst>
                                      </p:cBhvr>
                                      <p:to>
                                        <p:strVal val="visible"/>
                                      </p:to>
                                    </p:set>
                                    <p:animEffect transition="in" filter="strips(downRight)">
                                      <p:cBhvr>
                                        <p:cTn id="15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69f0254ad94f504f94d080f58f74364d.jpg"/>
          <p:cNvPicPr>
            <a:picLocks noGrp="1" noChangeAspect="1"/>
          </p:cNvPicPr>
          <p:nvPr isPhoto="1"/>
        </p:nvPicPr>
        <p:blipFill>
          <a:blip r:embed="rId2">
            <a:lum/>
          </a:blip>
          <a:stretch>
            <a:fillRect/>
          </a:stretch>
        </p:blipFill>
        <p:spPr>
          <a:xfrm>
            <a:off x="5286380" y="0"/>
            <a:ext cx="3857620" cy="5143500"/>
          </a:xfrm>
          <a:prstGeom prst="rect">
            <a:avLst/>
          </a:prstGeom>
          <a:noFill/>
          <a:ln>
            <a:noFill/>
          </a:ln>
        </p:spPr>
      </p:pic>
      <p:pic>
        <p:nvPicPr>
          <p:cNvPr id="3" name="2 Imagen" descr="031abf601d2dc2711db2df3903157d67.jpg"/>
          <p:cNvPicPr>
            <a:picLocks noGrp="1" noChangeAspect="1"/>
          </p:cNvPicPr>
          <p:nvPr isPhoto="1"/>
        </p:nvPicPr>
        <p:blipFill>
          <a:blip r:embed="rId3">
            <a:lum/>
          </a:blip>
          <a:stretch>
            <a:fillRect/>
          </a:stretch>
        </p:blipFill>
        <p:spPr>
          <a:xfrm>
            <a:off x="0" y="0"/>
            <a:ext cx="3500430" cy="5143500"/>
          </a:xfrm>
          <a:prstGeom prst="rect">
            <a:avLst/>
          </a:prstGeom>
          <a:noFill/>
          <a:ln>
            <a:noFill/>
          </a:ln>
        </p:spPr>
      </p:pic>
      <p:pic>
        <p:nvPicPr>
          <p:cNvPr id="4" name="3 Imagen" descr="968-9681898_white-decorative-line-png-calligraphy.png"/>
          <p:cNvPicPr>
            <a:picLocks noChangeAspect="1"/>
          </p:cNvPicPr>
          <p:nvPr/>
        </p:nvPicPr>
        <p:blipFill>
          <a:blip r:embed="rId4"/>
          <a:stretch>
            <a:fillRect/>
          </a:stretch>
        </p:blipFill>
        <p:spPr>
          <a:xfrm>
            <a:off x="3500430" y="0"/>
            <a:ext cx="1571636" cy="628738"/>
          </a:xfrm>
          <a:prstGeom prst="rect">
            <a:avLst/>
          </a:prstGeom>
        </p:spPr>
      </p:pic>
      <p:pic>
        <p:nvPicPr>
          <p:cNvPr id="5" name="4 Imagen" descr="968-9681898_white-decorative-line-png-calligraphy.png"/>
          <p:cNvPicPr>
            <a:picLocks noChangeAspect="1"/>
          </p:cNvPicPr>
          <p:nvPr/>
        </p:nvPicPr>
        <p:blipFill>
          <a:blip r:embed="rId4">
            <a:duotone>
              <a:schemeClr val="accent2">
                <a:shade val="45000"/>
                <a:satMod val="135000"/>
              </a:schemeClr>
              <a:prstClr val="white"/>
            </a:duotone>
            <a:lum contrast="40000"/>
          </a:blip>
          <a:stretch>
            <a:fillRect/>
          </a:stretch>
        </p:blipFill>
        <p:spPr>
          <a:xfrm>
            <a:off x="3500430" y="573064"/>
            <a:ext cx="1643074" cy="698598"/>
          </a:xfrm>
          <a:prstGeom prst="rect">
            <a:avLst/>
          </a:prstGeom>
        </p:spPr>
      </p:pic>
      <p:pic>
        <p:nvPicPr>
          <p:cNvPr id="6" name="5 Imagen" descr="968-9681898_white-decorative-line-png-calligraphy.png"/>
          <p:cNvPicPr>
            <a:picLocks noChangeAspect="1"/>
          </p:cNvPicPr>
          <p:nvPr/>
        </p:nvPicPr>
        <p:blipFill>
          <a:blip r:embed="rId4"/>
          <a:stretch>
            <a:fillRect/>
          </a:stretch>
        </p:blipFill>
        <p:spPr>
          <a:xfrm>
            <a:off x="3571868" y="1214428"/>
            <a:ext cx="1571636" cy="698598"/>
          </a:xfrm>
          <a:prstGeom prst="rect">
            <a:avLst/>
          </a:prstGeom>
        </p:spPr>
      </p:pic>
      <p:pic>
        <p:nvPicPr>
          <p:cNvPr id="7" name="6 Imagen" descr="968-9681898_white-decorative-line-png-calligraphy.png"/>
          <p:cNvPicPr>
            <a:picLocks noChangeAspect="1"/>
          </p:cNvPicPr>
          <p:nvPr/>
        </p:nvPicPr>
        <p:blipFill>
          <a:blip r:embed="rId4">
            <a:duotone>
              <a:schemeClr val="accent2">
                <a:shade val="45000"/>
                <a:satMod val="135000"/>
              </a:schemeClr>
              <a:prstClr val="white"/>
            </a:duotone>
            <a:lum contrast="40000"/>
          </a:blip>
          <a:stretch>
            <a:fillRect/>
          </a:stretch>
        </p:blipFill>
        <p:spPr>
          <a:xfrm>
            <a:off x="3500430" y="1858948"/>
            <a:ext cx="1643074" cy="698598"/>
          </a:xfrm>
          <a:prstGeom prst="rect">
            <a:avLst/>
          </a:prstGeom>
        </p:spPr>
      </p:pic>
      <p:pic>
        <p:nvPicPr>
          <p:cNvPr id="8" name="7 Imagen" descr="968-9681898_white-decorative-line-png-calligraphy.png"/>
          <p:cNvPicPr>
            <a:picLocks noChangeAspect="1"/>
          </p:cNvPicPr>
          <p:nvPr/>
        </p:nvPicPr>
        <p:blipFill>
          <a:blip r:embed="rId4"/>
          <a:stretch>
            <a:fillRect/>
          </a:stretch>
        </p:blipFill>
        <p:spPr>
          <a:xfrm>
            <a:off x="3571868" y="2516094"/>
            <a:ext cx="1571636" cy="698598"/>
          </a:xfrm>
          <a:prstGeom prst="rect">
            <a:avLst/>
          </a:prstGeom>
        </p:spPr>
      </p:pic>
      <p:pic>
        <p:nvPicPr>
          <p:cNvPr id="9" name="8 Imagen" descr="968-9681898_white-decorative-line-png-calligraphy.png"/>
          <p:cNvPicPr>
            <a:picLocks noChangeAspect="1"/>
          </p:cNvPicPr>
          <p:nvPr/>
        </p:nvPicPr>
        <p:blipFill>
          <a:blip r:embed="rId4">
            <a:duotone>
              <a:schemeClr val="accent2">
                <a:shade val="45000"/>
                <a:satMod val="135000"/>
              </a:schemeClr>
              <a:prstClr val="white"/>
            </a:duotone>
            <a:lum contrast="40000"/>
          </a:blip>
          <a:stretch>
            <a:fillRect/>
          </a:stretch>
        </p:blipFill>
        <p:spPr>
          <a:xfrm>
            <a:off x="3571868" y="3159018"/>
            <a:ext cx="1571636" cy="698598"/>
          </a:xfrm>
          <a:prstGeom prst="rect">
            <a:avLst/>
          </a:prstGeom>
        </p:spPr>
      </p:pic>
      <p:pic>
        <p:nvPicPr>
          <p:cNvPr id="10" name="9 Imagen" descr="968-9681898_white-decorative-line-png-calligraphy.png"/>
          <p:cNvPicPr>
            <a:picLocks noChangeAspect="1"/>
          </p:cNvPicPr>
          <p:nvPr/>
        </p:nvPicPr>
        <p:blipFill>
          <a:blip r:embed="rId4"/>
          <a:stretch>
            <a:fillRect/>
          </a:stretch>
        </p:blipFill>
        <p:spPr>
          <a:xfrm>
            <a:off x="3500430" y="3801978"/>
            <a:ext cx="1643074" cy="698598"/>
          </a:xfrm>
          <a:prstGeom prst="rect">
            <a:avLst/>
          </a:prstGeom>
        </p:spPr>
      </p:pic>
      <p:pic>
        <p:nvPicPr>
          <p:cNvPr id="11" name="10 Imagen" descr="968-9681898_white-decorative-line-png-calligraphy.png"/>
          <p:cNvPicPr>
            <a:picLocks noChangeAspect="1"/>
          </p:cNvPicPr>
          <p:nvPr/>
        </p:nvPicPr>
        <p:blipFill>
          <a:blip r:embed="rId4">
            <a:duotone>
              <a:schemeClr val="accent2">
                <a:shade val="45000"/>
                <a:satMod val="135000"/>
              </a:schemeClr>
              <a:prstClr val="white"/>
            </a:duotone>
            <a:lum contrast="40000"/>
          </a:blip>
          <a:stretch>
            <a:fillRect/>
          </a:stretch>
        </p:blipFill>
        <p:spPr>
          <a:xfrm>
            <a:off x="3500430" y="4444902"/>
            <a:ext cx="1643074" cy="698598"/>
          </a:xfrm>
          <a:prstGeom prst="rect">
            <a:avLst/>
          </a:prstGeom>
        </p:spPr>
      </p:pic>
      <p:pic>
        <p:nvPicPr>
          <p:cNvPr id="12" name="11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18"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strips(upRight)">
                                      <p:cBhvr>
                                        <p:cTn id="9" dur="3000"/>
                                        <p:tgtEl>
                                          <p:spTgt spid="4"/>
                                        </p:tgtEl>
                                      </p:cBhvr>
                                    </p:animEffect>
                                  </p:childTnLst>
                                </p:cTn>
                              </p:par>
                              <p:par>
                                <p:cTn id="10" presetID="18" presetClass="entr" presetSubtype="3"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upRight)">
                                      <p:cBhvr>
                                        <p:cTn id="12" dur="3000"/>
                                        <p:tgtEl>
                                          <p:spTgt spid="5"/>
                                        </p:tgtEl>
                                      </p:cBhvr>
                                    </p:animEffect>
                                  </p:childTnLst>
                                </p:cTn>
                              </p:par>
                              <p:par>
                                <p:cTn id="13" presetID="18" presetClass="entr" presetSubtype="3"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upRight)">
                                      <p:cBhvr>
                                        <p:cTn id="15" dur="3000"/>
                                        <p:tgtEl>
                                          <p:spTgt spid="6"/>
                                        </p:tgtEl>
                                      </p:cBhvr>
                                    </p:animEffect>
                                  </p:childTnLst>
                                </p:cTn>
                              </p:par>
                              <p:par>
                                <p:cTn id="16" presetID="18" presetClass="entr" presetSubtype="3"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upRight)">
                                      <p:cBhvr>
                                        <p:cTn id="18" dur="3000"/>
                                        <p:tgtEl>
                                          <p:spTgt spid="7"/>
                                        </p:tgtEl>
                                      </p:cBhvr>
                                    </p:animEffect>
                                  </p:childTnLst>
                                </p:cTn>
                              </p:par>
                              <p:par>
                                <p:cTn id="19" presetID="18" presetClass="entr" presetSubtype="3"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upRight)">
                                      <p:cBhvr>
                                        <p:cTn id="21" dur="3000"/>
                                        <p:tgtEl>
                                          <p:spTgt spid="8"/>
                                        </p:tgtEl>
                                      </p:cBhvr>
                                    </p:animEffect>
                                  </p:childTnLst>
                                </p:cTn>
                              </p:par>
                              <p:par>
                                <p:cTn id="22" presetID="18" presetClass="entr" presetSubtype="3"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strips(upRight)">
                                      <p:cBhvr>
                                        <p:cTn id="24" dur="3000"/>
                                        <p:tgtEl>
                                          <p:spTgt spid="9"/>
                                        </p:tgtEl>
                                      </p:cBhvr>
                                    </p:animEffect>
                                  </p:childTnLst>
                                </p:cTn>
                              </p:par>
                              <p:par>
                                <p:cTn id="25" presetID="18" presetClass="entr" presetSubtype="3"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upRight)">
                                      <p:cBhvr>
                                        <p:cTn id="27" dur="3000"/>
                                        <p:tgtEl>
                                          <p:spTgt spid="10"/>
                                        </p:tgtEl>
                                      </p:cBhvr>
                                    </p:animEffect>
                                  </p:childTnLst>
                                </p:cTn>
                              </p:par>
                              <p:par>
                                <p:cTn id="28" presetID="18" presetClass="entr" presetSubtype="3"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strips(upRight)">
                                      <p:cBhvr>
                                        <p:cTn id="30" dur="3000"/>
                                        <p:tgtEl>
                                          <p:spTgt spid="11"/>
                                        </p:tgtEl>
                                      </p:cBhvr>
                                    </p:animEffect>
                                  </p:childTnLst>
                                </p:cTn>
                              </p:par>
                              <p:par>
                                <p:cTn id="31" presetID="18" presetClass="entr" presetSubtype="9"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strips(upLeft)">
                                      <p:cBhvr>
                                        <p:cTn id="33" dur="3000"/>
                                        <p:tgtEl>
                                          <p:spTgt spid="3"/>
                                        </p:tgtEl>
                                      </p:cBhvr>
                                    </p:animEffect>
                                  </p:childTnLst>
                                </p:cTn>
                              </p:par>
                              <p:par>
                                <p:cTn id="34" presetID="18" presetClass="entr" presetSubtype="3" fill="hold" nodeType="with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strips(upRight)">
                                      <p:cBhvr>
                                        <p:cTn id="3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rner-2099028_1280.png"/>
          <p:cNvPicPr>
            <a:picLocks noChangeAspect="1"/>
          </p:cNvPicPr>
          <p:nvPr/>
        </p:nvPicPr>
        <p:blipFill>
          <a:blip r:embed="rId2">
            <a:lum contrast="20000"/>
          </a:blip>
          <a:stretch>
            <a:fillRect/>
          </a:stretch>
        </p:blipFill>
        <p:spPr>
          <a:xfrm>
            <a:off x="0" y="0"/>
            <a:ext cx="4714876" cy="5143500"/>
          </a:xfrm>
          <a:prstGeom prst="rect">
            <a:avLst/>
          </a:prstGeom>
        </p:spPr>
      </p:pic>
      <p:pic>
        <p:nvPicPr>
          <p:cNvPr id="8" name="7 Imagen" descr="corner-2099028_1280.png"/>
          <p:cNvPicPr>
            <a:picLocks noChangeAspect="1"/>
          </p:cNvPicPr>
          <p:nvPr/>
        </p:nvPicPr>
        <p:blipFill>
          <a:blip r:embed="rId2">
            <a:lum contrast="20000"/>
          </a:blip>
          <a:stretch>
            <a:fillRect/>
          </a:stretch>
        </p:blipFill>
        <p:spPr>
          <a:xfrm flipH="1">
            <a:off x="4251534" y="0"/>
            <a:ext cx="4892466" cy="5143500"/>
          </a:xfrm>
          <a:prstGeom prst="rect">
            <a:avLst/>
          </a:prstGeom>
        </p:spPr>
      </p:pic>
      <p:sp>
        <p:nvSpPr>
          <p:cNvPr id="4" name="3 CuadroTexto"/>
          <p:cNvSpPr txBox="1"/>
          <p:nvPr/>
        </p:nvSpPr>
        <p:spPr>
          <a:xfrm>
            <a:off x="2214546" y="2214560"/>
            <a:ext cx="4929222" cy="1631216"/>
          </a:xfrm>
          <a:prstGeom prst="rect">
            <a:avLst/>
          </a:prstGeom>
          <a:noFill/>
        </p:spPr>
        <p:txBody>
          <a:bodyPr wrap="square" rtlCol="0">
            <a:spAutoFit/>
          </a:bodyPr>
          <a:lstStyle/>
          <a:p>
            <a:pPr algn="ctr"/>
            <a:r>
              <a:rPr lang="es-PE" sz="2000" b="1" dirty="0" smtClean="0">
                <a:solidFill>
                  <a:srgbClr val="006400"/>
                </a:solidFill>
              </a:rPr>
              <a:t>En el teclado del creador, la paleta se extiende, un lienzo infinito, donde el arte se prende, en el universo digital, la belleza resplandece, como un faro de luz, donde el alma enloquece.</a:t>
            </a:r>
          </a:p>
          <a:p>
            <a:pPr algn="ctr"/>
            <a:endParaRPr lang="es-PE" sz="2000" b="1" dirty="0">
              <a:solidFill>
                <a:srgbClr val="006400"/>
              </a:solidFill>
            </a:endParaRPr>
          </a:p>
        </p:txBody>
      </p:sp>
    </p:spTree>
  </p:cSld>
  <p:clrMapOvr>
    <a:masterClrMapping/>
  </p:clrMapOvr>
  <p:transition advClick="0" advTm="23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16000">
              <a:srgbClr val="00CCCC"/>
            </a:gs>
            <a:gs pos="47000">
              <a:srgbClr val="9999FF"/>
            </a:gs>
            <a:gs pos="60001">
              <a:srgbClr val="2E6792"/>
            </a:gs>
            <a:gs pos="71001">
              <a:srgbClr val="3333CC"/>
            </a:gs>
            <a:gs pos="81000">
              <a:srgbClr val="1170FF"/>
            </a:gs>
            <a:gs pos="100000">
              <a:srgbClr val="006699"/>
            </a:gs>
          </a:gsLst>
          <a:lin ang="5400000" scaled="1"/>
          <a:tileRect/>
        </a:gradFill>
        <a:effectLst/>
      </p:bgPr>
    </p:bg>
    <p:spTree>
      <p:nvGrpSpPr>
        <p:cNvPr id="1" name=""/>
        <p:cNvGrpSpPr/>
        <p:nvPr/>
      </p:nvGrpSpPr>
      <p:grpSpPr>
        <a:xfrm>
          <a:off x="0" y="0"/>
          <a:ext cx="0" cy="0"/>
          <a:chOff x="0" y="0"/>
          <a:chExt cx="0" cy="0"/>
        </a:xfrm>
      </p:grpSpPr>
      <p:pic>
        <p:nvPicPr>
          <p:cNvPr id="2" name="1 Imagen" descr="56905fcfc0576be6552667b4041194ce.jpg"/>
          <p:cNvPicPr>
            <a:picLocks noGrp="1" noChangeAspect="1"/>
          </p:cNvPicPr>
          <p:nvPr isPhoto="1"/>
        </p:nvPicPr>
        <p:blipFill>
          <a:blip r:embed="rId2">
            <a:lum/>
          </a:blip>
          <a:stretch>
            <a:fillRect/>
          </a:stretch>
        </p:blipFill>
        <p:spPr>
          <a:xfrm>
            <a:off x="1" y="0"/>
            <a:ext cx="3643305" cy="5143500"/>
          </a:xfrm>
          <a:prstGeom prst="rect">
            <a:avLst/>
          </a:prstGeom>
          <a:noFill/>
          <a:ln>
            <a:noFill/>
          </a:ln>
        </p:spPr>
      </p:pic>
      <p:pic>
        <p:nvPicPr>
          <p:cNvPr id="3" name="2 Imagen" descr="d7799846e6769af49eee2e9c7979ad61.jpg"/>
          <p:cNvPicPr>
            <a:picLocks noGrp="1" noChangeAspect="1"/>
          </p:cNvPicPr>
          <p:nvPr isPhoto="1"/>
        </p:nvPicPr>
        <p:blipFill>
          <a:blip r:embed="rId3">
            <a:lum/>
          </a:blip>
          <a:stretch>
            <a:fillRect/>
          </a:stretch>
        </p:blipFill>
        <p:spPr>
          <a:xfrm>
            <a:off x="5357818" y="0"/>
            <a:ext cx="3786182" cy="5143500"/>
          </a:xfrm>
          <a:prstGeom prst="rect">
            <a:avLst/>
          </a:prstGeom>
          <a:noFill/>
          <a:ln>
            <a:noFill/>
          </a:ln>
        </p:spPr>
      </p:pic>
      <p:pic>
        <p:nvPicPr>
          <p:cNvPr id="4" name="3 Imagen" descr="colorful-abstract-shape-logo-F2B2237C7E-seeklogo.com.png"/>
          <p:cNvPicPr>
            <a:picLocks noChangeAspect="1"/>
          </p:cNvPicPr>
          <p:nvPr/>
        </p:nvPicPr>
        <p:blipFill>
          <a:blip r:embed="rId4">
            <a:lum bright="-30000" contrast="40000"/>
          </a:blip>
          <a:stretch>
            <a:fillRect/>
          </a:stretch>
        </p:blipFill>
        <p:spPr>
          <a:xfrm rot="19065165">
            <a:off x="3726866" y="137674"/>
            <a:ext cx="690783" cy="727956"/>
          </a:xfrm>
          <a:prstGeom prst="rect">
            <a:avLst/>
          </a:prstGeom>
        </p:spPr>
      </p:pic>
      <p:pic>
        <p:nvPicPr>
          <p:cNvPr id="5" name="4 Imagen" descr="colorful-abstract-shape-logo-F2B2237C7E-seeklogo.com.png"/>
          <p:cNvPicPr>
            <a:picLocks noChangeAspect="1"/>
          </p:cNvPicPr>
          <p:nvPr/>
        </p:nvPicPr>
        <p:blipFill>
          <a:blip r:embed="rId4">
            <a:lum bright="-30000" contrast="40000"/>
          </a:blip>
          <a:stretch>
            <a:fillRect/>
          </a:stretch>
        </p:blipFill>
        <p:spPr>
          <a:xfrm rot="19065165" flipH="1" flipV="1">
            <a:off x="4525077" y="137400"/>
            <a:ext cx="689413" cy="726513"/>
          </a:xfrm>
          <a:prstGeom prst="rect">
            <a:avLst/>
          </a:prstGeom>
        </p:spPr>
      </p:pic>
      <p:pic>
        <p:nvPicPr>
          <p:cNvPr id="6" name="5 Imagen" descr="colorful-abstract-shape-logo-F2B2237C7E-seeklogo.com.png"/>
          <p:cNvPicPr>
            <a:picLocks noChangeAspect="1"/>
          </p:cNvPicPr>
          <p:nvPr/>
        </p:nvPicPr>
        <p:blipFill>
          <a:blip r:embed="rId4">
            <a:lum bright="-30000" contrast="40000"/>
          </a:blip>
          <a:stretch>
            <a:fillRect/>
          </a:stretch>
        </p:blipFill>
        <p:spPr>
          <a:xfrm rot="19065165">
            <a:off x="3785604" y="994913"/>
            <a:ext cx="690783" cy="727956"/>
          </a:xfrm>
          <a:prstGeom prst="rect">
            <a:avLst/>
          </a:prstGeom>
        </p:spPr>
      </p:pic>
      <p:pic>
        <p:nvPicPr>
          <p:cNvPr id="7" name="6 Imagen" descr="colorful-abstract-shape-logo-F2B2237C7E-seeklogo.com.png"/>
          <p:cNvPicPr>
            <a:picLocks noChangeAspect="1"/>
          </p:cNvPicPr>
          <p:nvPr/>
        </p:nvPicPr>
        <p:blipFill>
          <a:blip r:embed="rId4">
            <a:lum bright="-30000" contrast="40000"/>
          </a:blip>
          <a:stretch>
            <a:fillRect/>
          </a:stretch>
        </p:blipFill>
        <p:spPr>
          <a:xfrm rot="19065165" flipH="1" flipV="1">
            <a:off x="4583815" y="994639"/>
            <a:ext cx="689413" cy="726513"/>
          </a:xfrm>
          <a:prstGeom prst="rect">
            <a:avLst/>
          </a:prstGeom>
        </p:spPr>
      </p:pic>
      <p:pic>
        <p:nvPicPr>
          <p:cNvPr id="8" name="7 Imagen" descr="colorful-abstract-shape-logo-F2B2237C7E-seeklogo.com.png"/>
          <p:cNvPicPr>
            <a:picLocks noChangeAspect="1"/>
          </p:cNvPicPr>
          <p:nvPr/>
        </p:nvPicPr>
        <p:blipFill>
          <a:blip r:embed="rId4">
            <a:lum bright="-30000" contrast="40000"/>
          </a:blip>
          <a:stretch>
            <a:fillRect/>
          </a:stretch>
        </p:blipFill>
        <p:spPr>
          <a:xfrm rot="19065165">
            <a:off x="3798304" y="1780749"/>
            <a:ext cx="690783" cy="727956"/>
          </a:xfrm>
          <a:prstGeom prst="rect">
            <a:avLst/>
          </a:prstGeom>
        </p:spPr>
      </p:pic>
      <p:pic>
        <p:nvPicPr>
          <p:cNvPr id="9" name="8 Imagen" descr="colorful-abstract-shape-logo-F2B2237C7E-seeklogo.com.png"/>
          <p:cNvPicPr>
            <a:picLocks noChangeAspect="1"/>
          </p:cNvPicPr>
          <p:nvPr/>
        </p:nvPicPr>
        <p:blipFill>
          <a:blip r:embed="rId4">
            <a:lum bright="-30000" contrast="40000"/>
          </a:blip>
          <a:stretch>
            <a:fillRect/>
          </a:stretch>
        </p:blipFill>
        <p:spPr>
          <a:xfrm rot="19065165" flipH="1" flipV="1">
            <a:off x="4596515" y="1780475"/>
            <a:ext cx="689413" cy="726513"/>
          </a:xfrm>
          <a:prstGeom prst="rect">
            <a:avLst/>
          </a:prstGeom>
        </p:spPr>
      </p:pic>
      <p:pic>
        <p:nvPicPr>
          <p:cNvPr id="10" name="9 Imagen" descr="colorful-abstract-shape-logo-F2B2237C7E-seeklogo.com.png"/>
          <p:cNvPicPr>
            <a:picLocks noChangeAspect="1"/>
          </p:cNvPicPr>
          <p:nvPr/>
        </p:nvPicPr>
        <p:blipFill>
          <a:blip r:embed="rId4">
            <a:lum bright="-30000" contrast="40000"/>
          </a:blip>
          <a:stretch>
            <a:fillRect/>
          </a:stretch>
        </p:blipFill>
        <p:spPr>
          <a:xfrm rot="19065165">
            <a:off x="3798304" y="2637987"/>
            <a:ext cx="690783" cy="727956"/>
          </a:xfrm>
          <a:prstGeom prst="rect">
            <a:avLst/>
          </a:prstGeom>
        </p:spPr>
      </p:pic>
      <p:pic>
        <p:nvPicPr>
          <p:cNvPr id="11" name="10 Imagen" descr="colorful-abstract-shape-logo-F2B2237C7E-seeklogo.com.png"/>
          <p:cNvPicPr>
            <a:picLocks noChangeAspect="1"/>
          </p:cNvPicPr>
          <p:nvPr/>
        </p:nvPicPr>
        <p:blipFill>
          <a:blip r:embed="rId4">
            <a:lum bright="-30000" contrast="40000"/>
          </a:blip>
          <a:stretch>
            <a:fillRect/>
          </a:stretch>
        </p:blipFill>
        <p:spPr>
          <a:xfrm rot="19065165" flipH="1" flipV="1">
            <a:off x="4583815" y="2566275"/>
            <a:ext cx="689413" cy="726513"/>
          </a:xfrm>
          <a:prstGeom prst="rect">
            <a:avLst/>
          </a:prstGeom>
        </p:spPr>
      </p:pic>
      <p:pic>
        <p:nvPicPr>
          <p:cNvPr id="12" name="11 Imagen" descr="colorful-abstract-shape-logo-F2B2237C7E-seeklogo.com.png"/>
          <p:cNvPicPr>
            <a:picLocks noChangeAspect="1"/>
          </p:cNvPicPr>
          <p:nvPr/>
        </p:nvPicPr>
        <p:blipFill>
          <a:blip r:embed="rId4">
            <a:lum bright="-30000" contrast="40000"/>
          </a:blip>
          <a:stretch>
            <a:fillRect/>
          </a:stretch>
        </p:blipFill>
        <p:spPr>
          <a:xfrm rot="19065165">
            <a:off x="3726867" y="3495259"/>
            <a:ext cx="690783" cy="727956"/>
          </a:xfrm>
          <a:prstGeom prst="rect">
            <a:avLst/>
          </a:prstGeom>
        </p:spPr>
      </p:pic>
      <p:pic>
        <p:nvPicPr>
          <p:cNvPr id="13" name="12 Imagen" descr="colorful-abstract-shape-logo-F2B2237C7E-seeklogo.com.png"/>
          <p:cNvPicPr>
            <a:picLocks noChangeAspect="1"/>
          </p:cNvPicPr>
          <p:nvPr/>
        </p:nvPicPr>
        <p:blipFill>
          <a:blip r:embed="rId4">
            <a:lum bright="-30000" contrast="40000"/>
          </a:blip>
          <a:stretch>
            <a:fillRect/>
          </a:stretch>
        </p:blipFill>
        <p:spPr>
          <a:xfrm rot="19065165" flipH="1" flipV="1">
            <a:off x="4525078" y="3494985"/>
            <a:ext cx="689413" cy="726513"/>
          </a:xfrm>
          <a:prstGeom prst="rect">
            <a:avLst/>
          </a:prstGeom>
        </p:spPr>
      </p:pic>
      <p:pic>
        <p:nvPicPr>
          <p:cNvPr id="14" name="13 Imagen" descr="colorful-abstract-shape-logo-F2B2237C7E-seeklogo.com.png"/>
          <p:cNvPicPr>
            <a:picLocks noChangeAspect="1"/>
          </p:cNvPicPr>
          <p:nvPr/>
        </p:nvPicPr>
        <p:blipFill>
          <a:blip r:embed="rId4">
            <a:lum bright="-30000" contrast="40000"/>
          </a:blip>
          <a:stretch>
            <a:fillRect/>
          </a:stretch>
        </p:blipFill>
        <p:spPr>
          <a:xfrm rot="19065165">
            <a:off x="3785605" y="4352498"/>
            <a:ext cx="690783" cy="727956"/>
          </a:xfrm>
          <a:prstGeom prst="rect">
            <a:avLst/>
          </a:prstGeom>
        </p:spPr>
      </p:pic>
      <p:pic>
        <p:nvPicPr>
          <p:cNvPr id="15" name="14 Imagen" descr="colorful-abstract-shape-logo-F2B2237C7E-seeklogo.com.png"/>
          <p:cNvPicPr>
            <a:picLocks noChangeAspect="1"/>
          </p:cNvPicPr>
          <p:nvPr/>
        </p:nvPicPr>
        <p:blipFill>
          <a:blip r:embed="rId4">
            <a:lum bright="-30000" contrast="40000"/>
          </a:blip>
          <a:stretch>
            <a:fillRect/>
          </a:stretch>
        </p:blipFill>
        <p:spPr>
          <a:xfrm rot="19065165" flipH="1" flipV="1">
            <a:off x="4583816" y="4352224"/>
            <a:ext cx="689413" cy="726513"/>
          </a:xfrm>
          <a:prstGeom prst="rect">
            <a:avLst/>
          </a:prstGeom>
        </p:spPr>
      </p:pic>
      <p:pic>
        <p:nvPicPr>
          <p:cNvPr id="16" name="15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2000"/>
                                        <p:tgtEl>
                                          <p:spTgt spid="2"/>
                                        </p:tgtEl>
                                      </p:cBhvr>
                                    </p:animEffect>
                                    <p:anim calcmode="lin" valueType="num">
                                      <p:cBhvr>
                                        <p:cTn id="10" dur="2000" fill="hold"/>
                                        <p:tgtEl>
                                          <p:spTgt spid="2"/>
                                        </p:tgtEl>
                                        <p:attrNameLst>
                                          <p:attrName>ppt_x</p:attrName>
                                        </p:attrNameLst>
                                      </p:cBhvr>
                                      <p:tavLst>
                                        <p:tav tm="0">
                                          <p:val>
                                            <p:strVal val="#ppt_x"/>
                                          </p:val>
                                        </p:tav>
                                        <p:tav tm="100000">
                                          <p:val>
                                            <p:strVal val="#ppt_x"/>
                                          </p:val>
                                        </p:tav>
                                      </p:tavLst>
                                    </p:anim>
                                    <p:anim calcmode="lin" valueType="num">
                                      <p:cBhvr>
                                        <p:cTn id="11" dur="2000" fill="hold"/>
                                        <p:tgtEl>
                                          <p:spTgt spid="2"/>
                                        </p:tgtEl>
                                        <p:attrNameLst>
                                          <p:attrName>ppt_y</p:attrName>
                                        </p:attrNameLst>
                                      </p:cBhvr>
                                      <p:tavLst>
                                        <p:tav tm="0">
                                          <p:val>
                                            <p:strVal val="#ppt_y-.1"/>
                                          </p:val>
                                        </p:tav>
                                        <p:tav tm="100000">
                                          <p:val>
                                            <p:strVal val="#ppt_y"/>
                                          </p:val>
                                        </p:tav>
                                      </p:tavLst>
                                    </p:anim>
                                  </p:childTnLst>
                                </p:cTn>
                              </p:par>
                              <p:par>
                                <p:cTn id="12" presetID="47"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2000"/>
                                        <p:tgtEl>
                                          <p:spTgt spid="3"/>
                                        </p:tgtEl>
                                      </p:cBhvr>
                                    </p:animEffect>
                                    <p:anim calcmode="lin" valueType="num">
                                      <p:cBhvr>
                                        <p:cTn id="15" dur="2000" fill="hold"/>
                                        <p:tgtEl>
                                          <p:spTgt spid="3"/>
                                        </p:tgtEl>
                                        <p:attrNameLst>
                                          <p:attrName>ppt_x</p:attrName>
                                        </p:attrNameLst>
                                      </p:cBhvr>
                                      <p:tavLst>
                                        <p:tav tm="0">
                                          <p:val>
                                            <p:strVal val="#ppt_x"/>
                                          </p:val>
                                        </p:tav>
                                        <p:tav tm="100000">
                                          <p:val>
                                            <p:strVal val="#ppt_x"/>
                                          </p:val>
                                        </p:tav>
                                      </p:tavLst>
                                    </p:anim>
                                    <p:anim calcmode="lin" valueType="num">
                                      <p:cBhvr>
                                        <p:cTn id="16" dur="2000" fill="hold"/>
                                        <p:tgtEl>
                                          <p:spTgt spid="3"/>
                                        </p:tgtEl>
                                        <p:attrNameLst>
                                          <p:attrName>ppt_y</p:attrName>
                                        </p:attrNameLst>
                                      </p:cBhvr>
                                      <p:tavLst>
                                        <p:tav tm="0">
                                          <p:val>
                                            <p:strVal val="#ppt_y-.1"/>
                                          </p:val>
                                        </p:tav>
                                        <p:tav tm="100000">
                                          <p:val>
                                            <p:strVal val="#ppt_y"/>
                                          </p:val>
                                        </p:tav>
                                      </p:tavLst>
                                    </p:anim>
                                  </p:childTnLst>
                                </p:cTn>
                              </p:par>
                              <p:par>
                                <p:cTn id="17" presetID="12"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lide(fromRight)">
                                      <p:cBhvr>
                                        <p:cTn id="19" dur="2000"/>
                                        <p:tgtEl>
                                          <p:spTgt spid="4"/>
                                        </p:tgtEl>
                                      </p:cBhvr>
                                    </p:animEffect>
                                  </p:childTnLst>
                                </p:cTn>
                              </p:par>
                              <p:par>
                                <p:cTn id="20" presetID="1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lide(fromRight)">
                                      <p:cBhvr>
                                        <p:cTn id="22" dur="2000"/>
                                        <p:tgtEl>
                                          <p:spTgt spid="6"/>
                                        </p:tgtEl>
                                      </p:cBhvr>
                                    </p:animEffect>
                                  </p:childTnLst>
                                </p:cTn>
                              </p:par>
                              <p:par>
                                <p:cTn id="23" presetID="12"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lide(fromRight)">
                                      <p:cBhvr>
                                        <p:cTn id="25" dur="2000"/>
                                        <p:tgtEl>
                                          <p:spTgt spid="8"/>
                                        </p:tgtEl>
                                      </p:cBhvr>
                                    </p:animEffect>
                                  </p:childTnLst>
                                </p:cTn>
                              </p:par>
                              <p:par>
                                <p:cTn id="26" presetID="1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slide(fromRight)">
                                      <p:cBhvr>
                                        <p:cTn id="28" dur="2000"/>
                                        <p:tgtEl>
                                          <p:spTgt spid="10"/>
                                        </p:tgtEl>
                                      </p:cBhvr>
                                    </p:animEffect>
                                  </p:childTnLst>
                                </p:cTn>
                              </p:par>
                              <p:par>
                                <p:cTn id="29" presetID="12" presetClass="entr" presetSubtype="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lide(fromRight)">
                                      <p:cBhvr>
                                        <p:cTn id="31" dur="2000"/>
                                        <p:tgtEl>
                                          <p:spTgt spid="12"/>
                                        </p:tgtEl>
                                      </p:cBhvr>
                                    </p:animEffect>
                                  </p:childTnLst>
                                </p:cTn>
                              </p:par>
                              <p:par>
                                <p:cTn id="32" presetID="12" presetClass="entr" presetSubtype="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slide(fromRight)">
                                      <p:cBhvr>
                                        <p:cTn id="34" dur="2000"/>
                                        <p:tgtEl>
                                          <p:spTgt spid="14"/>
                                        </p:tgtEl>
                                      </p:cBhvr>
                                    </p:animEffect>
                                  </p:childTnLst>
                                </p:cTn>
                              </p:par>
                              <p:par>
                                <p:cTn id="35" presetID="12" presetClass="entr" presetSubtype="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slide(fromLeft)">
                                      <p:cBhvr>
                                        <p:cTn id="37" dur="2000"/>
                                        <p:tgtEl>
                                          <p:spTgt spid="5"/>
                                        </p:tgtEl>
                                      </p:cBhvr>
                                    </p:animEffect>
                                  </p:childTnLst>
                                </p:cTn>
                              </p:par>
                              <p:par>
                                <p:cTn id="38" presetID="12" presetClass="entr" presetSubtype="8"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slide(fromLeft)">
                                      <p:cBhvr>
                                        <p:cTn id="40" dur="2000"/>
                                        <p:tgtEl>
                                          <p:spTgt spid="7"/>
                                        </p:tgtEl>
                                      </p:cBhvr>
                                    </p:animEffect>
                                  </p:childTnLst>
                                </p:cTn>
                              </p:par>
                              <p:par>
                                <p:cTn id="41" presetID="1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slide(fromLeft)">
                                      <p:cBhvr>
                                        <p:cTn id="43" dur="2000"/>
                                        <p:tgtEl>
                                          <p:spTgt spid="9"/>
                                        </p:tgtEl>
                                      </p:cBhvr>
                                    </p:animEffect>
                                  </p:childTnLst>
                                </p:cTn>
                              </p:par>
                              <p:par>
                                <p:cTn id="44" presetID="12" presetClass="entr" presetSubtype="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slide(fromLeft)">
                                      <p:cBhvr>
                                        <p:cTn id="46" dur="2000"/>
                                        <p:tgtEl>
                                          <p:spTgt spid="11"/>
                                        </p:tgtEl>
                                      </p:cBhvr>
                                    </p:animEffect>
                                  </p:childTnLst>
                                </p:cTn>
                              </p:par>
                              <p:par>
                                <p:cTn id="47" presetID="12" presetClass="entr" presetSubtype="8"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slide(fromLeft)">
                                      <p:cBhvr>
                                        <p:cTn id="49" dur="2000"/>
                                        <p:tgtEl>
                                          <p:spTgt spid="13"/>
                                        </p:tgtEl>
                                      </p:cBhvr>
                                    </p:animEffect>
                                  </p:childTnLst>
                                </p:cTn>
                              </p:par>
                              <p:par>
                                <p:cTn id="50" presetID="12" presetClass="entr" presetSubtype="8"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slide(fromLeft)">
                                      <p:cBhvr>
                                        <p:cTn id="52"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666633"/>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15e3430958a5efffc9562cc82028fcd1.jpg"/>
          <p:cNvPicPr>
            <a:picLocks noGrp="1" noChangeAspect="1"/>
          </p:cNvPicPr>
          <p:nvPr isPhoto="1"/>
        </p:nvPicPr>
        <p:blipFill>
          <a:blip r:embed="rId2">
            <a:lum/>
          </a:blip>
          <a:stretch>
            <a:fillRect/>
          </a:stretch>
        </p:blipFill>
        <p:spPr>
          <a:xfrm>
            <a:off x="5357818" y="0"/>
            <a:ext cx="3786182" cy="5143500"/>
          </a:xfrm>
          <a:prstGeom prst="rect">
            <a:avLst/>
          </a:prstGeom>
          <a:noFill/>
          <a:ln>
            <a:noFill/>
          </a:ln>
        </p:spPr>
      </p:pic>
      <p:pic>
        <p:nvPicPr>
          <p:cNvPr id="3" name="2 Imagen" descr="6190282152eaa39ea85de752f94c816b.jpg"/>
          <p:cNvPicPr>
            <a:picLocks noGrp="1" noChangeAspect="1"/>
          </p:cNvPicPr>
          <p:nvPr isPhoto="1"/>
        </p:nvPicPr>
        <p:blipFill>
          <a:blip r:embed="rId3">
            <a:lum/>
          </a:blip>
          <a:stretch>
            <a:fillRect/>
          </a:stretch>
        </p:blipFill>
        <p:spPr>
          <a:xfrm>
            <a:off x="0" y="0"/>
            <a:ext cx="3714744" cy="5143500"/>
          </a:xfrm>
          <a:prstGeom prst="rect">
            <a:avLst/>
          </a:prstGeom>
          <a:noFill/>
          <a:ln>
            <a:noFill/>
          </a:ln>
        </p:spPr>
      </p:pic>
      <p:pic>
        <p:nvPicPr>
          <p:cNvPr id="4" name="3 Imagen" descr="3d-link-logo-brand-design-png-image-12.png"/>
          <p:cNvPicPr>
            <a:picLocks noChangeAspect="1"/>
          </p:cNvPicPr>
          <p:nvPr/>
        </p:nvPicPr>
        <p:blipFill>
          <a:blip r:embed="rId4" cstate="print">
            <a:duotone>
              <a:prstClr val="black"/>
              <a:schemeClr val="accent3">
                <a:tint val="45000"/>
                <a:satMod val="400000"/>
              </a:schemeClr>
            </a:duotone>
            <a:lum contrast="20000"/>
          </a:blip>
          <a:srcRect l="10156" t="5263" r="12500" b="5263"/>
          <a:stretch>
            <a:fillRect/>
          </a:stretch>
        </p:blipFill>
        <p:spPr>
          <a:xfrm>
            <a:off x="4071934" y="4312"/>
            <a:ext cx="827840" cy="852926"/>
          </a:xfrm>
          <a:prstGeom prst="rect">
            <a:avLst/>
          </a:prstGeom>
        </p:spPr>
      </p:pic>
      <p:pic>
        <p:nvPicPr>
          <p:cNvPr id="5" name="4 Imagen" descr="3d-link-logo-brand-design-png-image-12.png"/>
          <p:cNvPicPr>
            <a:picLocks noChangeAspect="1"/>
          </p:cNvPicPr>
          <p:nvPr/>
        </p:nvPicPr>
        <p:blipFill>
          <a:blip r:embed="rId4" cstate="print">
            <a:duotone>
              <a:prstClr val="black"/>
              <a:schemeClr val="accent3">
                <a:tint val="45000"/>
                <a:satMod val="400000"/>
              </a:schemeClr>
            </a:duotone>
            <a:lum contrast="20000"/>
          </a:blip>
          <a:srcRect l="10156" t="5263" r="12500" b="5263"/>
          <a:stretch>
            <a:fillRect/>
          </a:stretch>
        </p:blipFill>
        <p:spPr>
          <a:xfrm>
            <a:off x="4071934" y="861550"/>
            <a:ext cx="827840" cy="852926"/>
          </a:xfrm>
          <a:prstGeom prst="rect">
            <a:avLst/>
          </a:prstGeom>
        </p:spPr>
      </p:pic>
      <p:pic>
        <p:nvPicPr>
          <p:cNvPr id="6" name="5 Imagen" descr="3d-link-logo-brand-design-png-image-12.png"/>
          <p:cNvPicPr>
            <a:picLocks noChangeAspect="1"/>
          </p:cNvPicPr>
          <p:nvPr/>
        </p:nvPicPr>
        <p:blipFill>
          <a:blip r:embed="rId4" cstate="print">
            <a:duotone>
              <a:prstClr val="black"/>
              <a:schemeClr val="accent3">
                <a:tint val="45000"/>
                <a:satMod val="400000"/>
              </a:schemeClr>
            </a:duotone>
            <a:lum contrast="20000"/>
          </a:blip>
          <a:srcRect l="10156" t="5263" r="12500" b="5263"/>
          <a:stretch>
            <a:fillRect/>
          </a:stretch>
        </p:blipFill>
        <p:spPr>
          <a:xfrm>
            <a:off x="4071934" y="1718824"/>
            <a:ext cx="827840" cy="852926"/>
          </a:xfrm>
          <a:prstGeom prst="rect">
            <a:avLst/>
          </a:prstGeom>
        </p:spPr>
      </p:pic>
      <p:pic>
        <p:nvPicPr>
          <p:cNvPr id="7" name="6 Imagen" descr="3d-link-logo-brand-design-png-image-12.png"/>
          <p:cNvPicPr>
            <a:picLocks noChangeAspect="1"/>
          </p:cNvPicPr>
          <p:nvPr/>
        </p:nvPicPr>
        <p:blipFill>
          <a:blip r:embed="rId4" cstate="print">
            <a:duotone>
              <a:prstClr val="black"/>
              <a:schemeClr val="accent3">
                <a:tint val="45000"/>
                <a:satMod val="400000"/>
              </a:schemeClr>
            </a:duotone>
            <a:lum contrast="20000"/>
          </a:blip>
          <a:srcRect l="10156" t="5263" r="12500" b="5263"/>
          <a:stretch>
            <a:fillRect/>
          </a:stretch>
        </p:blipFill>
        <p:spPr>
          <a:xfrm>
            <a:off x="4071934" y="2576062"/>
            <a:ext cx="827840" cy="852926"/>
          </a:xfrm>
          <a:prstGeom prst="rect">
            <a:avLst/>
          </a:prstGeom>
        </p:spPr>
      </p:pic>
      <p:pic>
        <p:nvPicPr>
          <p:cNvPr id="8" name="7 Imagen" descr="3d-link-logo-brand-design-png-image-12.png"/>
          <p:cNvPicPr>
            <a:picLocks noChangeAspect="1"/>
          </p:cNvPicPr>
          <p:nvPr/>
        </p:nvPicPr>
        <p:blipFill>
          <a:blip r:embed="rId4" cstate="print">
            <a:duotone>
              <a:prstClr val="black"/>
              <a:schemeClr val="accent3">
                <a:tint val="45000"/>
                <a:satMod val="400000"/>
              </a:schemeClr>
            </a:duotone>
            <a:lum contrast="20000"/>
          </a:blip>
          <a:srcRect l="10156" t="5263" r="12500" b="5263"/>
          <a:stretch>
            <a:fillRect/>
          </a:stretch>
        </p:blipFill>
        <p:spPr>
          <a:xfrm>
            <a:off x="4071934" y="3433336"/>
            <a:ext cx="827840" cy="852926"/>
          </a:xfrm>
          <a:prstGeom prst="rect">
            <a:avLst/>
          </a:prstGeom>
        </p:spPr>
      </p:pic>
      <p:pic>
        <p:nvPicPr>
          <p:cNvPr id="9" name="8 Imagen" descr="3d-link-logo-brand-design-png-image-12.png"/>
          <p:cNvPicPr>
            <a:picLocks noChangeAspect="1"/>
          </p:cNvPicPr>
          <p:nvPr/>
        </p:nvPicPr>
        <p:blipFill>
          <a:blip r:embed="rId4" cstate="print">
            <a:duotone>
              <a:prstClr val="black"/>
              <a:schemeClr val="accent3">
                <a:tint val="45000"/>
                <a:satMod val="400000"/>
              </a:schemeClr>
            </a:duotone>
            <a:lum contrast="20000"/>
          </a:blip>
          <a:srcRect l="10156" t="5263" r="12500" b="5263"/>
          <a:stretch>
            <a:fillRect/>
          </a:stretch>
        </p:blipFill>
        <p:spPr>
          <a:xfrm>
            <a:off x="4071934" y="4290574"/>
            <a:ext cx="827840" cy="852926"/>
          </a:xfrm>
          <a:prstGeom prst="rect">
            <a:avLst/>
          </a:prstGeom>
        </p:spPr>
      </p:pic>
      <p:pic>
        <p:nvPicPr>
          <p:cNvPr id="10" name="9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ppt_w/2"/>
                                          </p:val>
                                        </p:tav>
                                        <p:tav tm="100000">
                                          <p:val>
                                            <p:strVal val="#ppt_x"/>
                                          </p:val>
                                        </p:tav>
                                      </p:tavLst>
                                    </p:anim>
                                    <p:anim calcmode="lin" valueType="num">
                                      <p:cBhvr>
                                        <p:cTn id="10" dur="2000" fill="hold"/>
                                        <p:tgtEl>
                                          <p:spTgt spid="3"/>
                                        </p:tgtEl>
                                        <p:attrNameLst>
                                          <p:attrName>ppt_y</p:attrName>
                                        </p:attrNameLst>
                                      </p:cBhvr>
                                      <p:tavLst>
                                        <p:tav tm="0">
                                          <p:val>
                                            <p:strVal val="#ppt_y"/>
                                          </p:val>
                                        </p:tav>
                                        <p:tav tm="100000">
                                          <p:val>
                                            <p:strVal val="#ppt_y"/>
                                          </p:val>
                                        </p:tav>
                                      </p:tavLst>
                                    </p:anim>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strVal val="#ppt_h"/>
                                          </p:val>
                                        </p:tav>
                                        <p:tav tm="100000">
                                          <p:val>
                                            <p:strVal val="#ppt_h"/>
                                          </p:val>
                                        </p:tav>
                                      </p:tavLst>
                                    </p:anim>
                                  </p:childTnLst>
                                </p:cTn>
                              </p:par>
                              <p:par>
                                <p:cTn id="13" presetID="17" presetClass="entr" presetSubtype="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ppt_w/2"/>
                                          </p:val>
                                        </p:tav>
                                        <p:tav tm="100000">
                                          <p:val>
                                            <p:strVal val="#ppt_x"/>
                                          </p:val>
                                        </p:tav>
                                      </p:tavLst>
                                    </p:anim>
                                    <p:anim calcmode="lin" valueType="num">
                                      <p:cBhvr>
                                        <p:cTn id="16" dur="2000" fill="hold"/>
                                        <p:tgtEl>
                                          <p:spTgt spid="2"/>
                                        </p:tgtEl>
                                        <p:attrNameLst>
                                          <p:attrName>ppt_y</p:attrName>
                                        </p:attrNameLst>
                                      </p:cBhvr>
                                      <p:tavLst>
                                        <p:tav tm="0">
                                          <p:val>
                                            <p:strVal val="#ppt_y"/>
                                          </p:val>
                                        </p:tav>
                                        <p:tav tm="100000">
                                          <p:val>
                                            <p:strVal val="#ppt_y"/>
                                          </p:val>
                                        </p:tav>
                                      </p:tavLst>
                                    </p:anim>
                                    <p:anim calcmode="lin" valueType="num">
                                      <p:cBhvr>
                                        <p:cTn id="17" dur="2000" fill="hold"/>
                                        <p:tgtEl>
                                          <p:spTgt spid="2"/>
                                        </p:tgtEl>
                                        <p:attrNameLst>
                                          <p:attrName>ppt_w</p:attrName>
                                        </p:attrNameLst>
                                      </p:cBhvr>
                                      <p:tavLst>
                                        <p:tav tm="0">
                                          <p:val>
                                            <p:fltVal val="0"/>
                                          </p:val>
                                        </p:tav>
                                        <p:tav tm="100000">
                                          <p:val>
                                            <p:strVal val="#ppt_w"/>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par>
                                <p:cTn id="19" presetID="47"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anim calcmode="lin" valueType="num">
                                      <p:cBhvr>
                                        <p:cTn id="22" dur="2000" fill="hold"/>
                                        <p:tgtEl>
                                          <p:spTgt spid="4"/>
                                        </p:tgtEl>
                                        <p:attrNameLst>
                                          <p:attrName>ppt_x</p:attrName>
                                        </p:attrNameLst>
                                      </p:cBhvr>
                                      <p:tavLst>
                                        <p:tav tm="0">
                                          <p:val>
                                            <p:strVal val="#ppt_x"/>
                                          </p:val>
                                        </p:tav>
                                        <p:tav tm="100000">
                                          <p:val>
                                            <p:strVal val="#ppt_x"/>
                                          </p:val>
                                        </p:tav>
                                      </p:tavLst>
                                    </p:anim>
                                    <p:anim calcmode="lin" valueType="num">
                                      <p:cBhvr>
                                        <p:cTn id="23" dur="2000" fill="hold"/>
                                        <p:tgtEl>
                                          <p:spTgt spid="4"/>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anim calcmode="lin" valueType="num">
                                      <p:cBhvr>
                                        <p:cTn id="27" dur="2000" fill="hold"/>
                                        <p:tgtEl>
                                          <p:spTgt spid="5"/>
                                        </p:tgtEl>
                                        <p:attrNameLst>
                                          <p:attrName>ppt_x</p:attrName>
                                        </p:attrNameLst>
                                      </p:cBhvr>
                                      <p:tavLst>
                                        <p:tav tm="0">
                                          <p:val>
                                            <p:strVal val="#ppt_x"/>
                                          </p:val>
                                        </p:tav>
                                        <p:tav tm="100000">
                                          <p:val>
                                            <p:strVal val="#ppt_x"/>
                                          </p:val>
                                        </p:tav>
                                      </p:tavLst>
                                    </p:anim>
                                    <p:anim calcmode="lin" valueType="num">
                                      <p:cBhvr>
                                        <p:cTn id="28" dur="2000" fill="hold"/>
                                        <p:tgtEl>
                                          <p:spTgt spid="5"/>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anim calcmode="lin" valueType="num">
                                      <p:cBhvr>
                                        <p:cTn id="32" dur="2000" fill="hold"/>
                                        <p:tgtEl>
                                          <p:spTgt spid="6"/>
                                        </p:tgtEl>
                                        <p:attrNameLst>
                                          <p:attrName>ppt_x</p:attrName>
                                        </p:attrNameLst>
                                      </p:cBhvr>
                                      <p:tavLst>
                                        <p:tav tm="0">
                                          <p:val>
                                            <p:strVal val="#ppt_x"/>
                                          </p:val>
                                        </p:tav>
                                        <p:tav tm="100000">
                                          <p:val>
                                            <p:strVal val="#ppt_x"/>
                                          </p:val>
                                        </p:tav>
                                      </p:tavLst>
                                    </p:anim>
                                    <p:anim calcmode="lin" valueType="num">
                                      <p:cBhvr>
                                        <p:cTn id="33" dur="2000" fill="hold"/>
                                        <p:tgtEl>
                                          <p:spTgt spid="6"/>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anim calcmode="lin" valueType="num">
                                      <p:cBhvr>
                                        <p:cTn id="37" dur="2000" fill="hold"/>
                                        <p:tgtEl>
                                          <p:spTgt spid="7"/>
                                        </p:tgtEl>
                                        <p:attrNameLst>
                                          <p:attrName>ppt_x</p:attrName>
                                        </p:attrNameLst>
                                      </p:cBhvr>
                                      <p:tavLst>
                                        <p:tav tm="0">
                                          <p:val>
                                            <p:strVal val="#ppt_x"/>
                                          </p:val>
                                        </p:tav>
                                        <p:tav tm="100000">
                                          <p:val>
                                            <p:strVal val="#ppt_x"/>
                                          </p:val>
                                        </p:tav>
                                      </p:tavLst>
                                    </p:anim>
                                    <p:anim calcmode="lin" valueType="num">
                                      <p:cBhvr>
                                        <p:cTn id="38" dur="2000" fill="hold"/>
                                        <p:tgtEl>
                                          <p:spTgt spid="7"/>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2000"/>
                                        <p:tgtEl>
                                          <p:spTgt spid="8"/>
                                        </p:tgtEl>
                                      </p:cBhvr>
                                    </p:animEffect>
                                    <p:anim calcmode="lin" valueType="num">
                                      <p:cBhvr>
                                        <p:cTn id="42" dur="2000" fill="hold"/>
                                        <p:tgtEl>
                                          <p:spTgt spid="8"/>
                                        </p:tgtEl>
                                        <p:attrNameLst>
                                          <p:attrName>ppt_x</p:attrName>
                                        </p:attrNameLst>
                                      </p:cBhvr>
                                      <p:tavLst>
                                        <p:tav tm="0">
                                          <p:val>
                                            <p:strVal val="#ppt_x"/>
                                          </p:val>
                                        </p:tav>
                                        <p:tav tm="100000">
                                          <p:val>
                                            <p:strVal val="#ppt_x"/>
                                          </p:val>
                                        </p:tav>
                                      </p:tavLst>
                                    </p:anim>
                                    <p:anim calcmode="lin" valueType="num">
                                      <p:cBhvr>
                                        <p:cTn id="43" dur="2000" fill="hold"/>
                                        <p:tgtEl>
                                          <p:spTgt spid="8"/>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2000"/>
                                        <p:tgtEl>
                                          <p:spTgt spid="9"/>
                                        </p:tgtEl>
                                      </p:cBhvr>
                                    </p:animEffect>
                                    <p:anim calcmode="lin" valueType="num">
                                      <p:cBhvr>
                                        <p:cTn id="47" dur="2000" fill="hold"/>
                                        <p:tgtEl>
                                          <p:spTgt spid="9"/>
                                        </p:tgtEl>
                                        <p:attrNameLst>
                                          <p:attrName>ppt_x</p:attrName>
                                        </p:attrNameLst>
                                      </p:cBhvr>
                                      <p:tavLst>
                                        <p:tav tm="0">
                                          <p:val>
                                            <p:strVal val="#ppt_x"/>
                                          </p:val>
                                        </p:tav>
                                        <p:tav tm="100000">
                                          <p:val>
                                            <p:strVal val="#ppt_x"/>
                                          </p:val>
                                        </p:tav>
                                      </p:tavLst>
                                    </p:anim>
                                    <p:anim calcmode="lin" valueType="num">
                                      <p:cBhvr>
                                        <p:cTn id="48"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ismatic-Simple-Corner-Ornament-4.png"/>
          <p:cNvPicPr>
            <a:picLocks noChangeAspect="1"/>
          </p:cNvPicPr>
          <p:nvPr/>
        </p:nvPicPr>
        <p:blipFill>
          <a:blip r:embed="rId2">
            <a:lum contrast="20000"/>
          </a:blip>
          <a:stretch>
            <a:fillRect/>
          </a:stretch>
        </p:blipFill>
        <p:spPr>
          <a:xfrm>
            <a:off x="0" y="0"/>
            <a:ext cx="4572000" cy="5143500"/>
          </a:xfrm>
          <a:prstGeom prst="rect">
            <a:avLst/>
          </a:prstGeom>
        </p:spPr>
      </p:pic>
      <p:pic>
        <p:nvPicPr>
          <p:cNvPr id="5" name="4 Imagen" descr="Prismatic-Simple-Corner-Ornament-4.png"/>
          <p:cNvPicPr>
            <a:picLocks noChangeAspect="1"/>
          </p:cNvPicPr>
          <p:nvPr/>
        </p:nvPicPr>
        <p:blipFill>
          <a:blip r:embed="rId2">
            <a:lum contrast="20000"/>
          </a:blip>
          <a:stretch>
            <a:fillRect/>
          </a:stretch>
        </p:blipFill>
        <p:spPr>
          <a:xfrm flipH="1">
            <a:off x="4214810" y="0"/>
            <a:ext cx="4929190" cy="5143500"/>
          </a:xfrm>
          <a:prstGeom prst="rect">
            <a:avLst/>
          </a:prstGeom>
        </p:spPr>
      </p:pic>
      <p:sp>
        <p:nvSpPr>
          <p:cNvPr id="6" name="5 CuadroTexto"/>
          <p:cNvSpPr txBox="1"/>
          <p:nvPr/>
        </p:nvSpPr>
        <p:spPr>
          <a:xfrm>
            <a:off x="1285853" y="2000246"/>
            <a:ext cx="6643733" cy="1323439"/>
          </a:xfrm>
          <a:prstGeom prst="rect">
            <a:avLst/>
          </a:prstGeom>
          <a:noFill/>
        </p:spPr>
        <p:txBody>
          <a:bodyPr wrap="square" rtlCol="0">
            <a:spAutoFit/>
          </a:bodyPr>
          <a:lstStyle/>
          <a:p>
            <a:pPr algn="ctr"/>
            <a:r>
              <a:rPr lang="es-PE" sz="2000" b="1" dirty="0" smtClean="0">
                <a:solidFill>
                  <a:srgbClr val="824100"/>
                </a:solidFill>
              </a:rPr>
              <a:t>Las </a:t>
            </a:r>
            <a:r>
              <a:rPr lang="es-PE" sz="2000" b="1" dirty="0" smtClean="0">
                <a:solidFill>
                  <a:srgbClr val="824100"/>
                </a:solidFill>
              </a:rPr>
              <a:t>líneas de código bailan con gracia, formando estructuras en la interfaz, el arte digital es un lienzo en constante cambio, donde la innovación y la belleza se entrelazan.</a:t>
            </a:r>
          </a:p>
          <a:p>
            <a:pPr algn="ctr"/>
            <a:endParaRPr lang="es-PE" sz="2000" b="1" dirty="0">
              <a:solidFill>
                <a:srgbClr val="824100"/>
              </a:solidFill>
            </a:endParaRPr>
          </a:p>
        </p:txBody>
      </p:sp>
    </p:spTree>
  </p:cSld>
  <p:clrMapOvr>
    <a:masterClrMapping/>
  </p:clrMapOvr>
  <p:transition advClick="0" advTm="2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78fc3f4dfe3e1b6eacb20be626004f82.jpg"/>
          <p:cNvPicPr>
            <a:picLocks noGrp="1" noChangeAspect="1"/>
          </p:cNvPicPr>
          <p:nvPr isPhoto="1"/>
        </p:nvPicPr>
        <p:blipFill>
          <a:blip r:embed="rId2">
            <a:lum/>
          </a:blip>
          <a:stretch>
            <a:fillRect/>
          </a:stretch>
        </p:blipFill>
        <p:spPr>
          <a:xfrm>
            <a:off x="5500694" y="0"/>
            <a:ext cx="3643306" cy="5143500"/>
          </a:xfrm>
          <a:prstGeom prst="rect">
            <a:avLst/>
          </a:prstGeom>
          <a:noFill/>
          <a:ln>
            <a:noFill/>
          </a:ln>
        </p:spPr>
      </p:pic>
      <p:pic>
        <p:nvPicPr>
          <p:cNvPr id="3" name="2 Imagen" descr="248604d0d60df81bdf2ec2419e96d122.jpg"/>
          <p:cNvPicPr>
            <a:picLocks noGrp="1" noChangeAspect="1"/>
          </p:cNvPicPr>
          <p:nvPr isPhoto="1"/>
        </p:nvPicPr>
        <p:blipFill>
          <a:blip r:embed="rId3">
            <a:lum/>
          </a:blip>
          <a:stretch>
            <a:fillRect/>
          </a:stretch>
        </p:blipFill>
        <p:spPr>
          <a:xfrm>
            <a:off x="0" y="0"/>
            <a:ext cx="3929058" cy="5143500"/>
          </a:xfrm>
          <a:prstGeom prst="rect">
            <a:avLst/>
          </a:prstGeom>
          <a:noFill/>
          <a:ln>
            <a:noFill/>
          </a:ln>
        </p:spPr>
      </p:pic>
      <p:pic>
        <p:nvPicPr>
          <p:cNvPr id="5" name="4 Imagen" descr="908-9085760_white-decorative-line-png.png"/>
          <p:cNvPicPr>
            <a:picLocks noChangeAspect="1"/>
          </p:cNvPicPr>
          <p:nvPr/>
        </p:nvPicPr>
        <p:blipFill>
          <a:blip r:embed="rId4">
            <a:duotone>
              <a:prstClr val="black"/>
              <a:schemeClr val="accent6">
                <a:tint val="45000"/>
                <a:satMod val="400000"/>
              </a:schemeClr>
            </a:duotone>
            <a:lum bright="40000" contrast="40000"/>
          </a:blip>
          <a:stretch>
            <a:fillRect/>
          </a:stretch>
        </p:blipFill>
        <p:spPr>
          <a:xfrm>
            <a:off x="4071934" y="0"/>
            <a:ext cx="1214446" cy="623956"/>
          </a:xfrm>
          <a:prstGeom prst="rect">
            <a:avLst/>
          </a:prstGeom>
        </p:spPr>
      </p:pic>
      <p:pic>
        <p:nvPicPr>
          <p:cNvPr id="6" name="5 Imagen" descr="908-9085760_white-decorative-line-png.png"/>
          <p:cNvPicPr>
            <a:picLocks noChangeAspect="1"/>
          </p:cNvPicPr>
          <p:nvPr/>
        </p:nvPicPr>
        <p:blipFill>
          <a:blip r:embed="rId4">
            <a:duotone>
              <a:prstClr val="black"/>
              <a:schemeClr val="accent6">
                <a:tint val="45000"/>
                <a:satMod val="400000"/>
              </a:schemeClr>
            </a:duotone>
            <a:lum bright="-40000" contrast="40000"/>
          </a:blip>
          <a:stretch>
            <a:fillRect/>
          </a:stretch>
        </p:blipFill>
        <p:spPr>
          <a:xfrm>
            <a:off x="4071934" y="571486"/>
            <a:ext cx="1214446" cy="623956"/>
          </a:xfrm>
          <a:prstGeom prst="rect">
            <a:avLst/>
          </a:prstGeom>
        </p:spPr>
      </p:pic>
      <p:pic>
        <p:nvPicPr>
          <p:cNvPr id="7" name="6 Imagen" descr="908-9085760_white-decorative-line-png.png"/>
          <p:cNvPicPr>
            <a:picLocks noChangeAspect="1"/>
          </p:cNvPicPr>
          <p:nvPr/>
        </p:nvPicPr>
        <p:blipFill>
          <a:blip r:embed="rId4">
            <a:duotone>
              <a:prstClr val="black"/>
              <a:schemeClr val="accent6">
                <a:tint val="45000"/>
                <a:satMod val="400000"/>
              </a:schemeClr>
            </a:duotone>
            <a:lum bright="40000" contrast="40000"/>
          </a:blip>
          <a:stretch>
            <a:fillRect/>
          </a:stretch>
        </p:blipFill>
        <p:spPr>
          <a:xfrm>
            <a:off x="4071934" y="1214428"/>
            <a:ext cx="1214446" cy="623956"/>
          </a:xfrm>
          <a:prstGeom prst="rect">
            <a:avLst/>
          </a:prstGeom>
        </p:spPr>
      </p:pic>
      <p:pic>
        <p:nvPicPr>
          <p:cNvPr id="8" name="7 Imagen" descr="908-9085760_white-decorative-line-png.png"/>
          <p:cNvPicPr>
            <a:picLocks noChangeAspect="1"/>
          </p:cNvPicPr>
          <p:nvPr/>
        </p:nvPicPr>
        <p:blipFill>
          <a:blip r:embed="rId4">
            <a:duotone>
              <a:prstClr val="black"/>
              <a:schemeClr val="accent6">
                <a:tint val="45000"/>
                <a:satMod val="400000"/>
              </a:schemeClr>
            </a:duotone>
            <a:lum bright="-40000" contrast="40000"/>
          </a:blip>
          <a:stretch>
            <a:fillRect/>
          </a:stretch>
        </p:blipFill>
        <p:spPr>
          <a:xfrm>
            <a:off x="4071934" y="1857370"/>
            <a:ext cx="1214446" cy="623956"/>
          </a:xfrm>
          <a:prstGeom prst="rect">
            <a:avLst/>
          </a:prstGeom>
        </p:spPr>
      </p:pic>
      <p:pic>
        <p:nvPicPr>
          <p:cNvPr id="9" name="8 Imagen" descr="908-9085760_white-decorative-line-png.png"/>
          <p:cNvPicPr>
            <a:picLocks noChangeAspect="1"/>
          </p:cNvPicPr>
          <p:nvPr/>
        </p:nvPicPr>
        <p:blipFill>
          <a:blip r:embed="rId4">
            <a:duotone>
              <a:prstClr val="black"/>
              <a:schemeClr val="accent6">
                <a:tint val="45000"/>
                <a:satMod val="400000"/>
              </a:schemeClr>
            </a:duotone>
            <a:lum bright="40000" contrast="40000"/>
          </a:blip>
          <a:stretch>
            <a:fillRect/>
          </a:stretch>
        </p:blipFill>
        <p:spPr>
          <a:xfrm>
            <a:off x="4071934" y="2500330"/>
            <a:ext cx="1214446" cy="623956"/>
          </a:xfrm>
          <a:prstGeom prst="rect">
            <a:avLst/>
          </a:prstGeom>
        </p:spPr>
      </p:pic>
      <p:pic>
        <p:nvPicPr>
          <p:cNvPr id="10" name="9 Imagen" descr="908-9085760_white-decorative-line-png.png"/>
          <p:cNvPicPr>
            <a:picLocks noChangeAspect="1"/>
          </p:cNvPicPr>
          <p:nvPr/>
        </p:nvPicPr>
        <p:blipFill>
          <a:blip r:embed="rId4">
            <a:duotone>
              <a:prstClr val="black"/>
              <a:schemeClr val="accent6">
                <a:tint val="45000"/>
                <a:satMod val="400000"/>
              </a:schemeClr>
            </a:duotone>
            <a:lum bright="-40000" contrast="40000"/>
          </a:blip>
          <a:stretch>
            <a:fillRect/>
          </a:stretch>
        </p:blipFill>
        <p:spPr>
          <a:xfrm>
            <a:off x="4071934" y="3071816"/>
            <a:ext cx="1214446" cy="623956"/>
          </a:xfrm>
          <a:prstGeom prst="rect">
            <a:avLst/>
          </a:prstGeom>
        </p:spPr>
      </p:pic>
      <p:pic>
        <p:nvPicPr>
          <p:cNvPr id="11" name="10 Imagen" descr="908-9085760_white-decorative-line-png.png"/>
          <p:cNvPicPr>
            <a:picLocks noChangeAspect="1"/>
          </p:cNvPicPr>
          <p:nvPr/>
        </p:nvPicPr>
        <p:blipFill>
          <a:blip r:embed="rId4">
            <a:duotone>
              <a:prstClr val="black"/>
              <a:schemeClr val="accent6">
                <a:tint val="45000"/>
                <a:satMod val="400000"/>
              </a:schemeClr>
            </a:duotone>
            <a:lum bright="40000" contrast="40000"/>
          </a:blip>
          <a:stretch>
            <a:fillRect/>
          </a:stretch>
        </p:blipFill>
        <p:spPr>
          <a:xfrm>
            <a:off x="4071934" y="3714758"/>
            <a:ext cx="1214446" cy="623956"/>
          </a:xfrm>
          <a:prstGeom prst="rect">
            <a:avLst/>
          </a:prstGeom>
        </p:spPr>
      </p:pic>
      <p:pic>
        <p:nvPicPr>
          <p:cNvPr id="12" name="11 Imagen" descr="908-9085760_white-decorative-line-png.png"/>
          <p:cNvPicPr>
            <a:picLocks noChangeAspect="1"/>
          </p:cNvPicPr>
          <p:nvPr/>
        </p:nvPicPr>
        <p:blipFill>
          <a:blip r:embed="rId4">
            <a:duotone>
              <a:prstClr val="black"/>
              <a:schemeClr val="accent6">
                <a:tint val="45000"/>
                <a:satMod val="400000"/>
              </a:schemeClr>
            </a:duotone>
            <a:lum bright="-40000" contrast="40000"/>
          </a:blip>
          <a:stretch>
            <a:fillRect/>
          </a:stretch>
        </p:blipFill>
        <p:spPr>
          <a:xfrm>
            <a:off x="4071934" y="4357700"/>
            <a:ext cx="1214446" cy="623956"/>
          </a:xfrm>
          <a:prstGeom prst="rect">
            <a:avLst/>
          </a:prstGeom>
        </p:spPr>
      </p:pic>
      <p:pic>
        <p:nvPicPr>
          <p:cNvPr id="13" name="12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47"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2000"/>
                                        <p:tgtEl>
                                          <p:spTgt spid="3"/>
                                        </p:tgtEl>
                                      </p:cBhvr>
                                    </p:animEffect>
                                    <p:anim calcmode="lin" valueType="num">
                                      <p:cBhvr>
                                        <p:cTn id="10" dur="2000" fill="hold"/>
                                        <p:tgtEl>
                                          <p:spTgt spid="3"/>
                                        </p:tgtEl>
                                        <p:attrNameLst>
                                          <p:attrName>ppt_x</p:attrName>
                                        </p:attrNameLst>
                                      </p:cBhvr>
                                      <p:tavLst>
                                        <p:tav tm="0">
                                          <p:val>
                                            <p:strVal val="#ppt_x"/>
                                          </p:val>
                                        </p:tav>
                                        <p:tav tm="100000">
                                          <p:val>
                                            <p:strVal val="#ppt_x"/>
                                          </p:val>
                                        </p:tav>
                                      </p:tavLst>
                                    </p:anim>
                                    <p:anim calcmode="lin" valueType="num">
                                      <p:cBhvr>
                                        <p:cTn id="11" dur="2000" fill="hold"/>
                                        <p:tgtEl>
                                          <p:spTgt spid="3"/>
                                        </p:tgtEl>
                                        <p:attrNameLst>
                                          <p:attrName>ppt_y</p:attrName>
                                        </p:attrNameLst>
                                      </p:cBhvr>
                                      <p:tavLst>
                                        <p:tav tm="0">
                                          <p:val>
                                            <p:strVal val="#ppt_y-.1"/>
                                          </p:val>
                                        </p:tav>
                                        <p:tav tm="100000">
                                          <p:val>
                                            <p:strVal val="#ppt_y"/>
                                          </p:val>
                                        </p:tav>
                                      </p:tavLst>
                                    </p:anim>
                                  </p:childTnLst>
                                </p:cTn>
                              </p:par>
                              <p:par>
                                <p:cTn id="12" presetID="42"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2000"/>
                                        <p:tgtEl>
                                          <p:spTgt spid="2"/>
                                        </p:tgtEl>
                                      </p:cBhvr>
                                    </p:animEffec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1"/>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2000" fill="hold"/>
                                        <p:tgtEl>
                                          <p:spTgt spid="6"/>
                                        </p:tgtEl>
                                        <p:attrNameLst>
                                          <p:attrName>ppt_x</p:attrName>
                                        </p:attrNameLst>
                                      </p:cBhvr>
                                      <p:tavLst>
                                        <p:tav tm="0">
                                          <p:val>
                                            <p:strVal val="#ppt_x"/>
                                          </p:val>
                                        </p:tav>
                                        <p:tav tm="100000">
                                          <p:val>
                                            <p:strVal val="#ppt_x"/>
                                          </p:val>
                                        </p:tav>
                                      </p:tavLst>
                                    </p:anim>
                                    <p:anim calcmode="lin" valueType="num">
                                      <p:cBhvr additive="base">
                                        <p:cTn id="24" dur="2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000" fill="hold"/>
                                        <p:tgtEl>
                                          <p:spTgt spid="7"/>
                                        </p:tgtEl>
                                        <p:attrNameLst>
                                          <p:attrName>ppt_x</p:attrName>
                                        </p:attrNameLst>
                                      </p:cBhvr>
                                      <p:tavLst>
                                        <p:tav tm="0">
                                          <p:val>
                                            <p:strVal val="#ppt_x"/>
                                          </p:val>
                                        </p:tav>
                                        <p:tav tm="100000">
                                          <p:val>
                                            <p:strVal val="#ppt_x"/>
                                          </p:val>
                                        </p:tav>
                                      </p:tavLst>
                                    </p:anim>
                                    <p:anim calcmode="lin" valueType="num">
                                      <p:cBhvr additive="base">
                                        <p:cTn id="28" dur="20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2000" fill="hold"/>
                                        <p:tgtEl>
                                          <p:spTgt spid="8"/>
                                        </p:tgtEl>
                                        <p:attrNameLst>
                                          <p:attrName>ppt_x</p:attrName>
                                        </p:attrNameLst>
                                      </p:cBhvr>
                                      <p:tavLst>
                                        <p:tav tm="0">
                                          <p:val>
                                            <p:strVal val="#ppt_x"/>
                                          </p:val>
                                        </p:tav>
                                        <p:tav tm="100000">
                                          <p:val>
                                            <p:strVal val="#ppt_x"/>
                                          </p:val>
                                        </p:tav>
                                      </p:tavLst>
                                    </p:anim>
                                    <p:anim calcmode="lin" valueType="num">
                                      <p:cBhvr additive="base">
                                        <p:cTn id="32" dur="20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2000" fill="hold"/>
                                        <p:tgtEl>
                                          <p:spTgt spid="9"/>
                                        </p:tgtEl>
                                        <p:attrNameLst>
                                          <p:attrName>ppt_x</p:attrName>
                                        </p:attrNameLst>
                                      </p:cBhvr>
                                      <p:tavLst>
                                        <p:tav tm="0">
                                          <p:val>
                                            <p:strVal val="#ppt_x"/>
                                          </p:val>
                                        </p:tav>
                                        <p:tav tm="100000">
                                          <p:val>
                                            <p:strVal val="#ppt_x"/>
                                          </p:val>
                                        </p:tav>
                                      </p:tavLst>
                                    </p:anim>
                                    <p:anim calcmode="lin" valueType="num">
                                      <p:cBhvr additive="base">
                                        <p:cTn id="36" dur="2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2000" fill="hold"/>
                                        <p:tgtEl>
                                          <p:spTgt spid="10"/>
                                        </p:tgtEl>
                                        <p:attrNameLst>
                                          <p:attrName>ppt_x</p:attrName>
                                        </p:attrNameLst>
                                      </p:cBhvr>
                                      <p:tavLst>
                                        <p:tav tm="0">
                                          <p:val>
                                            <p:strVal val="#ppt_x"/>
                                          </p:val>
                                        </p:tav>
                                        <p:tav tm="100000">
                                          <p:val>
                                            <p:strVal val="#ppt_x"/>
                                          </p:val>
                                        </p:tav>
                                      </p:tavLst>
                                    </p:anim>
                                    <p:anim calcmode="lin" valueType="num">
                                      <p:cBhvr additive="base">
                                        <p:cTn id="40" dur="2000" fill="hold"/>
                                        <p:tgtEl>
                                          <p:spTgt spid="10"/>
                                        </p:tgtEl>
                                        <p:attrNameLst>
                                          <p:attrName>ppt_y</p:attrName>
                                        </p:attrNameLst>
                                      </p:cBhvr>
                                      <p:tavLst>
                                        <p:tav tm="0">
                                          <p:val>
                                            <p:strVal val="0-#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2000" fill="hold"/>
                                        <p:tgtEl>
                                          <p:spTgt spid="11"/>
                                        </p:tgtEl>
                                        <p:attrNameLst>
                                          <p:attrName>ppt_x</p:attrName>
                                        </p:attrNameLst>
                                      </p:cBhvr>
                                      <p:tavLst>
                                        <p:tav tm="0">
                                          <p:val>
                                            <p:strVal val="#ppt_x"/>
                                          </p:val>
                                        </p:tav>
                                        <p:tav tm="100000">
                                          <p:val>
                                            <p:strVal val="#ppt_x"/>
                                          </p:val>
                                        </p:tav>
                                      </p:tavLst>
                                    </p:anim>
                                    <p:anim calcmode="lin" valueType="num">
                                      <p:cBhvr additive="base">
                                        <p:cTn id="44" dur="2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000" fill="hold"/>
                                        <p:tgtEl>
                                          <p:spTgt spid="12"/>
                                        </p:tgtEl>
                                        <p:attrNameLst>
                                          <p:attrName>ppt_x</p:attrName>
                                        </p:attrNameLst>
                                      </p:cBhvr>
                                      <p:tavLst>
                                        <p:tav tm="0">
                                          <p:val>
                                            <p:strVal val="#ppt_x"/>
                                          </p:val>
                                        </p:tav>
                                        <p:tav tm="100000">
                                          <p:val>
                                            <p:strVal val="#ppt_x"/>
                                          </p:val>
                                        </p:tav>
                                      </p:tavLst>
                                    </p:anim>
                                    <p:anim calcmode="lin" valueType="num">
                                      <p:cBhvr additive="base">
                                        <p:cTn id="48" dur="2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chemeClr val="bg1"/>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665ed9f395d6c8fa38838ab3e0912689.jpg"/>
          <p:cNvPicPr>
            <a:picLocks noGrp="1" noChangeAspect="1"/>
          </p:cNvPicPr>
          <p:nvPr isPhoto="1"/>
        </p:nvPicPr>
        <p:blipFill>
          <a:blip r:embed="rId2">
            <a:lum/>
          </a:blip>
          <a:stretch>
            <a:fillRect/>
          </a:stretch>
        </p:blipFill>
        <p:spPr>
          <a:xfrm>
            <a:off x="5643570" y="0"/>
            <a:ext cx="3500430" cy="5143500"/>
          </a:xfrm>
          <a:prstGeom prst="rect">
            <a:avLst/>
          </a:prstGeom>
          <a:noFill/>
          <a:ln>
            <a:noFill/>
          </a:ln>
        </p:spPr>
      </p:pic>
      <p:pic>
        <p:nvPicPr>
          <p:cNvPr id="3" name="2 Imagen" descr="829018bf0d6aebea45305d61ea33db50.jpg"/>
          <p:cNvPicPr>
            <a:picLocks noGrp="1" noChangeAspect="1"/>
          </p:cNvPicPr>
          <p:nvPr isPhoto="1"/>
        </p:nvPicPr>
        <p:blipFill>
          <a:blip r:embed="rId3">
            <a:lum/>
          </a:blip>
          <a:stretch>
            <a:fillRect/>
          </a:stretch>
        </p:blipFill>
        <p:spPr>
          <a:xfrm>
            <a:off x="1" y="0"/>
            <a:ext cx="3571867" cy="5143500"/>
          </a:xfrm>
          <a:prstGeom prst="rect">
            <a:avLst/>
          </a:prstGeom>
          <a:noFill/>
          <a:ln>
            <a:noFill/>
          </a:ln>
        </p:spPr>
      </p:pic>
      <p:pic>
        <p:nvPicPr>
          <p:cNvPr id="15" name="14 Imagen" descr="blue-circle-png-30.png"/>
          <p:cNvPicPr>
            <a:picLocks noChangeAspect="1"/>
          </p:cNvPicPr>
          <p:nvPr/>
        </p:nvPicPr>
        <p:blipFill>
          <a:blip r:embed="rId4"/>
          <a:stretch>
            <a:fillRect/>
          </a:stretch>
        </p:blipFill>
        <p:spPr>
          <a:xfrm>
            <a:off x="4429124" y="0"/>
            <a:ext cx="1000132" cy="857256"/>
          </a:xfrm>
          <a:prstGeom prst="rect">
            <a:avLst/>
          </a:prstGeom>
        </p:spPr>
      </p:pic>
      <p:pic>
        <p:nvPicPr>
          <p:cNvPr id="17" name="16 Imagen" descr="blue-circle-png-30.png"/>
          <p:cNvPicPr>
            <a:picLocks noChangeAspect="1"/>
          </p:cNvPicPr>
          <p:nvPr/>
        </p:nvPicPr>
        <p:blipFill>
          <a:blip r:embed="rId4"/>
          <a:stretch>
            <a:fillRect/>
          </a:stretch>
        </p:blipFill>
        <p:spPr>
          <a:xfrm flipH="1">
            <a:off x="3714744" y="0"/>
            <a:ext cx="1000132" cy="857256"/>
          </a:xfrm>
          <a:prstGeom prst="rect">
            <a:avLst/>
          </a:prstGeom>
        </p:spPr>
      </p:pic>
      <p:pic>
        <p:nvPicPr>
          <p:cNvPr id="18" name="17 Imagen" descr="blue-circle-png-30.png"/>
          <p:cNvPicPr>
            <a:picLocks noChangeAspect="1"/>
          </p:cNvPicPr>
          <p:nvPr/>
        </p:nvPicPr>
        <p:blipFill>
          <a:blip r:embed="rId4"/>
          <a:stretch>
            <a:fillRect/>
          </a:stretch>
        </p:blipFill>
        <p:spPr>
          <a:xfrm>
            <a:off x="4429124" y="500048"/>
            <a:ext cx="1000132" cy="857256"/>
          </a:xfrm>
          <a:prstGeom prst="rect">
            <a:avLst/>
          </a:prstGeom>
        </p:spPr>
      </p:pic>
      <p:pic>
        <p:nvPicPr>
          <p:cNvPr id="19" name="18 Imagen" descr="blue-circle-png-30.png"/>
          <p:cNvPicPr>
            <a:picLocks noChangeAspect="1"/>
          </p:cNvPicPr>
          <p:nvPr/>
        </p:nvPicPr>
        <p:blipFill>
          <a:blip r:embed="rId4"/>
          <a:stretch>
            <a:fillRect/>
          </a:stretch>
        </p:blipFill>
        <p:spPr>
          <a:xfrm flipH="1">
            <a:off x="3714744" y="500048"/>
            <a:ext cx="1000132" cy="857256"/>
          </a:xfrm>
          <a:prstGeom prst="rect">
            <a:avLst/>
          </a:prstGeom>
        </p:spPr>
      </p:pic>
      <p:pic>
        <p:nvPicPr>
          <p:cNvPr id="20" name="19 Imagen" descr="blue-circle-png-30.png"/>
          <p:cNvPicPr>
            <a:picLocks noChangeAspect="1"/>
          </p:cNvPicPr>
          <p:nvPr/>
        </p:nvPicPr>
        <p:blipFill>
          <a:blip r:embed="rId4"/>
          <a:stretch>
            <a:fillRect/>
          </a:stretch>
        </p:blipFill>
        <p:spPr>
          <a:xfrm>
            <a:off x="4429124" y="928676"/>
            <a:ext cx="1000132" cy="857256"/>
          </a:xfrm>
          <a:prstGeom prst="rect">
            <a:avLst/>
          </a:prstGeom>
        </p:spPr>
      </p:pic>
      <p:pic>
        <p:nvPicPr>
          <p:cNvPr id="21" name="20 Imagen" descr="blue-circle-png-30.png"/>
          <p:cNvPicPr>
            <a:picLocks noChangeAspect="1"/>
          </p:cNvPicPr>
          <p:nvPr/>
        </p:nvPicPr>
        <p:blipFill>
          <a:blip r:embed="rId4"/>
          <a:stretch>
            <a:fillRect/>
          </a:stretch>
        </p:blipFill>
        <p:spPr>
          <a:xfrm flipH="1">
            <a:off x="3714744" y="928676"/>
            <a:ext cx="1000132" cy="857256"/>
          </a:xfrm>
          <a:prstGeom prst="rect">
            <a:avLst/>
          </a:prstGeom>
        </p:spPr>
      </p:pic>
      <p:pic>
        <p:nvPicPr>
          <p:cNvPr id="22" name="21 Imagen" descr="blue-circle-png-30.png"/>
          <p:cNvPicPr>
            <a:picLocks noChangeAspect="1"/>
          </p:cNvPicPr>
          <p:nvPr/>
        </p:nvPicPr>
        <p:blipFill>
          <a:blip r:embed="rId4"/>
          <a:stretch>
            <a:fillRect/>
          </a:stretch>
        </p:blipFill>
        <p:spPr>
          <a:xfrm>
            <a:off x="4429124" y="1428742"/>
            <a:ext cx="1000132" cy="857256"/>
          </a:xfrm>
          <a:prstGeom prst="rect">
            <a:avLst/>
          </a:prstGeom>
        </p:spPr>
      </p:pic>
      <p:pic>
        <p:nvPicPr>
          <p:cNvPr id="23" name="22 Imagen" descr="blue-circle-png-30.png"/>
          <p:cNvPicPr>
            <a:picLocks noChangeAspect="1"/>
          </p:cNvPicPr>
          <p:nvPr/>
        </p:nvPicPr>
        <p:blipFill>
          <a:blip r:embed="rId4"/>
          <a:stretch>
            <a:fillRect/>
          </a:stretch>
        </p:blipFill>
        <p:spPr>
          <a:xfrm flipH="1">
            <a:off x="3714744" y="1428742"/>
            <a:ext cx="1000132" cy="857256"/>
          </a:xfrm>
          <a:prstGeom prst="rect">
            <a:avLst/>
          </a:prstGeom>
        </p:spPr>
      </p:pic>
      <p:pic>
        <p:nvPicPr>
          <p:cNvPr id="24" name="23 Imagen" descr="blue-circle-png-30.png"/>
          <p:cNvPicPr>
            <a:picLocks noChangeAspect="1"/>
          </p:cNvPicPr>
          <p:nvPr/>
        </p:nvPicPr>
        <p:blipFill>
          <a:blip r:embed="rId4"/>
          <a:stretch>
            <a:fillRect/>
          </a:stretch>
        </p:blipFill>
        <p:spPr>
          <a:xfrm>
            <a:off x="4429124" y="1928808"/>
            <a:ext cx="1000132" cy="857256"/>
          </a:xfrm>
          <a:prstGeom prst="rect">
            <a:avLst/>
          </a:prstGeom>
        </p:spPr>
      </p:pic>
      <p:pic>
        <p:nvPicPr>
          <p:cNvPr id="25" name="24 Imagen" descr="blue-circle-png-30.png"/>
          <p:cNvPicPr>
            <a:picLocks noChangeAspect="1"/>
          </p:cNvPicPr>
          <p:nvPr/>
        </p:nvPicPr>
        <p:blipFill>
          <a:blip r:embed="rId4"/>
          <a:stretch>
            <a:fillRect/>
          </a:stretch>
        </p:blipFill>
        <p:spPr>
          <a:xfrm flipH="1">
            <a:off x="3714744" y="1928808"/>
            <a:ext cx="1000132" cy="857256"/>
          </a:xfrm>
          <a:prstGeom prst="rect">
            <a:avLst/>
          </a:prstGeom>
        </p:spPr>
      </p:pic>
      <p:pic>
        <p:nvPicPr>
          <p:cNvPr id="26" name="25 Imagen" descr="blue-circle-png-30.png"/>
          <p:cNvPicPr>
            <a:picLocks noChangeAspect="1"/>
          </p:cNvPicPr>
          <p:nvPr/>
        </p:nvPicPr>
        <p:blipFill>
          <a:blip r:embed="rId4"/>
          <a:stretch>
            <a:fillRect/>
          </a:stretch>
        </p:blipFill>
        <p:spPr>
          <a:xfrm>
            <a:off x="4429124" y="2357436"/>
            <a:ext cx="1000132" cy="857256"/>
          </a:xfrm>
          <a:prstGeom prst="rect">
            <a:avLst/>
          </a:prstGeom>
        </p:spPr>
      </p:pic>
      <p:pic>
        <p:nvPicPr>
          <p:cNvPr id="27" name="26 Imagen" descr="blue-circle-png-30.png"/>
          <p:cNvPicPr>
            <a:picLocks noChangeAspect="1"/>
          </p:cNvPicPr>
          <p:nvPr/>
        </p:nvPicPr>
        <p:blipFill>
          <a:blip r:embed="rId4"/>
          <a:stretch>
            <a:fillRect/>
          </a:stretch>
        </p:blipFill>
        <p:spPr>
          <a:xfrm flipH="1">
            <a:off x="3714744" y="2357436"/>
            <a:ext cx="1000132" cy="857256"/>
          </a:xfrm>
          <a:prstGeom prst="rect">
            <a:avLst/>
          </a:prstGeom>
        </p:spPr>
      </p:pic>
      <p:pic>
        <p:nvPicPr>
          <p:cNvPr id="28" name="27 Imagen" descr="blue-circle-png-30.png"/>
          <p:cNvPicPr>
            <a:picLocks noChangeAspect="1"/>
          </p:cNvPicPr>
          <p:nvPr/>
        </p:nvPicPr>
        <p:blipFill>
          <a:blip r:embed="rId4"/>
          <a:stretch>
            <a:fillRect/>
          </a:stretch>
        </p:blipFill>
        <p:spPr>
          <a:xfrm>
            <a:off x="4429124" y="2857484"/>
            <a:ext cx="1000132" cy="857256"/>
          </a:xfrm>
          <a:prstGeom prst="rect">
            <a:avLst/>
          </a:prstGeom>
        </p:spPr>
      </p:pic>
      <p:pic>
        <p:nvPicPr>
          <p:cNvPr id="29" name="28 Imagen" descr="blue-circle-png-30.png"/>
          <p:cNvPicPr>
            <a:picLocks noChangeAspect="1"/>
          </p:cNvPicPr>
          <p:nvPr/>
        </p:nvPicPr>
        <p:blipFill>
          <a:blip r:embed="rId4"/>
          <a:stretch>
            <a:fillRect/>
          </a:stretch>
        </p:blipFill>
        <p:spPr>
          <a:xfrm flipH="1">
            <a:off x="3714744" y="2857484"/>
            <a:ext cx="1000132" cy="857256"/>
          </a:xfrm>
          <a:prstGeom prst="rect">
            <a:avLst/>
          </a:prstGeom>
        </p:spPr>
      </p:pic>
      <p:pic>
        <p:nvPicPr>
          <p:cNvPr id="30" name="29 Imagen" descr="blue-circle-png-30.png"/>
          <p:cNvPicPr>
            <a:picLocks noChangeAspect="1"/>
          </p:cNvPicPr>
          <p:nvPr/>
        </p:nvPicPr>
        <p:blipFill>
          <a:blip r:embed="rId4"/>
          <a:stretch>
            <a:fillRect/>
          </a:stretch>
        </p:blipFill>
        <p:spPr>
          <a:xfrm>
            <a:off x="4429124" y="3286112"/>
            <a:ext cx="1000132" cy="857256"/>
          </a:xfrm>
          <a:prstGeom prst="rect">
            <a:avLst/>
          </a:prstGeom>
        </p:spPr>
      </p:pic>
      <p:pic>
        <p:nvPicPr>
          <p:cNvPr id="31" name="30 Imagen" descr="blue-circle-png-30.png"/>
          <p:cNvPicPr>
            <a:picLocks noChangeAspect="1"/>
          </p:cNvPicPr>
          <p:nvPr/>
        </p:nvPicPr>
        <p:blipFill>
          <a:blip r:embed="rId4"/>
          <a:stretch>
            <a:fillRect/>
          </a:stretch>
        </p:blipFill>
        <p:spPr>
          <a:xfrm flipH="1">
            <a:off x="3714744" y="3286112"/>
            <a:ext cx="1000132" cy="857256"/>
          </a:xfrm>
          <a:prstGeom prst="rect">
            <a:avLst/>
          </a:prstGeom>
        </p:spPr>
      </p:pic>
      <p:pic>
        <p:nvPicPr>
          <p:cNvPr id="32" name="31 Imagen" descr="blue-circle-png-30.png"/>
          <p:cNvPicPr>
            <a:picLocks noChangeAspect="1"/>
          </p:cNvPicPr>
          <p:nvPr/>
        </p:nvPicPr>
        <p:blipFill>
          <a:blip r:embed="rId4"/>
          <a:stretch>
            <a:fillRect/>
          </a:stretch>
        </p:blipFill>
        <p:spPr>
          <a:xfrm>
            <a:off x="4429124" y="3786178"/>
            <a:ext cx="1000132" cy="857256"/>
          </a:xfrm>
          <a:prstGeom prst="rect">
            <a:avLst/>
          </a:prstGeom>
        </p:spPr>
      </p:pic>
      <p:pic>
        <p:nvPicPr>
          <p:cNvPr id="33" name="32 Imagen" descr="blue-circle-png-30.png"/>
          <p:cNvPicPr>
            <a:picLocks noChangeAspect="1"/>
          </p:cNvPicPr>
          <p:nvPr/>
        </p:nvPicPr>
        <p:blipFill>
          <a:blip r:embed="rId4"/>
          <a:stretch>
            <a:fillRect/>
          </a:stretch>
        </p:blipFill>
        <p:spPr>
          <a:xfrm flipH="1">
            <a:off x="3714744" y="3786178"/>
            <a:ext cx="1000132" cy="857256"/>
          </a:xfrm>
          <a:prstGeom prst="rect">
            <a:avLst/>
          </a:prstGeom>
        </p:spPr>
      </p:pic>
      <p:pic>
        <p:nvPicPr>
          <p:cNvPr id="34" name="33 Imagen" descr="blue-circle-png-30.png"/>
          <p:cNvPicPr>
            <a:picLocks noChangeAspect="1"/>
          </p:cNvPicPr>
          <p:nvPr/>
        </p:nvPicPr>
        <p:blipFill>
          <a:blip r:embed="rId4"/>
          <a:stretch>
            <a:fillRect/>
          </a:stretch>
        </p:blipFill>
        <p:spPr>
          <a:xfrm>
            <a:off x="4429124" y="4286244"/>
            <a:ext cx="1000132" cy="857256"/>
          </a:xfrm>
          <a:prstGeom prst="rect">
            <a:avLst/>
          </a:prstGeom>
        </p:spPr>
      </p:pic>
      <p:pic>
        <p:nvPicPr>
          <p:cNvPr id="35" name="34 Imagen" descr="blue-circle-png-30.png"/>
          <p:cNvPicPr>
            <a:picLocks noChangeAspect="1"/>
          </p:cNvPicPr>
          <p:nvPr/>
        </p:nvPicPr>
        <p:blipFill>
          <a:blip r:embed="rId4"/>
          <a:stretch>
            <a:fillRect/>
          </a:stretch>
        </p:blipFill>
        <p:spPr>
          <a:xfrm flipH="1">
            <a:off x="3714744" y="4286244"/>
            <a:ext cx="1000132" cy="857256"/>
          </a:xfrm>
          <a:prstGeom prst="rect">
            <a:avLst/>
          </a:prstGeom>
        </p:spPr>
      </p:pic>
      <p:pic>
        <p:nvPicPr>
          <p:cNvPr id="36" name="35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12" presetClass="entr" presetSubtype="2" fill="hold" nodeType="withEffect">
                                  <p:stCondLst>
                                    <p:cond delay="0"/>
                                  </p:stCondLst>
                                  <p:childTnLst>
                                    <p:set>
                                      <p:cBhvr>
                                        <p:cTn id="8" dur="1" fill="hold">
                                          <p:stCondLst>
                                            <p:cond delay="0"/>
                                          </p:stCondLst>
                                        </p:cTn>
                                        <p:tgtEl>
                                          <p:spTgt spid="17"/>
                                        </p:tgtEl>
                                        <p:attrNameLst>
                                          <p:attrName>style.visibility</p:attrName>
                                        </p:attrNameLst>
                                      </p:cBhvr>
                                      <p:to>
                                        <p:strVal val="visible"/>
                                      </p:to>
                                    </p:set>
                                    <p:animEffect transition="in" filter="slide(fromRight)">
                                      <p:cBhvr>
                                        <p:cTn id="9" dur="2000"/>
                                        <p:tgtEl>
                                          <p:spTgt spid="17"/>
                                        </p:tgtEl>
                                      </p:cBhvr>
                                    </p:animEffect>
                                  </p:childTnLst>
                                </p:cTn>
                              </p:par>
                              <p:par>
                                <p:cTn id="10" presetID="12" presetClass="entr" presetSubtype="2" fill="hold"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slide(fromRight)">
                                      <p:cBhvr>
                                        <p:cTn id="12" dur="2000"/>
                                        <p:tgtEl>
                                          <p:spTgt spid="19"/>
                                        </p:tgtEl>
                                      </p:cBhvr>
                                    </p:animEffect>
                                  </p:childTnLst>
                                </p:cTn>
                              </p:par>
                              <p:par>
                                <p:cTn id="13" presetID="12" presetClass="entr" presetSubtype="2"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Right)">
                                      <p:cBhvr>
                                        <p:cTn id="15" dur="2000"/>
                                        <p:tgtEl>
                                          <p:spTgt spid="21"/>
                                        </p:tgtEl>
                                      </p:cBhvr>
                                    </p:animEffect>
                                  </p:childTnLst>
                                </p:cTn>
                              </p:par>
                              <p:par>
                                <p:cTn id="16" presetID="12" presetClass="entr" presetSubtype="2"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slide(fromRight)">
                                      <p:cBhvr>
                                        <p:cTn id="18" dur="2000"/>
                                        <p:tgtEl>
                                          <p:spTgt spid="23"/>
                                        </p:tgtEl>
                                      </p:cBhvr>
                                    </p:animEffect>
                                  </p:childTnLst>
                                </p:cTn>
                              </p:par>
                              <p:par>
                                <p:cTn id="19" presetID="12" presetClass="entr" presetSubtype="2"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slide(fromRight)">
                                      <p:cBhvr>
                                        <p:cTn id="21" dur="2000"/>
                                        <p:tgtEl>
                                          <p:spTgt spid="25"/>
                                        </p:tgtEl>
                                      </p:cBhvr>
                                    </p:animEffect>
                                  </p:childTnLst>
                                </p:cTn>
                              </p:par>
                              <p:par>
                                <p:cTn id="22" presetID="12" presetClass="entr" presetSubtype="2"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slide(fromRight)">
                                      <p:cBhvr>
                                        <p:cTn id="24" dur="2000"/>
                                        <p:tgtEl>
                                          <p:spTgt spid="27"/>
                                        </p:tgtEl>
                                      </p:cBhvr>
                                    </p:animEffect>
                                  </p:childTnLst>
                                </p:cTn>
                              </p:par>
                              <p:par>
                                <p:cTn id="25" presetID="12" presetClass="entr" presetSubtype="2"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slide(fromRight)">
                                      <p:cBhvr>
                                        <p:cTn id="27" dur="2000"/>
                                        <p:tgtEl>
                                          <p:spTgt spid="29"/>
                                        </p:tgtEl>
                                      </p:cBhvr>
                                    </p:animEffect>
                                  </p:childTnLst>
                                </p:cTn>
                              </p:par>
                              <p:par>
                                <p:cTn id="28" presetID="12" presetClass="entr" presetSubtype="2"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slide(fromRight)">
                                      <p:cBhvr>
                                        <p:cTn id="30" dur="2000"/>
                                        <p:tgtEl>
                                          <p:spTgt spid="31"/>
                                        </p:tgtEl>
                                      </p:cBhvr>
                                    </p:animEffect>
                                  </p:childTnLst>
                                </p:cTn>
                              </p:par>
                              <p:par>
                                <p:cTn id="31" presetID="12" presetClass="entr" presetSubtype="2"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slide(fromRight)">
                                      <p:cBhvr>
                                        <p:cTn id="33" dur="2000"/>
                                        <p:tgtEl>
                                          <p:spTgt spid="33"/>
                                        </p:tgtEl>
                                      </p:cBhvr>
                                    </p:animEffect>
                                  </p:childTnLst>
                                </p:cTn>
                              </p:par>
                              <p:par>
                                <p:cTn id="34" presetID="12" presetClass="entr" presetSubtype="2" fill="hold"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slide(fromRight)">
                                      <p:cBhvr>
                                        <p:cTn id="36" dur="2000"/>
                                        <p:tgtEl>
                                          <p:spTgt spid="35"/>
                                        </p:tgtEl>
                                      </p:cBhvr>
                                    </p:animEffect>
                                  </p:childTnLst>
                                </p:cTn>
                              </p:par>
                              <p:par>
                                <p:cTn id="37" presetID="12" presetClass="entr" presetSubtype="8"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slide(fromLeft)">
                                      <p:cBhvr>
                                        <p:cTn id="39" dur="2000"/>
                                        <p:tgtEl>
                                          <p:spTgt spid="15"/>
                                        </p:tgtEl>
                                      </p:cBhvr>
                                    </p:animEffect>
                                  </p:childTnLst>
                                </p:cTn>
                              </p:par>
                              <p:par>
                                <p:cTn id="40" presetID="12" presetClass="entr" presetSubtype="8"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slide(fromLeft)">
                                      <p:cBhvr>
                                        <p:cTn id="42" dur="2000"/>
                                        <p:tgtEl>
                                          <p:spTgt spid="18"/>
                                        </p:tgtEl>
                                      </p:cBhvr>
                                    </p:animEffect>
                                  </p:childTnLst>
                                </p:cTn>
                              </p:par>
                              <p:par>
                                <p:cTn id="43" presetID="12" presetClass="entr" presetSubtype="8"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slide(fromLeft)">
                                      <p:cBhvr>
                                        <p:cTn id="45" dur="2000"/>
                                        <p:tgtEl>
                                          <p:spTgt spid="20"/>
                                        </p:tgtEl>
                                      </p:cBhvr>
                                    </p:animEffect>
                                  </p:childTnLst>
                                </p:cTn>
                              </p:par>
                              <p:par>
                                <p:cTn id="46" presetID="12" presetClass="entr" presetSubtype="8" fill="hold"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slide(fromLeft)">
                                      <p:cBhvr>
                                        <p:cTn id="48" dur="2000"/>
                                        <p:tgtEl>
                                          <p:spTgt spid="22"/>
                                        </p:tgtEl>
                                      </p:cBhvr>
                                    </p:animEffect>
                                  </p:childTnLst>
                                </p:cTn>
                              </p:par>
                              <p:par>
                                <p:cTn id="49" presetID="12" presetClass="entr" presetSubtype="8" fill="hold" nodeType="with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slide(fromLeft)">
                                      <p:cBhvr>
                                        <p:cTn id="51" dur="2000"/>
                                        <p:tgtEl>
                                          <p:spTgt spid="24"/>
                                        </p:tgtEl>
                                      </p:cBhvr>
                                    </p:animEffect>
                                  </p:childTnLst>
                                </p:cTn>
                              </p:par>
                              <p:par>
                                <p:cTn id="52" presetID="12" presetClass="entr" presetSubtype="8" fill="hold" nodeType="with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slide(fromLeft)">
                                      <p:cBhvr>
                                        <p:cTn id="54" dur="2000"/>
                                        <p:tgtEl>
                                          <p:spTgt spid="26"/>
                                        </p:tgtEl>
                                      </p:cBhvr>
                                    </p:animEffect>
                                  </p:childTnLst>
                                </p:cTn>
                              </p:par>
                              <p:par>
                                <p:cTn id="55" presetID="12" presetClass="entr" presetSubtype="8"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slide(fromLeft)">
                                      <p:cBhvr>
                                        <p:cTn id="57" dur="2000"/>
                                        <p:tgtEl>
                                          <p:spTgt spid="28"/>
                                        </p:tgtEl>
                                      </p:cBhvr>
                                    </p:animEffect>
                                  </p:childTnLst>
                                </p:cTn>
                              </p:par>
                              <p:par>
                                <p:cTn id="58" presetID="12" presetClass="entr" presetSubtype="8" fill="hold" nodeType="with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slide(fromLeft)">
                                      <p:cBhvr>
                                        <p:cTn id="60" dur="2000"/>
                                        <p:tgtEl>
                                          <p:spTgt spid="30"/>
                                        </p:tgtEl>
                                      </p:cBhvr>
                                    </p:animEffect>
                                  </p:childTnLst>
                                </p:cTn>
                              </p:par>
                              <p:par>
                                <p:cTn id="61" presetID="12" presetClass="entr" presetSubtype="8" fill="hold"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slide(fromLeft)">
                                      <p:cBhvr>
                                        <p:cTn id="63" dur="2000"/>
                                        <p:tgtEl>
                                          <p:spTgt spid="32"/>
                                        </p:tgtEl>
                                      </p:cBhvr>
                                    </p:animEffect>
                                  </p:childTnLst>
                                </p:cTn>
                              </p:par>
                              <p:par>
                                <p:cTn id="64" presetID="12" presetClass="entr" presetSubtype="8" fill="hold" nodeType="with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slide(fromLeft)">
                                      <p:cBhvr>
                                        <p:cTn id="66" dur="2000"/>
                                        <p:tgtEl>
                                          <p:spTgt spid="34"/>
                                        </p:tgtEl>
                                      </p:cBhvr>
                                    </p:animEffect>
                                  </p:childTnLst>
                                </p:cTn>
                              </p:par>
                              <p:par>
                                <p:cTn id="67" presetID="8" presetClass="emph" presetSubtype="0" autoRev="1" fill="hold" nodeType="withEffect">
                                  <p:stCondLst>
                                    <p:cond delay="0"/>
                                  </p:stCondLst>
                                  <p:childTnLst>
                                    <p:animRot by="21600000">
                                      <p:cBhvr>
                                        <p:cTn id="68" dur="2000" fill="hold"/>
                                        <p:tgtEl>
                                          <p:spTgt spid="1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2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2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2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27"/>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29"/>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31"/>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3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3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2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3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3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34"/>
                                        </p:tgtEl>
                                        <p:attrNameLst>
                                          <p:attrName>r</p:attrName>
                                        </p:attrNameLst>
                                      </p:cBhvr>
                                    </p:animRot>
                                  </p:childTnLst>
                                </p:cTn>
                              </p:par>
                              <p:par>
                                <p:cTn id="107" presetID="47" presetClass="entr" presetSubtype="0" fill="hold" nodeType="withEffect">
                                  <p:stCondLst>
                                    <p:cond delay="0"/>
                                  </p:stCondLst>
                                  <p:childTnLst>
                                    <p:set>
                                      <p:cBhvr>
                                        <p:cTn id="108" dur="1" fill="hold">
                                          <p:stCondLst>
                                            <p:cond delay="0"/>
                                          </p:stCondLst>
                                        </p:cTn>
                                        <p:tgtEl>
                                          <p:spTgt spid="3"/>
                                        </p:tgtEl>
                                        <p:attrNameLst>
                                          <p:attrName>style.visibility</p:attrName>
                                        </p:attrNameLst>
                                      </p:cBhvr>
                                      <p:to>
                                        <p:strVal val="visible"/>
                                      </p:to>
                                    </p:set>
                                    <p:animEffect transition="in" filter="fade">
                                      <p:cBhvr>
                                        <p:cTn id="109" dur="2000"/>
                                        <p:tgtEl>
                                          <p:spTgt spid="3"/>
                                        </p:tgtEl>
                                      </p:cBhvr>
                                    </p:animEffect>
                                    <p:anim calcmode="lin" valueType="num">
                                      <p:cBhvr>
                                        <p:cTn id="110" dur="2000" fill="hold"/>
                                        <p:tgtEl>
                                          <p:spTgt spid="3"/>
                                        </p:tgtEl>
                                        <p:attrNameLst>
                                          <p:attrName>ppt_x</p:attrName>
                                        </p:attrNameLst>
                                      </p:cBhvr>
                                      <p:tavLst>
                                        <p:tav tm="0">
                                          <p:val>
                                            <p:strVal val="#ppt_x"/>
                                          </p:val>
                                        </p:tav>
                                        <p:tav tm="100000">
                                          <p:val>
                                            <p:strVal val="#ppt_x"/>
                                          </p:val>
                                        </p:tav>
                                      </p:tavLst>
                                    </p:anim>
                                    <p:anim calcmode="lin" valueType="num">
                                      <p:cBhvr>
                                        <p:cTn id="111" dur="2000" fill="hold"/>
                                        <p:tgtEl>
                                          <p:spTgt spid="3"/>
                                        </p:tgtEl>
                                        <p:attrNameLst>
                                          <p:attrName>ppt_y</p:attrName>
                                        </p:attrNameLst>
                                      </p:cBhvr>
                                      <p:tavLst>
                                        <p:tav tm="0">
                                          <p:val>
                                            <p:strVal val="#ppt_y-.1"/>
                                          </p:val>
                                        </p:tav>
                                        <p:tav tm="100000">
                                          <p:val>
                                            <p:strVal val="#ppt_y"/>
                                          </p:val>
                                        </p:tav>
                                      </p:tavLst>
                                    </p:anim>
                                  </p:childTnLst>
                                </p:cTn>
                              </p:par>
                              <p:par>
                                <p:cTn id="112" presetID="47" presetClass="entr" presetSubtype="0"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Effect transition="in" filter="fade">
                                      <p:cBhvr>
                                        <p:cTn id="114" dur="2000"/>
                                        <p:tgtEl>
                                          <p:spTgt spid="2"/>
                                        </p:tgtEl>
                                      </p:cBhvr>
                                    </p:animEffect>
                                    <p:anim calcmode="lin" valueType="num">
                                      <p:cBhvr>
                                        <p:cTn id="115" dur="2000" fill="hold"/>
                                        <p:tgtEl>
                                          <p:spTgt spid="2"/>
                                        </p:tgtEl>
                                        <p:attrNameLst>
                                          <p:attrName>ppt_x</p:attrName>
                                        </p:attrNameLst>
                                      </p:cBhvr>
                                      <p:tavLst>
                                        <p:tav tm="0">
                                          <p:val>
                                            <p:strVal val="#ppt_x"/>
                                          </p:val>
                                        </p:tav>
                                        <p:tav tm="100000">
                                          <p:val>
                                            <p:strVal val="#ppt_x"/>
                                          </p:val>
                                        </p:tav>
                                      </p:tavLst>
                                    </p:anim>
                                    <p:anim calcmode="lin" valueType="num">
                                      <p:cBhvr>
                                        <p:cTn id="116" dur="2000" fill="hold"/>
                                        <p:tgtEl>
                                          <p:spTgt spid="2"/>
                                        </p:tgtEl>
                                        <p:attrNameLst>
                                          <p:attrName>ppt_y</p:attrName>
                                        </p:attrNameLst>
                                      </p:cBhvr>
                                      <p:tavLst>
                                        <p:tav tm="0">
                                          <p:val>
                                            <p:strVal val="#ppt_y-.1"/>
                                          </p:val>
                                        </p:tav>
                                        <p:tav tm="100000">
                                          <p:val>
                                            <p:strVal val="#ppt_y"/>
                                          </p:val>
                                        </p:tav>
                                      </p:tavLst>
                                    </p:anim>
                                  </p:childTnLst>
                                </p:cTn>
                              </p:par>
                              <p:par>
                                <p:cTn id="117" presetID="6" presetClass="entr" presetSubtype="32" fill="hold" nodeType="withEffect">
                                  <p:stCondLst>
                                    <p:cond delay="0"/>
                                  </p:stCondLst>
                                  <p:childTnLst>
                                    <p:set>
                                      <p:cBhvr>
                                        <p:cTn id="118" dur="1" fill="hold">
                                          <p:stCondLst>
                                            <p:cond delay="0"/>
                                          </p:stCondLst>
                                        </p:cTn>
                                        <p:tgtEl>
                                          <p:spTgt spid="3"/>
                                        </p:tgtEl>
                                        <p:attrNameLst>
                                          <p:attrName>style.visibility</p:attrName>
                                        </p:attrNameLst>
                                      </p:cBhvr>
                                      <p:to>
                                        <p:strVal val="visible"/>
                                      </p:to>
                                    </p:set>
                                    <p:animEffect transition="in" filter="circle(out)">
                                      <p:cBhvr>
                                        <p:cTn id="119" dur="2000"/>
                                        <p:tgtEl>
                                          <p:spTgt spid="3"/>
                                        </p:tgtEl>
                                      </p:cBhvr>
                                    </p:animEffect>
                                  </p:childTnLst>
                                </p:cTn>
                              </p:par>
                              <p:par>
                                <p:cTn id="120" presetID="6" presetClass="entr" presetSubtype="3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Effect transition="in" filter="circle(out)">
                                      <p:cBhvr>
                                        <p:cTn id="1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ismatic-Simple-Corner-Ornament.png"/>
          <p:cNvPicPr>
            <a:picLocks noChangeAspect="1"/>
          </p:cNvPicPr>
          <p:nvPr/>
        </p:nvPicPr>
        <p:blipFill>
          <a:blip r:embed="rId2">
            <a:lum contrast="20000"/>
          </a:blip>
          <a:stretch>
            <a:fillRect/>
          </a:stretch>
        </p:blipFill>
        <p:spPr>
          <a:xfrm>
            <a:off x="0" y="0"/>
            <a:ext cx="4857752" cy="5214920"/>
          </a:xfrm>
          <a:prstGeom prst="rect">
            <a:avLst/>
          </a:prstGeom>
        </p:spPr>
      </p:pic>
      <p:pic>
        <p:nvPicPr>
          <p:cNvPr id="3" name="2 Imagen" descr="Prismatic-Simple-Corner-Ornament.png"/>
          <p:cNvPicPr>
            <a:picLocks noChangeAspect="1"/>
          </p:cNvPicPr>
          <p:nvPr/>
        </p:nvPicPr>
        <p:blipFill>
          <a:blip r:embed="rId2">
            <a:lum contrast="20000"/>
          </a:blip>
          <a:stretch>
            <a:fillRect/>
          </a:stretch>
        </p:blipFill>
        <p:spPr>
          <a:xfrm flipH="1">
            <a:off x="4500562" y="0"/>
            <a:ext cx="4643438" cy="5143500"/>
          </a:xfrm>
          <a:prstGeom prst="rect">
            <a:avLst/>
          </a:prstGeom>
        </p:spPr>
      </p:pic>
      <p:sp>
        <p:nvSpPr>
          <p:cNvPr id="4" name="3 CuadroTexto"/>
          <p:cNvSpPr txBox="1"/>
          <p:nvPr/>
        </p:nvSpPr>
        <p:spPr>
          <a:xfrm>
            <a:off x="1857356" y="2071684"/>
            <a:ext cx="5500726" cy="1631216"/>
          </a:xfrm>
          <a:prstGeom prst="rect">
            <a:avLst/>
          </a:prstGeom>
          <a:noFill/>
        </p:spPr>
        <p:txBody>
          <a:bodyPr wrap="square" rtlCol="0">
            <a:spAutoFit/>
          </a:bodyPr>
          <a:lstStyle/>
          <a:p>
            <a:pPr algn="ctr"/>
            <a:r>
              <a:rPr lang="es-PE" sz="2000" b="1" dirty="0" smtClean="0">
                <a:solidFill>
                  <a:srgbClr val="A82000"/>
                </a:solidFill>
              </a:rPr>
              <a:t>En la realidad virtual, la fantasía se proyecta, un escenario de ensueño donde el arte se sujeta, píxeles danzantes construyen </a:t>
            </a:r>
            <a:r>
              <a:rPr lang="es-PE" sz="2000" b="1" dirty="0" smtClean="0">
                <a:solidFill>
                  <a:srgbClr val="A82000"/>
                </a:solidFill>
              </a:rPr>
              <a:t>mundos irreales</a:t>
            </a:r>
            <a:r>
              <a:rPr lang="es-PE" sz="2000" b="1" dirty="0" smtClean="0">
                <a:solidFill>
                  <a:srgbClr val="A82000"/>
                </a:solidFill>
              </a:rPr>
              <a:t>, </a:t>
            </a:r>
            <a:r>
              <a:rPr lang="es-PE" sz="2000" b="1" dirty="0" smtClean="0">
                <a:solidFill>
                  <a:srgbClr val="A82000"/>
                </a:solidFill>
              </a:rPr>
              <a:t>donde </a:t>
            </a:r>
            <a:r>
              <a:rPr lang="es-PE" sz="2000" b="1" dirty="0" smtClean="0">
                <a:solidFill>
                  <a:srgbClr val="A82000"/>
                </a:solidFill>
              </a:rPr>
              <a:t>la belleza </a:t>
            </a:r>
            <a:endParaRPr lang="es-PE" sz="2000" b="1" dirty="0" smtClean="0">
              <a:solidFill>
                <a:srgbClr val="A82000"/>
              </a:solidFill>
            </a:endParaRPr>
          </a:p>
          <a:p>
            <a:pPr algn="ctr"/>
            <a:r>
              <a:rPr lang="es-PE" sz="2000" b="1" dirty="0" smtClean="0">
                <a:solidFill>
                  <a:srgbClr val="A82000"/>
                </a:solidFill>
              </a:rPr>
              <a:t>se </a:t>
            </a:r>
            <a:r>
              <a:rPr lang="es-PE" sz="2000" b="1" dirty="0" smtClean="0">
                <a:solidFill>
                  <a:srgbClr val="A82000"/>
                </a:solidFill>
              </a:rPr>
              <a:t>redefine en sus </a:t>
            </a:r>
            <a:r>
              <a:rPr lang="es-PE" sz="2000" b="1" dirty="0" smtClean="0">
                <a:solidFill>
                  <a:srgbClr val="A82000"/>
                </a:solidFill>
              </a:rPr>
              <a:t>detalles</a:t>
            </a:r>
            <a:endParaRPr lang="es-PE" sz="2000" b="1" dirty="0" smtClean="0">
              <a:solidFill>
                <a:srgbClr val="A82000"/>
              </a:solidFill>
            </a:endParaRPr>
          </a:p>
          <a:p>
            <a:pPr algn="ctr"/>
            <a:endParaRPr lang="es-PE" sz="2000" b="1" dirty="0">
              <a:solidFill>
                <a:srgbClr val="A82000"/>
              </a:solidFill>
            </a:endParaRPr>
          </a:p>
        </p:txBody>
      </p:sp>
    </p:spTree>
  </p:cSld>
  <p:clrMapOvr>
    <a:masterClrMapping/>
  </p:clrMapOvr>
  <p:transition advClick="0" advTm="23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18000">
              <a:srgbClr val="354DC5"/>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ef90184aa53d45f0b639c0cbb2cb4542.jpg"/>
          <p:cNvPicPr>
            <a:picLocks noGrp="1" noChangeAspect="1"/>
          </p:cNvPicPr>
          <p:nvPr isPhoto="1"/>
        </p:nvPicPr>
        <p:blipFill>
          <a:blip r:embed="rId2">
            <a:lum/>
          </a:blip>
          <a:stretch>
            <a:fillRect/>
          </a:stretch>
        </p:blipFill>
        <p:spPr>
          <a:xfrm>
            <a:off x="0" y="0"/>
            <a:ext cx="3786182" cy="5143500"/>
          </a:xfrm>
          <a:prstGeom prst="rect">
            <a:avLst/>
          </a:prstGeom>
          <a:noFill/>
          <a:ln>
            <a:noFill/>
          </a:ln>
        </p:spPr>
      </p:pic>
      <p:pic>
        <p:nvPicPr>
          <p:cNvPr id="3" name="2 Imagen" descr="bbe09f7e4884261290d7450905386a74.jpg"/>
          <p:cNvPicPr>
            <a:picLocks noGrp="1" noChangeAspect="1"/>
          </p:cNvPicPr>
          <p:nvPr isPhoto="1"/>
        </p:nvPicPr>
        <p:blipFill>
          <a:blip r:embed="rId3">
            <a:lum/>
          </a:blip>
          <a:stretch>
            <a:fillRect/>
          </a:stretch>
        </p:blipFill>
        <p:spPr>
          <a:xfrm>
            <a:off x="5643570" y="0"/>
            <a:ext cx="3500430" cy="5143500"/>
          </a:xfrm>
          <a:prstGeom prst="rect">
            <a:avLst/>
          </a:prstGeom>
          <a:noFill/>
          <a:ln>
            <a:noFill/>
          </a:ln>
        </p:spPr>
      </p:pic>
      <p:pic>
        <p:nvPicPr>
          <p:cNvPr id="4" name="3 Imagen" descr="abstract-shape-logo-BB9AAE57C6-seeklogo.com.png"/>
          <p:cNvPicPr>
            <a:picLocks noChangeAspect="1"/>
          </p:cNvPicPr>
          <p:nvPr/>
        </p:nvPicPr>
        <p:blipFill>
          <a:blip r:embed="rId4" cstate="print"/>
          <a:stretch>
            <a:fillRect/>
          </a:stretch>
        </p:blipFill>
        <p:spPr>
          <a:xfrm>
            <a:off x="4786314" y="0"/>
            <a:ext cx="682739" cy="430989"/>
          </a:xfrm>
          <a:prstGeom prst="rect">
            <a:avLst/>
          </a:prstGeom>
        </p:spPr>
      </p:pic>
      <p:pic>
        <p:nvPicPr>
          <p:cNvPr id="5" name="4 Imagen" descr="abstract-shape-logo-BB9AAE57C6-seeklogo.com.png"/>
          <p:cNvPicPr>
            <a:picLocks noChangeAspect="1"/>
          </p:cNvPicPr>
          <p:nvPr/>
        </p:nvPicPr>
        <p:blipFill>
          <a:blip r:embed="rId5"/>
          <a:stretch>
            <a:fillRect/>
          </a:stretch>
        </p:blipFill>
        <p:spPr>
          <a:xfrm flipH="1">
            <a:off x="4071934" y="0"/>
            <a:ext cx="714380" cy="430989"/>
          </a:xfrm>
          <a:prstGeom prst="rect">
            <a:avLst/>
          </a:prstGeom>
        </p:spPr>
      </p:pic>
      <p:pic>
        <p:nvPicPr>
          <p:cNvPr id="8" name="7 Imagen" descr="abstract-shape-logo-BB9AAE57C6-seeklogo.com.png"/>
          <p:cNvPicPr>
            <a:picLocks noChangeAspect="1"/>
          </p:cNvPicPr>
          <p:nvPr/>
        </p:nvPicPr>
        <p:blipFill>
          <a:blip r:embed="rId4" cstate="print"/>
          <a:stretch>
            <a:fillRect/>
          </a:stretch>
        </p:blipFill>
        <p:spPr>
          <a:xfrm>
            <a:off x="4786314" y="500048"/>
            <a:ext cx="682739" cy="430989"/>
          </a:xfrm>
          <a:prstGeom prst="rect">
            <a:avLst/>
          </a:prstGeom>
        </p:spPr>
      </p:pic>
      <p:pic>
        <p:nvPicPr>
          <p:cNvPr id="9" name="8 Imagen" descr="abstract-shape-logo-BB9AAE57C6-seeklogo.com.png"/>
          <p:cNvPicPr>
            <a:picLocks noChangeAspect="1"/>
          </p:cNvPicPr>
          <p:nvPr/>
        </p:nvPicPr>
        <p:blipFill>
          <a:blip r:embed="rId5"/>
          <a:stretch>
            <a:fillRect/>
          </a:stretch>
        </p:blipFill>
        <p:spPr>
          <a:xfrm flipH="1">
            <a:off x="4071934" y="500048"/>
            <a:ext cx="714380" cy="430989"/>
          </a:xfrm>
          <a:prstGeom prst="rect">
            <a:avLst/>
          </a:prstGeom>
        </p:spPr>
      </p:pic>
      <p:pic>
        <p:nvPicPr>
          <p:cNvPr id="10" name="9 Imagen" descr="abstract-shape-logo-BB9AAE57C6-seeklogo.com.png"/>
          <p:cNvPicPr>
            <a:picLocks noChangeAspect="1"/>
          </p:cNvPicPr>
          <p:nvPr/>
        </p:nvPicPr>
        <p:blipFill>
          <a:blip r:embed="rId4" cstate="print"/>
          <a:stretch>
            <a:fillRect/>
          </a:stretch>
        </p:blipFill>
        <p:spPr>
          <a:xfrm>
            <a:off x="4786314" y="1000132"/>
            <a:ext cx="682739" cy="430989"/>
          </a:xfrm>
          <a:prstGeom prst="rect">
            <a:avLst/>
          </a:prstGeom>
        </p:spPr>
      </p:pic>
      <p:pic>
        <p:nvPicPr>
          <p:cNvPr id="11" name="10 Imagen" descr="abstract-shape-logo-BB9AAE57C6-seeklogo.com.png"/>
          <p:cNvPicPr>
            <a:picLocks noChangeAspect="1"/>
          </p:cNvPicPr>
          <p:nvPr/>
        </p:nvPicPr>
        <p:blipFill>
          <a:blip r:embed="rId5"/>
          <a:stretch>
            <a:fillRect/>
          </a:stretch>
        </p:blipFill>
        <p:spPr>
          <a:xfrm flipH="1">
            <a:off x="4071934" y="1000132"/>
            <a:ext cx="714380" cy="430989"/>
          </a:xfrm>
          <a:prstGeom prst="rect">
            <a:avLst/>
          </a:prstGeom>
        </p:spPr>
      </p:pic>
      <p:pic>
        <p:nvPicPr>
          <p:cNvPr id="12" name="11 Imagen" descr="abstract-shape-logo-BB9AAE57C6-seeklogo.com.png"/>
          <p:cNvPicPr>
            <a:picLocks noChangeAspect="1"/>
          </p:cNvPicPr>
          <p:nvPr/>
        </p:nvPicPr>
        <p:blipFill>
          <a:blip r:embed="rId4" cstate="print"/>
          <a:stretch>
            <a:fillRect/>
          </a:stretch>
        </p:blipFill>
        <p:spPr>
          <a:xfrm>
            <a:off x="4786314" y="1500180"/>
            <a:ext cx="682739" cy="430989"/>
          </a:xfrm>
          <a:prstGeom prst="rect">
            <a:avLst/>
          </a:prstGeom>
        </p:spPr>
      </p:pic>
      <p:pic>
        <p:nvPicPr>
          <p:cNvPr id="13" name="12 Imagen" descr="abstract-shape-logo-BB9AAE57C6-seeklogo.com.png"/>
          <p:cNvPicPr>
            <a:picLocks noChangeAspect="1"/>
          </p:cNvPicPr>
          <p:nvPr/>
        </p:nvPicPr>
        <p:blipFill>
          <a:blip r:embed="rId5"/>
          <a:stretch>
            <a:fillRect/>
          </a:stretch>
        </p:blipFill>
        <p:spPr>
          <a:xfrm flipH="1">
            <a:off x="4071934" y="1500180"/>
            <a:ext cx="714380" cy="430989"/>
          </a:xfrm>
          <a:prstGeom prst="rect">
            <a:avLst/>
          </a:prstGeom>
        </p:spPr>
      </p:pic>
      <p:pic>
        <p:nvPicPr>
          <p:cNvPr id="14" name="13 Imagen" descr="abstract-shape-logo-BB9AAE57C6-seeklogo.com.png"/>
          <p:cNvPicPr>
            <a:picLocks noChangeAspect="1"/>
          </p:cNvPicPr>
          <p:nvPr/>
        </p:nvPicPr>
        <p:blipFill>
          <a:blip r:embed="rId4" cstate="print"/>
          <a:stretch>
            <a:fillRect/>
          </a:stretch>
        </p:blipFill>
        <p:spPr>
          <a:xfrm>
            <a:off x="4786314" y="1928826"/>
            <a:ext cx="682739" cy="430989"/>
          </a:xfrm>
          <a:prstGeom prst="rect">
            <a:avLst/>
          </a:prstGeom>
        </p:spPr>
      </p:pic>
      <p:pic>
        <p:nvPicPr>
          <p:cNvPr id="15" name="14 Imagen" descr="abstract-shape-logo-BB9AAE57C6-seeklogo.com.png"/>
          <p:cNvPicPr>
            <a:picLocks noChangeAspect="1"/>
          </p:cNvPicPr>
          <p:nvPr/>
        </p:nvPicPr>
        <p:blipFill>
          <a:blip r:embed="rId5"/>
          <a:stretch>
            <a:fillRect/>
          </a:stretch>
        </p:blipFill>
        <p:spPr>
          <a:xfrm flipH="1">
            <a:off x="4071934" y="1928826"/>
            <a:ext cx="714380" cy="430989"/>
          </a:xfrm>
          <a:prstGeom prst="rect">
            <a:avLst/>
          </a:prstGeom>
        </p:spPr>
      </p:pic>
      <p:pic>
        <p:nvPicPr>
          <p:cNvPr id="16" name="15 Imagen" descr="abstract-shape-logo-BB9AAE57C6-seeklogo.com.png"/>
          <p:cNvPicPr>
            <a:picLocks noChangeAspect="1"/>
          </p:cNvPicPr>
          <p:nvPr/>
        </p:nvPicPr>
        <p:blipFill>
          <a:blip r:embed="rId4" cstate="print"/>
          <a:stretch>
            <a:fillRect/>
          </a:stretch>
        </p:blipFill>
        <p:spPr>
          <a:xfrm>
            <a:off x="4786314" y="2428874"/>
            <a:ext cx="682739" cy="430989"/>
          </a:xfrm>
          <a:prstGeom prst="rect">
            <a:avLst/>
          </a:prstGeom>
        </p:spPr>
      </p:pic>
      <p:pic>
        <p:nvPicPr>
          <p:cNvPr id="17" name="16 Imagen" descr="abstract-shape-logo-BB9AAE57C6-seeklogo.com.png"/>
          <p:cNvPicPr>
            <a:picLocks noChangeAspect="1"/>
          </p:cNvPicPr>
          <p:nvPr/>
        </p:nvPicPr>
        <p:blipFill>
          <a:blip r:embed="rId5"/>
          <a:stretch>
            <a:fillRect/>
          </a:stretch>
        </p:blipFill>
        <p:spPr>
          <a:xfrm flipH="1">
            <a:off x="4071934" y="2428874"/>
            <a:ext cx="714380" cy="430989"/>
          </a:xfrm>
          <a:prstGeom prst="rect">
            <a:avLst/>
          </a:prstGeom>
        </p:spPr>
      </p:pic>
      <p:pic>
        <p:nvPicPr>
          <p:cNvPr id="18" name="17 Imagen" descr="abstract-shape-logo-BB9AAE57C6-seeklogo.com.png"/>
          <p:cNvPicPr>
            <a:picLocks noChangeAspect="1"/>
          </p:cNvPicPr>
          <p:nvPr/>
        </p:nvPicPr>
        <p:blipFill>
          <a:blip r:embed="rId4" cstate="print"/>
          <a:stretch>
            <a:fillRect/>
          </a:stretch>
        </p:blipFill>
        <p:spPr>
          <a:xfrm>
            <a:off x="4786314" y="2928958"/>
            <a:ext cx="682739" cy="430989"/>
          </a:xfrm>
          <a:prstGeom prst="rect">
            <a:avLst/>
          </a:prstGeom>
        </p:spPr>
      </p:pic>
      <p:pic>
        <p:nvPicPr>
          <p:cNvPr id="19" name="18 Imagen" descr="abstract-shape-logo-BB9AAE57C6-seeklogo.com.png"/>
          <p:cNvPicPr>
            <a:picLocks noChangeAspect="1"/>
          </p:cNvPicPr>
          <p:nvPr/>
        </p:nvPicPr>
        <p:blipFill>
          <a:blip r:embed="rId5"/>
          <a:stretch>
            <a:fillRect/>
          </a:stretch>
        </p:blipFill>
        <p:spPr>
          <a:xfrm flipH="1">
            <a:off x="4071934" y="2928958"/>
            <a:ext cx="714380" cy="430989"/>
          </a:xfrm>
          <a:prstGeom prst="rect">
            <a:avLst/>
          </a:prstGeom>
        </p:spPr>
      </p:pic>
      <p:pic>
        <p:nvPicPr>
          <p:cNvPr id="20" name="19 Imagen" descr="abstract-shape-logo-BB9AAE57C6-seeklogo.com.png"/>
          <p:cNvPicPr>
            <a:picLocks noChangeAspect="1"/>
          </p:cNvPicPr>
          <p:nvPr/>
        </p:nvPicPr>
        <p:blipFill>
          <a:blip r:embed="rId4" cstate="print"/>
          <a:stretch>
            <a:fillRect/>
          </a:stretch>
        </p:blipFill>
        <p:spPr>
          <a:xfrm>
            <a:off x="4786314" y="3429006"/>
            <a:ext cx="682739" cy="430989"/>
          </a:xfrm>
          <a:prstGeom prst="rect">
            <a:avLst/>
          </a:prstGeom>
        </p:spPr>
      </p:pic>
      <p:pic>
        <p:nvPicPr>
          <p:cNvPr id="21" name="20 Imagen" descr="abstract-shape-logo-BB9AAE57C6-seeklogo.com.png"/>
          <p:cNvPicPr>
            <a:picLocks noChangeAspect="1"/>
          </p:cNvPicPr>
          <p:nvPr/>
        </p:nvPicPr>
        <p:blipFill>
          <a:blip r:embed="rId5"/>
          <a:stretch>
            <a:fillRect/>
          </a:stretch>
        </p:blipFill>
        <p:spPr>
          <a:xfrm flipH="1">
            <a:off x="4071934" y="3429006"/>
            <a:ext cx="714380" cy="430989"/>
          </a:xfrm>
          <a:prstGeom prst="rect">
            <a:avLst/>
          </a:prstGeom>
        </p:spPr>
      </p:pic>
      <p:pic>
        <p:nvPicPr>
          <p:cNvPr id="22" name="21 Imagen" descr="abstract-shape-logo-BB9AAE57C6-seeklogo.com.png"/>
          <p:cNvPicPr>
            <a:picLocks noChangeAspect="1"/>
          </p:cNvPicPr>
          <p:nvPr/>
        </p:nvPicPr>
        <p:blipFill>
          <a:blip r:embed="rId4" cstate="print"/>
          <a:stretch>
            <a:fillRect/>
          </a:stretch>
        </p:blipFill>
        <p:spPr>
          <a:xfrm>
            <a:off x="4786314" y="3857634"/>
            <a:ext cx="682739" cy="430989"/>
          </a:xfrm>
          <a:prstGeom prst="rect">
            <a:avLst/>
          </a:prstGeom>
        </p:spPr>
      </p:pic>
      <p:pic>
        <p:nvPicPr>
          <p:cNvPr id="23" name="22 Imagen" descr="abstract-shape-logo-BB9AAE57C6-seeklogo.com.png"/>
          <p:cNvPicPr>
            <a:picLocks noChangeAspect="1"/>
          </p:cNvPicPr>
          <p:nvPr/>
        </p:nvPicPr>
        <p:blipFill>
          <a:blip r:embed="rId5"/>
          <a:stretch>
            <a:fillRect/>
          </a:stretch>
        </p:blipFill>
        <p:spPr>
          <a:xfrm flipH="1">
            <a:off x="4071934" y="3857634"/>
            <a:ext cx="714380" cy="430989"/>
          </a:xfrm>
          <a:prstGeom prst="rect">
            <a:avLst/>
          </a:prstGeom>
        </p:spPr>
      </p:pic>
      <p:pic>
        <p:nvPicPr>
          <p:cNvPr id="24" name="23 Imagen" descr="abstract-shape-logo-BB9AAE57C6-seeklogo.com.png"/>
          <p:cNvPicPr>
            <a:picLocks noChangeAspect="1"/>
          </p:cNvPicPr>
          <p:nvPr/>
        </p:nvPicPr>
        <p:blipFill>
          <a:blip r:embed="rId4" cstate="print"/>
          <a:stretch>
            <a:fillRect/>
          </a:stretch>
        </p:blipFill>
        <p:spPr>
          <a:xfrm>
            <a:off x="4786314" y="4286262"/>
            <a:ext cx="682739" cy="430989"/>
          </a:xfrm>
          <a:prstGeom prst="rect">
            <a:avLst/>
          </a:prstGeom>
        </p:spPr>
      </p:pic>
      <p:pic>
        <p:nvPicPr>
          <p:cNvPr id="25" name="24 Imagen" descr="abstract-shape-logo-BB9AAE57C6-seeklogo.com.png"/>
          <p:cNvPicPr>
            <a:picLocks noChangeAspect="1"/>
          </p:cNvPicPr>
          <p:nvPr/>
        </p:nvPicPr>
        <p:blipFill>
          <a:blip r:embed="rId5"/>
          <a:stretch>
            <a:fillRect/>
          </a:stretch>
        </p:blipFill>
        <p:spPr>
          <a:xfrm flipH="1">
            <a:off x="4071934" y="4286262"/>
            <a:ext cx="714380" cy="430989"/>
          </a:xfrm>
          <a:prstGeom prst="rect">
            <a:avLst/>
          </a:prstGeom>
        </p:spPr>
      </p:pic>
      <p:pic>
        <p:nvPicPr>
          <p:cNvPr id="26" name="25 Imagen" descr="abstract-shape-logo-BB9AAE57C6-seeklogo.com.png"/>
          <p:cNvPicPr>
            <a:picLocks noChangeAspect="1"/>
          </p:cNvPicPr>
          <p:nvPr/>
        </p:nvPicPr>
        <p:blipFill>
          <a:blip r:embed="rId4" cstate="print"/>
          <a:stretch>
            <a:fillRect/>
          </a:stretch>
        </p:blipFill>
        <p:spPr>
          <a:xfrm>
            <a:off x="4786314" y="4712511"/>
            <a:ext cx="682739" cy="430989"/>
          </a:xfrm>
          <a:prstGeom prst="rect">
            <a:avLst/>
          </a:prstGeom>
        </p:spPr>
      </p:pic>
      <p:pic>
        <p:nvPicPr>
          <p:cNvPr id="27" name="26 Imagen" descr="abstract-shape-logo-BB9AAE57C6-seeklogo.com.png"/>
          <p:cNvPicPr>
            <a:picLocks noChangeAspect="1"/>
          </p:cNvPicPr>
          <p:nvPr/>
        </p:nvPicPr>
        <p:blipFill>
          <a:blip r:embed="rId5"/>
          <a:stretch>
            <a:fillRect/>
          </a:stretch>
        </p:blipFill>
        <p:spPr>
          <a:xfrm flipH="1">
            <a:off x="4071934" y="4712511"/>
            <a:ext cx="714380" cy="430989"/>
          </a:xfrm>
          <a:prstGeom prst="rect">
            <a:avLst/>
          </a:prstGeom>
        </p:spPr>
      </p:pic>
      <p:pic>
        <p:nvPicPr>
          <p:cNvPr id="28" name="27 Imagen" descr="5PnHue.jpg"/>
          <p:cNvPicPr>
            <a:picLocks noChangeAspect="1"/>
          </p:cNvPicPr>
          <p:nvPr/>
        </p:nvPicPr>
        <p:blipFill>
          <a:blip r:embed="rId6"/>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6" presetClass="emph" presetSubtype="0" autoRev="1" fill="hold" nodeType="withEffect">
                                  <p:stCondLst>
                                    <p:cond delay="0"/>
                                  </p:stCondLst>
                                  <p:childTnLst>
                                    <p:animScale>
                                      <p:cBhvr>
                                        <p:cTn id="8" dur="2000" fill="hold"/>
                                        <p:tgtEl>
                                          <p:spTgt spid="4"/>
                                        </p:tgtEl>
                                      </p:cBhvr>
                                      <p:by x="50000" y="50000"/>
                                    </p:animScale>
                                  </p:childTnLst>
                                </p:cTn>
                              </p:par>
                              <p:par>
                                <p:cTn id="9" presetID="6" presetClass="emph" presetSubtype="0" autoRev="1" fill="hold" nodeType="withEffect">
                                  <p:stCondLst>
                                    <p:cond delay="0"/>
                                  </p:stCondLst>
                                  <p:childTnLst>
                                    <p:animScale>
                                      <p:cBhvr>
                                        <p:cTn id="10" dur="2000" fill="hold"/>
                                        <p:tgtEl>
                                          <p:spTgt spid="5"/>
                                        </p:tgtEl>
                                      </p:cBhvr>
                                      <p:by x="50000" y="50000"/>
                                    </p:animScale>
                                  </p:childTnLst>
                                </p:cTn>
                              </p:par>
                              <p:par>
                                <p:cTn id="11" presetID="6" presetClass="emph" presetSubtype="0" autoRev="1" fill="hold" nodeType="withEffect">
                                  <p:stCondLst>
                                    <p:cond delay="0"/>
                                  </p:stCondLst>
                                  <p:childTnLst>
                                    <p:animScale>
                                      <p:cBhvr>
                                        <p:cTn id="12" dur="2000" fill="hold"/>
                                        <p:tgtEl>
                                          <p:spTgt spid="8"/>
                                        </p:tgtEl>
                                      </p:cBhvr>
                                      <p:by x="50000" y="50000"/>
                                    </p:animScale>
                                  </p:childTnLst>
                                </p:cTn>
                              </p:par>
                              <p:par>
                                <p:cTn id="13" presetID="6" presetClass="emph" presetSubtype="0" autoRev="1" fill="hold" nodeType="withEffect">
                                  <p:stCondLst>
                                    <p:cond delay="0"/>
                                  </p:stCondLst>
                                  <p:childTnLst>
                                    <p:animScale>
                                      <p:cBhvr>
                                        <p:cTn id="14" dur="2000" fill="hold"/>
                                        <p:tgtEl>
                                          <p:spTgt spid="9"/>
                                        </p:tgtEl>
                                      </p:cBhvr>
                                      <p:by x="50000" y="50000"/>
                                    </p:animScale>
                                  </p:childTnLst>
                                </p:cTn>
                              </p:par>
                              <p:par>
                                <p:cTn id="15" presetID="6" presetClass="emph" presetSubtype="0" autoRev="1" fill="hold" nodeType="withEffect">
                                  <p:stCondLst>
                                    <p:cond delay="0"/>
                                  </p:stCondLst>
                                  <p:childTnLst>
                                    <p:animScale>
                                      <p:cBhvr>
                                        <p:cTn id="16" dur="2000" fill="hold"/>
                                        <p:tgtEl>
                                          <p:spTgt spid="10"/>
                                        </p:tgtEl>
                                      </p:cBhvr>
                                      <p:by x="50000" y="50000"/>
                                    </p:animScale>
                                  </p:childTnLst>
                                </p:cTn>
                              </p:par>
                              <p:par>
                                <p:cTn id="17" presetID="6" presetClass="emph" presetSubtype="0" autoRev="1" fill="hold" nodeType="withEffect">
                                  <p:stCondLst>
                                    <p:cond delay="0"/>
                                  </p:stCondLst>
                                  <p:childTnLst>
                                    <p:animScale>
                                      <p:cBhvr>
                                        <p:cTn id="18" dur="2000" fill="hold"/>
                                        <p:tgtEl>
                                          <p:spTgt spid="11"/>
                                        </p:tgtEl>
                                      </p:cBhvr>
                                      <p:by x="50000" y="50000"/>
                                    </p:animScale>
                                  </p:childTnLst>
                                </p:cTn>
                              </p:par>
                              <p:par>
                                <p:cTn id="19" presetID="6" presetClass="emph" presetSubtype="0" autoRev="1" fill="hold" nodeType="withEffect">
                                  <p:stCondLst>
                                    <p:cond delay="0"/>
                                  </p:stCondLst>
                                  <p:childTnLst>
                                    <p:animScale>
                                      <p:cBhvr>
                                        <p:cTn id="20" dur="2000" fill="hold"/>
                                        <p:tgtEl>
                                          <p:spTgt spid="12"/>
                                        </p:tgtEl>
                                      </p:cBhvr>
                                      <p:by x="50000" y="50000"/>
                                    </p:animScale>
                                  </p:childTnLst>
                                </p:cTn>
                              </p:par>
                              <p:par>
                                <p:cTn id="21" presetID="6" presetClass="emph" presetSubtype="0" autoRev="1" fill="hold" nodeType="withEffect">
                                  <p:stCondLst>
                                    <p:cond delay="0"/>
                                  </p:stCondLst>
                                  <p:childTnLst>
                                    <p:animScale>
                                      <p:cBhvr>
                                        <p:cTn id="22" dur="2000" fill="hold"/>
                                        <p:tgtEl>
                                          <p:spTgt spid="13"/>
                                        </p:tgtEl>
                                      </p:cBhvr>
                                      <p:by x="50000" y="50000"/>
                                    </p:animScale>
                                  </p:childTnLst>
                                </p:cTn>
                              </p:par>
                              <p:par>
                                <p:cTn id="23" presetID="6" presetClass="emph" presetSubtype="0" autoRev="1" fill="hold" nodeType="withEffect">
                                  <p:stCondLst>
                                    <p:cond delay="0"/>
                                  </p:stCondLst>
                                  <p:childTnLst>
                                    <p:animScale>
                                      <p:cBhvr>
                                        <p:cTn id="24" dur="2000" fill="hold"/>
                                        <p:tgtEl>
                                          <p:spTgt spid="14"/>
                                        </p:tgtEl>
                                      </p:cBhvr>
                                      <p:by x="50000" y="50000"/>
                                    </p:animScale>
                                  </p:childTnLst>
                                </p:cTn>
                              </p:par>
                              <p:par>
                                <p:cTn id="25" presetID="6" presetClass="emph" presetSubtype="0" autoRev="1" fill="hold" nodeType="withEffect">
                                  <p:stCondLst>
                                    <p:cond delay="0"/>
                                  </p:stCondLst>
                                  <p:childTnLst>
                                    <p:animScale>
                                      <p:cBhvr>
                                        <p:cTn id="26" dur="2000" fill="hold"/>
                                        <p:tgtEl>
                                          <p:spTgt spid="15"/>
                                        </p:tgtEl>
                                      </p:cBhvr>
                                      <p:by x="50000" y="50000"/>
                                    </p:animScale>
                                  </p:childTnLst>
                                </p:cTn>
                              </p:par>
                              <p:par>
                                <p:cTn id="27" presetID="6" presetClass="emph" presetSubtype="0" autoRev="1" fill="hold" nodeType="withEffect">
                                  <p:stCondLst>
                                    <p:cond delay="0"/>
                                  </p:stCondLst>
                                  <p:childTnLst>
                                    <p:animScale>
                                      <p:cBhvr>
                                        <p:cTn id="28" dur="2000" fill="hold"/>
                                        <p:tgtEl>
                                          <p:spTgt spid="16"/>
                                        </p:tgtEl>
                                      </p:cBhvr>
                                      <p:by x="50000" y="50000"/>
                                    </p:animScale>
                                  </p:childTnLst>
                                </p:cTn>
                              </p:par>
                              <p:par>
                                <p:cTn id="29" presetID="6" presetClass="emph" presetSubtype="0" autoRev="1" fill="hold" nodeType="withEffect">
                                  <p:stCondLst>
                                    <p:cond delay="0"/>
                                  </p:stCondLst>
                                  <p:childTnLst>
                                    <p:animScale>
                                      <p:cBhvr>
                                        <p:cTn id="30" dur="2000" fill="hold"/>
                                        <p:tgtEl>
                                          <p:spTgt spid="17"/>
                                        </p:tgtEl>
                                      </p:cBhvr>
                                      <p:by x="50000" y="50000"/>
                                    </p:animScale>
                                  </p:childTnLst>
                                </p:cTn>
                              </p:par>
                              <p:par>
                                <p:cTn id="31" presetID="6" presetClass="emph" presetSubtype="0" autoRev="1" fill="hold" nodeType="withEffect">
                                  <p:stCondLst>
                                    <p:cond delay="0"/>
                                  </p:stCondLst>
                                  <p:childTnLst>
                                    <p:animScale>
                                      <p:cBhvr>
                                        <p:cTn id="32" dur="2000" fill="hold"/>
                                        <p:tgtEl>
                                          <p:spTgt spid="18"/>
                                        </p:tgtEl>
                                      </p:cBhvr>
                                      <p:by x="50000" y="50000"/>
                                    </p:animScale>
                                  </p:childTnLst>
                                </p:cTn>
                              </p:par>
                              <p:par>
                                <p:cTn id="33" presetID="6" presetClass="emph" presetSubtype="0" autoRev="1" fill="hold" nodeType="withEffect">
                                  <p:stCondLst>
                                    <p:cond delay="0"/>
                                  </p:stCondLst>
                                  <p:childTnLst>
                                    <p:animScale>
                                      <p:cBhvr>
                                        <p:cTn id="34" dur="2000" fill="hold"/>
                                        <p:tgtEl>
                                          <p:spTgt spid="19"/>
                                        </p:tgtEl>
                                      </p:cBhvr>
                                      <p:by x="50000" y="50000"/>
                                    </p:animScale>
                                  </p:childTnLst>
                                </p:cTn>
                              </p:par>
                              <p:par>
                                <p:cTn id="35" presetID="6" presetClass="emph" presetSubtype="0" autoRev="1" fill="hold" nodeType="withEffect">
                                  <p:stCondLst>
                                    <p:cond delay="0"/>
                                  </p:stCondLst>
                                  <p:childTnLst>
                                    <p:animScale>
                                      <p:cBhvr>
                                        <p:cTn id="36" dur="2000" fill="hold"/>
                                        <p:tgtEl>
                                          <p:spTgt spid="20"/>
                                        </p:tgtEl>
                                      </p:cBhvr>
                                      <p:by x="50000" y="50000"/>
                                    </p:animScale>
                                  </p:childTnLst>
                                </p:cTn>
                              </p:par>
                              <p:par>
                                <p:cTn id="37" presetID="6" presetClass="emph" presetSubtype="0" autoRev="1" fill="hold" nodeType="withEffect">
                                  <p:stCondLst>
                                    <p:cond delay="0"/>
                                  </p:stCondLst>
                                  <p:childTnLst>
                                    <p:animScale>
                                      <p:cBhvr>
                                        <p:cTn id="38" dur="2000" fill="hold"/>
                                        <p:tgtEl>
                                          <p:spTgt spid="21"/>
                                        </p:tgtEl>
                                      </p:cBhvr>
                                      <p:by x="50000" y="50000"/>
                                    </p:animScale>
                                  </p:childTnLst>
                                </p:cTn>
                              </p:par>
                              <p:par>
                                <p:cTn id="39" presetID="6" presetClass="emph" presetSubtype="0" autoRev="1" fill="hold" nodeType="withEffect">
                                  <p:stCondLst>
                                    <p:cond delay="0"/>
                                  </p:stCondLst>
                                  <p:childTnLst>
                                    <p:animScale>
                                      <p:cBhvr>
                                        <p:cTn id="40" dur="2000" fill="hold"/>
                                        <p:tgtEl>
                                          <p:spTgt spid="22"/>
                                        </p:tgtEl>
                                      </p:cBhvr>
                                      <p:by x="50000" y="50000"/>
                                    </p:animScale>
                                  </p:childTnLst>
                                </p:cTn>
                              </p:par>
                              <p:par>
                                <p:cTn id="41" presetID="6" presetClass="emph" presetSubtype="0" autoRev="1" fill="hold" nodeType="withEffect">
                                  <p:stCondLst>
                                    <p:cond delay="0"/>
                                  </p:stCondLst>
                                  <p:childTnLst>
                                    <p:animScale>
                                      <p:cBhvr>
                                        <p:cTn id="42" dur="2000" fill="hold"/>
                                        <p:tgtEl>
                                          <p:spTgt spid="23"/>
                                        </p:tgtEl>
                                      </p:cBhvr>
                                      <p:by x="50000" y="50000"/>
                                    </p:animScale>
                                  </p:childTnLst>
                                </p:cTn>
                              </p:par>
                              <p:par>
                                <p:cTn id="43" presetID="6" presetClass="emph" presetSubtype="0" autoRev="1" fill="hold" nodeType="withEffect">
                                  <p:stCondLst>
                                    <p:cond delay="0"/>
                                  </p:stCondLst>
                                  <p:childTnLst>
                                    <p:animScale>
                                      <p:cBhvr>
                                        <p:cTn id="44" dur="2000" fill="hold"/>
                                        <p:tgtEl>
                                          <p:spTgt spid="24"/>
                                        </p:tgtEl>
                                      </p:cBhvr>
                                      <p:by x="50000" y="50000"/>
                                    </p:animScale>
                                  </p:childTnLst>
                                </p:cTn>
                              </p:par>
                              <p:par>
                                <p:cTn id="45" presetID="6" presetClass="emph" presetSubtype="0" autoRev="1" fill="hold" nodeType="withEffect">
                                  <p:stCondLst>
                                    <p:cond delay="0"/>
                                  </p:stCondLst>
                                  <p:childTnLst>
                                    <p:animScale>
                                      <p:cBhvr>
                                        <p:cTn id="46" dur="2000" fill="hold"/>
                                        <p:tgtEl>
                                          <p:spTgt spid="25"/>
                                        </p:tgtEl>
                                      </p:cBhvr>
                                      <p:by x="50000" y="50000"/>
                                    </p:animScale>
                                  </p:childTnLst>
                                </p:cTn>
                              </p:par>
                              <p:par>
                                <p:cTn id="47" presetID="6" presetClass="emph" presetSubtype="0" autoRev="1" fill="hold" nodeType="withEffect">
                                  <p:stCondLst>
                                    <p:cond delay="0"/>
                                  </p:stCondLst>
                                  <p:childTnLst>
                                    <p:animScale>
                                      <p:cBhvr>
                                        <p:cTn id="48" dur="2000" fill="hold"/>
                                        <p:tgtEl>
                                          <p:spTgt spid="26"/>
                                        </p:tgtEl>
                                      </p:cBhvr>
                                      <p:by x="50000" y="50000"/>
                                    </p:animScale>
                                  </p:childTnLst>
                                </p:cTn>
                              </p:par>
                              <p:par>
                                <p:cTn id="49" presetID="6" presetClass="emph" presetSubtype="0" autoRev="1" fill="hold" nodeType="withEffect">
                                  <p:stCondLst>
                                    <p:cond delay="0"/>
                                  </p:stCondLst>
                                  <p:childTnLst>
                                    <p:animScale>
                                      <p:cBhvr>
                                        <p:cTn id="50" dur="2000" fill="hold"/>
                                        <p:tgtEl>
                                          <p:spTgt spid="27"/>
                                        </p:tgtEl>
                                      </p:cBhvr>
                                      <p:by x="50000" y="50000"/>
                                    </p:animScale>
                                  </p:childTnLst>
                                </p:cTn>
                              </p:par>
                              <p:par>
                                <p:cTn id="51" presetID="47" presetClass="entr" presetSubtype="0"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fade">
                                      <p:cBhvr>
                                        <p:cTn id="53" dur="2000"/>
                                        <p:tgtEl>
                                          <p:spTgt spid="4"/>
                                        </p:tgtEl>
                                      </p:cBhvr>
                                    </p:animEffect>
                                    <p:anim calcmode="lin" valueType="num">
                                      <p:cBhvr>
                                        <p:cTn id="54" dur="2000" fill="hold"/>
                                        <p:tgtEl>
                                          <p:spTgt spid="4"/>
                                        </p:tgtEl>
                                        <p:attrNameLst>
                                          <p:attrName>ppt_x</p:attrName>
                                        </p:attrNameLst>
                                      </p:cBhvr>
                                      <p:tavLst>
                                        <p:tav tm="0">
                                          <p:val>
                                            <p:strVal val="#ppt_x"/>
                                          </p:val>
                                        </p:tav>
                                        <p:tav tm="100000">
                                          <p:val>
                                            <p:strVal val="#ppt_x"/>
                                          </p:val>
                                        </p:tav>
                                      </p:tavLst>
                                    </p:anim>
                                    <p:anim calcmode="lin" valueType="num">
                                      <p:cBhvr>
                                        <p:cTn id="55" dur="2000" fill="hold"/>
                                        <p:tgtEl>
                                          <p:spTgt spid="4"/>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2000"/>
                                        <p:tgtEl>
                                          <p:spTgt spid="5"/>
                                        </p:tgtEl>
                                      </p:cBhvr>
                                    </p:animEffect>
                                    <p:anim calcmode="lin" valueType="num">
                                      <p:cBhvr>
                                        <p:cTn id="59" dur="2000" fill="hold"/>
                                        <p:tgtEl>
                                          <p:spTgt spid="5"/>
                                        </p:tgtEl>
                                        <p:attrNameLst>
                                          <p:attrName>ppt_x</p:attrName>
                                        </p:attrNameLst>
                                      </p:cBhvr>
                                      <p:tavLst>
                                        <p:tav tm="0">
                                          <p:val>
                                            <p:strVal val="#ppt_x"/>
                                          </p:val>
                                        </p:tav>
                                        <p:tav tm="100000">
                                          <p:val>
                                            <p:strVal val="#ppt_x"/>
                                          </p:val>
                                        </p:tav>
                                      </p:tavLst>
                                    </p:anim>
                                    <p:anim calcmode="lin" valueType="num">
                                      <p:cBhvr>
                                        <p:cTn id="60" dur="2000" fill="hold"/>
                                        <p:tgtEl>
                                          <p:spTgt spid="5"/>
                                        </p:tgtEl>
                                        <p:attrNameLst>
                                          <p:attrName>ppt_y</p:attrName>
                                        </p:attrNameLst>
                                      </p:cBhvr>
                                      <p:tavLst>
                                        <p:tav tm="0">
                                          <p:val>
                                            <p:strVal val="#ppt_y-.1"/>
                                          </p:val>
                                        </p:tav>
                                        <p:tav tm="100000">
                                          <p:val>
                                            <p:strVal val="#ppt_y"/>
                                          </p:val>
                                        </p:tav>
                                      </p:tavLst>
                                    </p:anim>
                                  </p:childTnLst>
                                </p:cTn>
                              </p:par>
                              <p:par>
                                <p:cTn id="61" presetID="17" presetClass="entr" presetSubtype="8"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2000" fill="hold"/>
                                        <p:tgtEl>
                                          <p:spTgt spid="4"/>
                                        </p:tgtEl>
                                        <p:attrNameLst>
                                          <p:attrName>ppt_x</p:attrName>
                                        </p:attrNameLst>
                                      </p:cBhvr>
                                      <p:tavLst>
                                        <p:tav tm="0">
                                          <p:val>
                                            <p:strVal val="#ppt_x-#ppt_w/2"/>
                                          </p:val>
                                        </p:tav>
                                        <p:tav tm="100000">
                                          <p:val>
                                            <p:strVal val="#ppt_x"/>
                                          </p:val>
                                        </p:tav>
                                      </p:tavLst>
                                    </p:anim>
                                    <p:anim calcmode="lin" valueType="num">
                                      <p:cBhvr>
                                        <p:cTn id="64" dur="2000" fill="hold"/>
                                        <p:tgtEl>
                                          <p:spTgt spid="4"/>
                                        </p:tgtEl>
                                        <p:attrNameLst>
                                          <p:attrName>ppt_y</p:attrName>
                                        </p:attrNameLst>
                                      </p:cBhvr>
                                      <p:tavLst>
                                        <p:tav tm="0">
                                          <p:val>
                                            <p:strVal val="#ppt_y"/>
                                          </p:val>
                                        </p:tav>
                                        <p:tav tm="100000">
                                          <p:val>
                                            <p:strVal val="#ppt_y"/>
                                          </p:val>
                                        </p:tav>
                                      </p:tavLst>
                                    </p:anim>
                                    <p:anim calcmode="lin" valueType="num">
                                      <p:cBhvr>
                                        <p:cTn id="65" dur="2000" fill="hold"/>
                                        <p:tgtEl>
                                          <p:spTgt spid="4"/>
                                        </p:tgtEl>
                                        <p:attrNameLst>
                                          <p:attrName>ppt_w</p:attrName>
                                        </p:attrNameLst>
                                      </p:cBhvr>
                                      <p:tavLst>
                                        <p:tav tm="0">
                                          <p:val>
                                            <p:fltVal val="0"/>
                                          </p:val>
                                        </p:tav>
                                        <p:tav tm="100000">
                                          <p:val>
                                            <p:strVal val="#ppt_w"/>
                                          </p:val>
                                        </p:tav>
                                      </p:tavLst>
                                    </p:anim>
                                    <p:anim calcmode="lin" valueType="num">
                                      <p:cBhvr>
                                        <p:cTn id="66" dur="2000" fill="hold"/>
                                        <p:tgtEl>
                                          <p:spTgt spid="4"/>
                                        </p:tgtEl>
                                        <p:attrNameLst>
                                          <p:attrName>ppt_h</p:attrName>
                                        </p:attrNameLst>
                                      </p:cBhvr>
                                      <p:tavLst>
                                        <p:tav tm="0">
                                          <p:val>
                                            <p:strVal val="#ppt_h"/>
                                          </p:val>
                                        </p:tav>
                                        <p:tav tm="100000">
                                          <p:val>
                                            <p:strVal val="#ppt_h"/>
                                          </p:val>
                                        </p:tav>
                                      </p:tavLst>
                                    </p:anim>
                                  </p:childTnLst>
                                </p:cTn>
                              </p:par>
                              <p:par>
                                <p:cTn id="67" presetID="17" presetClass="entr" presetSubtype="2"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2000" fill="hold"/>
                                        <p:tgtEl>
                                          <p:spTgt spid="5"/>
                                        </p:tgtEl>
                                        <p:attrNameLst>
                                          <p:attrName>ppt_x</p:attrName>
                                        </p:attrNameLst>
                                      </p:cBhvr>
                                      <p:tavLst>
                                        <p:tav tm="0">
                                          <p:val>
                                            <p:strVal val="#ppt_x+#ppt_w/2"/>
                                          </p:val>
                                        </p:tav>
                                        <p:tav tm="100000">
                                          <p:val>
                                            <p:strVal val="#ppt_x"/>
                                          </p:val>
                                        </p:tav>
                                      </p:tavLst>
                                    </p:anim>
                                    <p:anim calcmode="lin" valueType="num">
                                      <p:cBhvr>
                                        <p:cTn id="70" dur="2000" fill="hold"/>
                                        <p:tgtEl>
                                          <p:spTgt spid="5"/>
                                        </p:tgtEl>
                                        <p:attrNameLst>
                                          <p:attrName>ppt_y</p:attrName>
                                        </p:attrNameLst>
                                      </p:cBhvr>
                                      <p:tavLst>
                                        <p:tav tm="0">
                                          <p:val>
                                            <p:strVal val="#ppt_y"/>
                                          </p:val>
                                        </p:tav>
                                        <p:tav tm="100000">
                                          <p:val>
                                            <p:strVal val="#ppt_y"/>
                                          </p:val>
                                        </p:tav>
                                      </p:tavLst>
                                    </p:anim>
                                    <p:anim calcmode="lin" valueType="num">
                                      <p:cBhvr>
                                        <p:cTn id="71" dur="2000" fill="hold"/>
                                        <p:tgtEl>
                                          <p:spTgt spid="5"/>
                                        </p:tgtEl>
                                        <p:attrNameLst>
                                          <p:attrName>ppt_w</p:attrName>
                                        </p:attrNameLst>
                                      </p:cBhvr>
                                      <p:tavLst>
                                        <p:tav tm="0">
                                          <p:val>
                                            <p:fltVal val="0"/>
                                          </p:val>
                                        </p:tav>
                                        <p:tav tm="100000">
                                          <p:val>
                                            <p:strVal val="#ppt_w"/>
                                          </p:val>
                                        </p:tav>
                                      </p:tavLst>
                                    </p:anim>
                                    <p:anim calcmode="lin" valueType="num">
                                      <p:cBhvr>
                                        <p:cTn id="72" dur="2000" fill="hold"/>
                                        <p:tgtEl>
                                          <p:spTgt spid="5"/>
                                        </p:tgtEl>
                                        <p:attrNameLst>
                                          <p:attrName>ppt_h</p:attrName>
                                        </p:attrNameLst>
                                      </p:cBhvr>
                                      <p:tavLst>
                                        <p:tav tm="0">
                                          <p:val>
                                            <p:strVal val="#ppt_h"/>
                                          </p:val>
                                        </p:tav>
                                        <p:tav tm="100000">
                                          <p:val>
                                            <p:strVal val="#ppt_h"/>
                                          </p:val>
                                        </p:tav>
                                      </p:tavLst>
                                    </p:anim>
                                  </p:childTnLst>
                                </p:cTn>
                              </p:par>
                              <p:par>
                                <p:cTn id="73" presetID="47" presetClass="entr" presetSubtype="0" fill="hold"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fade">
                                      <p:cBhvr>
                                        <p:cTn id="75" dur="2000"/>
                                        <p:tgtEl>
                                          <p:spTgt spid="8"/>
                                        </p:tgtEl>
                                      </p:cBhvr>
                                    </p:animEffect>
                                    <p:anim calcmode="lin" valueType="num">
                                      <p:cBhvr>
                                        <p:cTn id="76" dur="2000" fill="hold"/>
                                        <p:tgtEl>
                                          <p:spTgt spid="8"/>
                                        </p:tgtEl>
                                        <p:attrNameLst>
                                          <p:attrName>ppt_x</p:attrName>
                                        </p:attrNameLst>
                                      </p:cBhvr>
                                      <p:tavLst>
                                        <p:tav tm="0">
                                          <p:val>
                                            <p:strVal val="#ppt_x"/>
                                          </p:val>
                                        </p:tav>
                                        <p:tav tm="100000">
                                          <p:val>
                                            <p:strVal val="#ppt_x"/>
                                          </p:val>
                                        </p:tav>
                                      </p:tavLst>
                                    </p:anim>
                                    <p:anim calcmode="lin" valueType="num">
                                      <p:cBhvr>
                                        <p:cTn id="77" dur="2000" fill="hold"/>
                                        <p:tgtEl>
                                          <p:spTgt spid="8"/>
                                        </p:tgtEl>
                                        <p:attrNameLst>
                                          <p:attrName>ppt_y</p:attrName>
                                        </p:attrNameLst>
                                      </p:cBhvr>
                                      <p:tavLst>
                                        <p:tav tm="0">
                                          <p:val>
                                            <p:strVal val="#ppt_y-.1"/>
                                          </p:val>
                                        </p:tav>
                                        <p:tav tm="100000">
                                          <p:val>
                                            <p:strVal val="#ppt_y"/>
                                          </p:val>
                                        </p:tav>
                                      </p:tavLst>
                                    </p:anim>
                                  </p:childTnLst>
                                </p:cTn>
                              </p:par>
                              <p:par>
                                <p:cTn id="78" presetID="47" presetClass="entr" presetSubtype="0" fill="hold"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fade">
                                      <p:cBhvr>
                                        <p:cTn id="80" dur="2000"/>
                                        <p:tgtEl>
                                          <p:spTgt spid="9"/>
                                        </p:tgtEl>
                                      </p:cBhvr>
                                    </p:animEffect>
                                    <p:anim calcmode="lin" valueType="num">
                                      <p:cBhvr>
                                        <p:cTn id="81" dur="2000" fill="hold"/>
                                        <p:tgtEl>
                                          <p:spTgt spid="9"/>
                                        </p:tgtEl>
                                        <p:attrNameLst>
                                          <p:attrName>ppt_x</p:attrName>
                                        </p:attrNameLst>
                                      </p:cBhvr>
                                      <p:tavLst>
                                        <p:tav tm="0">
                                          <p:val>
                                            <p:strVal val="#ppt_x"/>
                                          </p:val>
                                        </p:tav>
                                        <p:tav tm="100000">
                                          <p:val>
                                            <p:strVal val="#ppt_x"/>
                                          </p:val>
                                        </p:tav>
                                      </p:tavLst>
                                    </p:anim>
                                    <p:anim calcmode="lin" valueType="num">
                                      <p:cBhvr>
                                        <p:cTn id="82" dur="2000" fill="hold"/>
                                        <p:tgtEl>
                                          <p:spTgt spid="9"/>
                                        </p:tgtEl>
                                        <p:attrNameLst>
                                          <p:attrName>ppt_y</p:attrName>
                                        </p:attrNameLst>
                                      </p:cBhvr>
                                      <p:tavLst>
                                        <p:tav tm="0">
                                          <p:val>
                                            <p:strVal val="#ppt_y-.1"/>
                                          </p:val>
                                        </p:tav>
                                        <p:tav tm="100000">
                                          <p:val>
                                            <p:strVal val="#ppt_y"/>
                                          </p:val>
                                        </p:tav>
                                      </p:tavLst>
                                    </p:anim>
                                  </p:childTnLst>
                                </p:cTn>
                              </p:par>
                              <p:par>
                                <p:cTn id="83" presetID="17" presetClass="entr" presetSubtype="8" fill="hold"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p:cTn id="85" dur="2000" fill="hold"/>
                                        <p:tgtEl>
                                          <p:spTgt spid="8"/>
                                        </p:tgtEl>
                                        <p:attrNameLst>
                                          <p:attrName>ppt_x</p:attrName>
                                        </p:attrNameLst>
                                      </p:cBhvr>
                                      <p:tavLst>
                                        <p:tav tm="0">
                                          <p:val>
                                            <p:strVal val="#ppt_x-#ppt_w/2"/>
                                          </p:val>
                                        </p:tav>
                                        <p:tav tm="100000">
                                          <p:val>
                                            <p:strVal val="#ppt_x"/>
                                          </p:val>
                                        </p:tav>
                                      </p:tavLst>
                                    </p:anim>
                                    <p:anim calcmode="lin" valueType="num">
                                      <p:cBhvr>
                                        <p:cTn id="86" dur="2000" fill="hold"/>
                                        <p:tgtEl>
                                          <p:spTgt spid="8"/>
                                        </p:tgtEl>
                                        <p:attrNameLst>
                                          <p:attrName>ppt_y</p:attrName>
                                        </p:attrNameLst>
                                      </p:cBhvr>
                                      <p:tavLst>
                                        <p:tav tm="0">
                                          <p:val>
                                            <p:strVal val="#ppt_y"/>
                                          </p:val>
                                        </p:tav>
                                        <p:tav tm="100000">
                                          <p:val>
                                            <p:strVal val="#ppt_y"/>
                                          </p:val>
                                        </p:tav>
                                      </p:tavLst>
                                    </p:anim>
                                    <p:anim calcmode="lin" valueType="num">
                                      <p:cBhvr>
                                        <p:cTn id="87" dur="2000" fill="hold"/>
                                        <p:tgtEl>
                                          <p:spTgt spid="8"/>
                                        </p:tgtEl>
                                        <p:attrNameLst>
                                          <p:attrName>ppt_w</p:attrName>
                                        </p:attrNameLst>
                                      </p:cBhvr>
                                      <p:tavLst>
                                        <p:tav tm="0">
                                          <p:val>
                                            <p:fltVal val="0"/>
                                          </p:val>
                                        </p:tav>
                                        <p:tav tm="100000">
                                          <p:val>
                                            <p:strVal val="#ppt_w"/>
                                          </p:val>
                                        </p:tav>
                                      </p:tavLst>
                                    </p:anim>
                                    <p:anim calcmode="lin" valueType="num">
                                      <p:cBhvr>
                                        <p:cTn id="88" dur="2000" fill="hold"/>
                                        <p:tgtEl>
                                          <p:spTgt spid="8"/>
                                        </p:tgtEl>
                                        <p:attrNameLst>
                                          <p:attrName>ppt_h</p:attrName>
                                        </p:attrNameLst>
                                      </p:cBhvr>
                                      <p:tavLst>
                                        <p:tav tm="0">
                                          <p:val>
                                            <p:strVal val="#ppt_h"/>
                                          </p:val>
                                        </p:tav>
                                        <p:tav tm="100000">
                                          <p:val>
                                            <p:strVal val="#ppt_h"/>
                                          </p:val>
                                        </p:tav>
                                      </p:tavLst>
                                    </p:anim>
                                  </p:childTnLst>
                                </p:cTn>
                              </p:par>
                              <p:par>
                                <p:cTn id="89" presetID="17" presetClass="entr" presetSubtype="2"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2000" fill="hold"/>
                                        <p:tgtEl>
                                          <p:spTgt spid="9"/>
                                        </p:tgtEl>
                                        <p:attrNameLst>
                                          <p:attrName>ppt_x</p:attrName>
                                        </p:attrNameLst>
                                      </p:cBhvr>
                                      <p:tavLst>
                                        <p:tav tm="0">
                                          <p:val>
                                            <p:strVal val="#ppt_x+#ppt_w/2"/>
                                          </p:val>
                                        </p:tav>
                                        <p:tav tm="100000">
                                          <p:val>
                                            <p:strVal val="#ppt_x"/>
                                          </p:val>
                                        </p:tav>
                                      </p:tavLst>
                                    </p:anim>
                                    <p:anim calcmode="lin" valueType="num">
                                      <p:cBhvr>
                                        <p:cTn id="92" dur="2000" fill="hold"/>
                                        <p:tgtEl>
                                          <p:spTgt spid="9"/>
                                        </p:tgtEl>
                                        <p:attrNameLst>
                                          <p:attrName>ppt_y</p:attrName>
                                        </p:attrNameLst>
                                      </p:cBhvr>
                                      <p:tavLst>
                                        <p:tav tm="0">
                                          <p:val>
                                            <p:strVal val="#ppt_y"/>
                                          </p:val>
                                        </p:tav>
                                        <p:tav tm="100000">
                                          <p:val>
                                            <p:strVal val="#ppt_y"/>
                                          </p:val>
                                        </p:tav>
                                      </p:tavLst>
                                    </p:anim>
                                    <p:anim calcmode="lin" valueType="num">
                                      <p:cBhvr>
                                        <p:cTn id="93" dur="2000" fill="hold"/>
                                        <p:tgtEl>
                                          <p:spTgt spid="9"/>
                                        </p:tgtEl>
                                        <p:attrNameLst>
                                          <p:attrName>ppt_w</p:attrName>
                                        </p:attrNameLst>
                                      </p:cBhvr>
                                      <p:tavLst>
                                        <p:tav tm="0">
                                          <p:val>
                                            <p:fltVal val="0"/>
                                          </p:val>
                                        </p:tav>
                                        <p:tav tm="100000">
                                          <p:val>
                                            <p:strVal val="#ppt_w"/>
                                          </p:val>
                                        </p:tav>
                                      </p:tavLst>
                                    </p:anim>
                                    <p:anim calcmode="lin" valueType="num">
                                      <p:cBhvr>
                                        <p:cTn id="94" dur="2000" fill="hold"/>
                                        <p:tgtEl>
                                          <p:spTgt spid="9"/>
                                        </p:tgtEl>
                                        <p:attrNameLst>
                                          <p:attrName>ppt_h</p:attrName>
                                        </p:attrNameLst>
                                      </p:cBhvr>
                                      <p:tavLst>
                                        <p:tav tm="0">
                                          <p:val>
                                            <p:strVal val="#ppt_h"/>
                                          </p:val>
                                        </p:tav>
                                        <p:tav tm="100000">
                                          <p:val>
                                            <p:strVal val="#ppt_h"/>
                                          </p:val>
                                        </p:tav>
                                      </p:tavLst>
                                    </p:anim>
                                  </p:childTnLst>
                                </p:cTn>
                              </p:par>
                              <p:par>
                                <p:cTn id="95" presetID="47" presetClass="entr" presetSubtype="0" fill="hold"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fade">
                                      <p:cBhvr>
                                        <p:cTn id="97" dur="2000"/>
                                        <p:tgtEl>
                                          <p:spTgt spid="10"/>
                                        </p:tgtEl>
                                      </p:cBhvr>
                                    </p:animEffect>
                                    <p:anim calcmode="lin" valueType="num">
                                      <p:cBhvr>
                                        <p:cTn id="98" dur="2000" fill="hold"/>
                                        <p:tgtEl>
                                          <p:spTgt spid="10"/>
                                        </p:tgtEl>
                                        <p:attrNameLst>
                                          <p:attrName>ppt_x</p:attrName>
                                        </p:attrNameLst>
                                      </p:cBhvr>
                                      <p:tavLst>
                                        <p:tav tm="0">
                                          <p:val>
                                            <p:strVal val="#ppt_x"/>
                                          </p:val>
                                        </p:tav>
                                        <p:tav tm="100000">
                                          <p:val>
                                            <p:strVal val="#ppt_x"/>
                                          </p:val>
                                        </p:tav>
                                      </p:tavLst>
                                    </p:anim>
                                    <p:anim calcmode="lin" valueType="num">
                                      <p:cBhvr>
                                        <p:cTn id="99" dur="2000" fill="hold"/>
                                        <p:tgtEl>
                                          <p:spTgt spid="10"/>
                                        </p:tgtEl>
                                        <p:attrNameLst>
                                          <p:attrName>ppt_y</p:attrName>
                                        </p:attrNameLst>
                                      </p:cBhvr>
                                      <p:tavLst>
                                        <p:tav tm="0">
                                          <p:val>
                                            <p:strVal val="#ppt_y-.1"/>
                                          </p:val>
                                        </p:tav>
                                        <p:tav tm="100000">
                                          <p:val>
                                            <p:strVal val="#ppt_y"/>
                                          </p:val>
                                        </p:tav>
                                      </p:tavLst>
                                    </p:anim>
                                  </p:childTnLst>
                                </p:cTn>
                              </p:par>
                              <p:par>
                                <p:cTn id="100" presetID="47" presetClass="entr" presetSubtype="0" fill="hold"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fade">
                                      <p:cBhvr>
                                        <p:cTn id="102" dur="2000"/>
                                        <p:tgtEl>
                                          <p:spTgt spid="11"/>
                                        </p:tgtEl>
                                      </p:cBhvr>
                                    </p:animEffect>
                                    <p:anim calcmode="lin" valueType="num">
                                      <p:cBhvr>
                                        <p:cTn id="103" dur="2000" fill="hold"/>
                                        <p:tgtEl>
                                          <p:spTgt spid="11"/>
                                        </p:tgtEl>
                                        <p:attrNameLst>
                                          <p:attrName>ppt_x</p:attrName>
                                        </p:attrNameLst>
                                      </p:cBhvr>
                                      <p:tavLst>
                                        <p:tav tm="0">
                                          <p:val>
                                            <p:strVal val="#ppt_x"/>
                                          </p:val>
                                        </p:tav>
                                        <p:tav tm="100000">
                                          <p:val>
                                            <p:strVal val="#ppt_x"/>
                                          </p:val>
                                        </p:tav>
                                      </p:tavLst>
                                    </p:anim>
                                    <p:anim calcmode="lin" valueType="num">
                                      <p:cBhvr>
                                        <p:cTn id="104" dur="2000" fill="hold"/>
                                        <p:tgtEl>
                                          <p:spTgt spid="11"/>
                                        </p:tgtEl>
                                        <p:attrNameLst>
                                          <p:attrName>ppt_y</p:attrName>
                                        </p:attrNameLst>
                                      </p:cBhvr>
                                      <p:tavLst>
                                        <p:tav tm="0">
                                          <p:val>
                                            <p:strVal val="#ppt_y-.1"/>
                                          </p:val>
                                        </p:tav>
                                        <p:tav tm="100000">
                                          <p:val>
                                            <p:strVal val="#ppt_y"/>
                                          </p:val>
                                        </p:tav>
                                      </p:tavLst>
                                    </p:anim>
                                  </p:childTnLst>
                                </p:cTn>
                              </p:par>
                              <p:par>
                                <p:cTn id="105" presetID="17" presetClass="entr" presetSubtype="8" fill="hold" nodeType="withEffect">
                                  <p:stCondLst>
                                    <p:cond delay="0"/>
                                  </p:stCondLst>
                                  <p:childTnLst>
                                    <p:set>
                                      <p:cBhvr>
                                        <p:cTn id="106" dur="1" fill="hold">
                                          <p:stCondLst>
                                            <p:cond delay="0"/>
                                          </p:stCondLst>
                                        </p:cTn>
                                        <p:tgtEl>
                                          <p:spTgt spid="10"/>
                                        </p:tgtEl>
                                        <p:attrNameLst>
                                          <p:attrName>style.visibility</p:attrName>
                                        </p:attrNameLst>
                                      </p:cBhvr>
                                      <p:to>
                                        <p:strVal val="visible"/>
                                      </p:to>
                                    </p:set>
                                    <p:anim calcmode="lin" valueType="num">
                                      <p:cBhvr>
                                        <p:cTn id="107" dur="2000" fill="hold"/>
                                        <p:tgtEl>
                                          <p:spTgt spid="10"/>
                                        </p:tgtEl>
                                        <p:attrNameLst>
                                          <p:attrName>ppt_x</p:attrName>
                                        </p:attrNameLst>
                                      </p:cBhvr>
                                      <p:tavLst>
                                        <p:tav tm="0">
                                          <p:val>
                                            <p:strVal val="#ppt_x-#ppt_w/2"/>
                                          </p:val>
                                        </p:tav>
                                        <p:tav tm="100000">
                                          <p:val>
                                            <p:strVal val="#ppt_x"/>
                                          </p:val>
                                        </p:tav>
                                      </p:tavLst>
                                    </p:anim>
                                    <p:anim calcmode="lin" valueType="num">
                                      <p:cBhvr>
                                        <p:cTn id="108" dur="2000" fill="hold"/>
                                        <p:tgtEl>
                                          <p:spTgt spid="10"/>
                                        </p:tgtEl>
                                        <p:attrNameLst>
                                          <p:attrName>ppt_y</p:attrName>
                                        </p:attrNameLst>
                                      </p:cBhvr>
                                      <p:tavLst>
                                        <p:tav tm="0">
                                          <p:val>
                                            <p:strVal val="#ppt_y"/>
                                          </p:val>
                                        </p:tav>
                                        <p:tav tm="100000">
                                          <p:val>
                                            <p:strVal val="#ppt_y"/>
                                          </p:val>
                                        </p:tav>
                                      </p:tavLst>
                                    </p:anim>
                                    <p:anim calcmode="lin" valueType="num">
                                      <p:cBhvr>
                                        <p:cTn id="109" dur="2000" fill="hold"/>
                                        <p:tgtEl>
                                          <p:spTgt spid="10"/>
                                        </p:tgtEl>
                                        <p:attrNameLst>
                                          <p:attrName>ppt_w</p:attrName>
                                        </p:attrNameLst>
                                      </p:cBhvr>
                                      <p:tavLst>
                                        <p:tav tm="0">
                                          <p:val>
                                            <p:fltVal val="0"/>
                                          </p:val>
                                        </p:tav>
                                        <p:tav tm="100000">
                                          <p:val>
                                            <p:strVal val="#ppt_w"/>
                                          </p:val>
                                        </p:tav>
                                      </p:tavLst>
                                    </p:anim>
                                    <p:anim calcmode="lin" valueType="num">
                                      <p:cBhvr>
                                        <p:cTn id="110" dur="2000" fill="hold"/>
                                        <p:tgtEl>
                                          <p:spTgt spid="10"/>
                                        </p:tgtEl>
                                        <p:attrNameLst>
                                          <p:attrName>ppt_h</p:attrName>
                                        </p:attrNameLst>
                                      </p:cBhvr>
                                      <p:tavLst>
                                        <p:tav tm="0">
                                          <p:val>
                                            <p:strVal val="#ppt_h"/>
                                          </p:val>
                                        </p:tav>
                                        <p:tav tm="100000">
                                          <p:val>
                                            <p:strVal val="#ppt_h"/>
                                          </p:val>
                                        </p:tav>
                                      </p:tavLst>
                                    </p:anim>
                                  </p:childTnLst>
                                </p:cTn>
                              </p:par>
                              <p:par>
                                <p:cTn id="111" presetID="17" presetClass="entr" presetSubtype="2" fill="hold"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ppt_x</p:attrName>
                                        </p:attrNameLst>
                                      </p:cBhvr>
                                      <p:tavLst>
                                        <p:tav tm="0">
                                          <p:val>
                                            <p:strVal val="#ppt_x+#ppt_w/2"/>
                                          </p:val>
                                        </p:tav>
                                        <p:tav tm="100000">
                                          <p:val>
                                            <p:strVal val="#ppt_x"/>
                                          </p:val>
                                        </p:tav>
                                      </p:tavLst>
                                    </p:anim>
                                    <p:anim calcmode="lin" valueType="num">
                                      <p:cBhvr>
                                        <p:cTn id="114" dur="2000" fill="hold"/>
                                        <p:tgtEl>
                                          <p:spTgt spid="11"/>
                                        </p:tgtEl>
                                        <p:attrNameLst>
                                          <p:attrName>ppt_y</p:attrName>
                                        </p:attrNameLst>
                                      </p:cBhvr>
                                      <p:tavLst>
                                        <p:tav tm="0">
                                          <p:val>
                                            <p:strVal val="#ppt_y"/>
                                          </p:val>
                                        </p:tav>
                                        <p:tav tm="100000">
                                          <p:val>
                                            <p:strVal val="#ppt_y"/>
                                          </p:val>
                                        </p:tav>
                                      </p:tavLst>
                                    </p:anim>
                                    <p:anim calcmode="lin" valueType="num">
                                      <p:cBhvr>
                                        <p:cTn id="115" dur="2000" fill="hold"/>
                                        <p:tgtEl>
                                          <p:spTgt spid="11"/>
                                        </p:tgtEl>
                                        <p:attrNameLst>
                                          <p:attrName>ppt_w</p:attrName>
                                        </p:attrNameLst>
                                      </p:cBhvr>
                                      <p:tavLst>
                                        <p:tav tm="0">
                                          <p:val>
                                            <p:fltVal val="0"/>
                                          </p:val>
                                        </p:tav>
                                        <p:tav tm="100000">
                                          <p:val>
                                            <p:strVal val="#ppt_w"/>
                                          </p:val>
                                        </p:tav>
                                      </p:tavLst>
                                    </p:anim>
                                    <p:anim calcmode="lin" valueType="num">
                                      <p:cBhvr>
                                        <p:cTn id="116" dur="2000" fill="hold"/>
                                        <p:tgtEl>
                                          <p:spTgt spid="11"/>
                                        </p:tgtEl>
                                        <p:attrNameLst>
                                          <p:attrName>ppt_h</p:attrName>
                                        </p:attrNameLst>
                                      </p:cBhvr>
                                      <p:tavLst>
                                        <p:tav tm="0">
                                          <p:val>
                                            <p:strVal val="#ppt_h"/>
                                          </p:val>
                                        </p:tav>
                                        <p:tav tm="100000">
                                          <p:val>
                                            <p:strVal val="#ppt_h"/>
                                          </p:val>
                                        </p:tav>
                                      </p:tavLst>
                                    </p:anim>
                                  </p:childTnLst>
                                </p:cTn>
                              </p:par>
                              <p:par>
                                <p:cTn id="117" presetID="47" presetClass="entr" presetSubtype="0" fill="hold" nodeType="withEffect">
                                  <p:stCondLst>
                                    <p:cond delay="0"/>
                                  </p:stCondLst>
                                  <p:childTnLst>
                                    <p:set>
                                      <p:cBhvr>
                                        <p:cTn id="118" dur="1" fill="hold">
                                          <p:stCondLst>
                                            <p:cond delay="0"/>
                                          </p:stCondLst>
                                        </p:cTn>
                                        <p:tgtEl>
                                          <p:spTgt spid="12"/>
                                        </p:tgtEl>
                                        <p:attrNameLst>
                                          <p:attrName>style.visibility</p:attrName>
                                        </p:attrNameLst>
                                      </p:cBhvr>
                                      <p:to>
                                        <p:strVal val="visible"/>
                                      </p:to>
                                    </p:set>
                                    <p:animEffect transition="in" filter="fade">
                                      <p:cBhvr>
                                        <p:cTn id="119" dur="2000"/>
                                        <p:tgtEl>
                                          <p:spTgt spid="12"/>
                                        </p:tgtEl>
                                      </p:cBhvr>
                                    </p:animEffect>
                                    <p:anim calcmode="lin" valueType="num">
                                      <p:cBhvr>
                                        <p:cTn id="120" dur="2000" fill="hold"/>
                                        <p:tgtEl>
                                          <p:spTgt spid="12"/>
                                        </p:tgtEl>
                                        <p:attrNameLst>
                                          <p:attrName>ppt_x</p:attrName>
                                        </p:attrNameLst>
                                      </p:cBhvr>
                                      <p:tavLst>
                                        <p:tav tm="0">
                                          <p:val>
                                            <p:strVal val="#ppt_x"/>
                                          </p:val>
                                        </p:tav>
                                        <p:tav tm="100000">
                                          <p:val>
                                            <p:strVal val="#ppt_x"/>
                                          </p:val>
                                        </p:tav>
                                      </p:tavLst>
                                    </p:anim>
                                    <p:anim calcmode="lin" valueType="num">
                                      <p:cBhvr>
                                        <p:cTn id="121" dur="2000" fill="hold"/>
                                        <p:tgtEl>
                                          <p:spTgt spid="12"/>
                                        </p:tgtEl>
                                        <p:attrNameLst>
                                          <p:attrName>ppt_y</p:attrName>
                                        </p:attrNameLst>
                                      </p:cBhvr>
                                      <p:tavLst>
                                        <p:tav tm="0">
                                          <p:val>
                                            <p:strVal val="#ppt_y-.1"/>
                                          </p:val>
                                        </p:tav>
                                        <p:tav tm="100000">
                                          <p:val>
                                            <p:strVal val="#ppt_y"/>
                                          </p:val>
                                        </p:tav>
                                      </p:tavLst>
                                    </p:anim>
                                  </p:childTnLst>
                                </p:cTn>
                              </p:par>
                              <p:par>
                                <p:cTn id="122" presetID="47" presetClass="entr" presetSubtype="0" fill="hold" nodeType="withEffect">
                                  <p:stCondLst>
                                    <p:cond delay="0"/>
                                  </p:stCondLst>
                                  <p:childTnLst>
                                    <p:set>
                                      <p:cBhvr>
                                        <p:cTn id="123" dur="1" fill="hold">
                                          <p:stCondLst>
                                            <p:cond delay="0"/>
                                          </p:stCondLst>
                                        </p:cTn>
                                        <p:tgtEl>
                                          <p:spTgt spid="13"/>
                                        </p:tgtEl>
                                        <p:attrNameLst>
                                          <p:attrName>style.visibility</p:attrName>
                                        </p:attrNameLst>
                                      </p:cBhvr>
                                      <p:to>
                                        <p:strVal val="visible"/>
                                      </p:to>
                                    </p:set>
                                    <p:animEffect transition="in" filter="fade">
                                      <p:cBhvr>
                                        <p:cTn id="124" dur="2000"/>
                                        <p:tgtEl>
                                          <p:spTgt spid="13"/>
                                        </p:tgtEl>
                                      </p:cBhvr>
                                    </p:animEffect>
                                    <p:anim calcmode="lin" valueType="num">
                                      <p:cBhvr>
                                        <p:cTn id="125" dur="2000" fill="hold"/>
                                        <p:tgtEl>
                                          <p:spTgt spid="13"/>
                                        </p:tgtEl>
                                        <p:attrNameLst>
                                          <p:attrName>ppt_x</p:attrName>
                                        </p:attrNameLst>
                                      </p:cBhvr>
                                      <p:tavLst>
                                        <p:tav tm="0">
                                          <p:val>
                                            <p:strVal val="#ppt_x"/>
                                          </p:val>
                                        </p:tav>
                                        <p:tav tm="100000">
                                          <p:val>
                                            <p:strVal val="#ppt_x"/>
                                          </p:val>
                                        </p:tav>
                                      </p:tavLst>
                                    </p:anim>
                                    <p:anim calcmode="lin" valueType="num">
                                      <p:cBhvr>
                                        <p:cTn id="126" dur="2000" fill="hold"/>
                                        <p:tgtEl>
                                          <p:spTgt spid="13"/>
                                        </p:tgtEl>
                                        <p:attrNameLst>
                                          <p:attrName>ppt_y</p:attrName>
                                        </p:attrNameLst>
                                      </p:cBhvr>
                                      <p:tavLst>
                                        <p:tav tm="0">
                                          <p:val>
                                            <p:strVal val="#ppt_y-.1"/>
                                          </p:val>
                                        </p:tav>
                                        <p:tav tm="100000">
                                          <p:val>
                                            <p:strVal val="#ppt_y"/>
                                          </p:val>
                                        </p:tav>
                                      </p:tavLst>
                                    </p:anim>
                                  </p:childTnLst>
                                </p:cTn>
                              </p:par>
                              <p:par>
                                <p:cTn id="127" presetID="17" presetClass="entr" presetSubtype="8" fill="hold"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2000" fill="hold"/>
                                        <p:tgtEl>
                                          <p:spTgt spid="12"/>
                                        </p:tgtEl>
                                        <p:attrNameLst>
                                          <p:attrName>ppt_x</p:attrName>
                                        </p:attrNameLst>
                                      </p:cBhvr>
                                      <p:tavLst>
                                        <p:tav tm="0">
                                          <p:val>
                                            <p:strVal val="#ppt_x-#ppt_w/2"/>
                                          </p:val>
                                        </p:tav>
                                        <p:tav tm="100000">
                                          <p:val>
                                            <p:strVal val="#ppt_x"/>
                                          </p:val>
                                        </p:tav>
                                      </p:tavLst>
                                    </p:anim>
                                    <p:anim calcmode="lin" valueType="num">
                                      <p:cBhvr>
                                        <p:cTn id="130" dur="2000" fill="hold"/>
                                        <p:tgtEl>
                                          <p:spTgt spid="12"/>
                                        </p:tgtEl>
                                        <p:attrNameLst>
                                          <p:attrName>ppt_y</p:attrName>
                                        </p:attrNameLst>
                                      </p:cBhvr>
                                      <p:tavLst>
                                        <p:tav tm="0">
                                          <p:val>
                                            <p:strVal val="#ppt_y"/>
                                          </p:val>
                                        </p:tav>
                                        <p:tav tm="100000">
                                          <p:val>
                                            <p:strVal val="#ppt_y"/>
                                          </p:val>
                                        </p:tav>
                                      </p:tavLst>
                                    </p:anim>
                                    <p:anim calcmode="lin" valueType="num">
                                      <p:cBhvr>
                                        <p:cTn id="131" dur="2000" fill="hold"/>
                                        <p:tgtEl>
                                          <p:spTgt spid="12"/>
                                        </p:tgtEl>
                                        <p:attrNameLst>
                                          <p:attrName>ppt_w</p:attrName>
                                        </p:attrNameLst>
                                      </p:cBhvr>
                                      <p:tavLst>
                                        <p:tav tm="0">
                                          <p:val>
                                            <p:fltVal val="0"/>
                                          </p:val>
                                        </p:tav>
                                        <p:tav tm="100000">
                                          <p:val>
                                            <p:strVal val="#ppt_w"/>
                                          </p:val>
                                        </p:tav>
                                      </p:tavLst>
                                    </p:anim>
                                    <p:anim calcmode="lin" valueType="num">
                                      <p:cBhvr>
                                        <p:cTn id="132" dur="2000" fill="hold"/>
                                        <p:tgtEl>
                                          <p:spTgt spid="12"/>
                                        </p:tgtEl>
                                        <p:attrNameLst>
                                          <p:attrName>ppt_h</p:attrName>
                                        </p:attrNameLst>
                                      </p:cBhvr>
                                      <p:tavLst>
                                        <p:tav tm="0">
                                          <p:val>
                                            <p:strVal val="#ppt_h"/>
                                          </p:val>
                                        </p:tav>
                                        <p:tav tm="100000">
                                          <p:val>
                                            <p:strVal val="#ppt_h"/>
                                          </p:val>
                                        </p:tav>
                                      </p:tavLst>
                                    </p:anim>
                                  </p:childTnLst>
                                </p:cTn>
                              </p:par>
                              <p:par>
                                <p:cTn id="133" presetID="17" presetClass="entr" presetSubtype="2" fill="hold" nodeType="withEffect">
                                  <p:stCondLst>
                                    <p:cond delay="0"/>
                                  </p:stCondLst>
                                  <p:childTnLst>
                                    <p:set>
                                      <p:cBhvr>
                                        <p:cTn id="134" dur="1" fill="hold">
                                          <p:stCondLst>
                                            <p:cond delay="0"/>
                                          </p:stCondLst>
                                        </p:cTn>
                                        <p:tgtEl>
                                          <p:spTgt spid="13"/>
                                        </p:tgtEl>
                                        <p:attrNameLst>
                                          <p:attrName>style.visibility</p:attrName>
                                        </p:attrNameLst>
                                      </p:cBhvr>
                                      <p:to>
                                        <p:strVal val="visible"/>
                                      </p:to>
                                    </p:set>
                                    <p:anim calcmode="lin" valueType="num">
                                      <p:cBhvr>
                                        <p:cTn id="135" dur="2000" fill="hold"/>
                                        <p:tgtEl>
                                          <p:spTgt spid="13"/>
                                        </p:tgtEl>
                                        <p:attrNameLst>
                                          <p:attrName>ppt_x</p:attrName>
                                        </p:attrNameLst>
                                      </p:cBhvr>
                                      <p:tavLst>
                                        <p:tav tm="0">
                                          <p:val>
                                            <p:strVal val="#ppt_x+#ppt_w/2"/>
                                          </p:val>
                                        </p:tav>
                                        <p:tav tm="100000">
                                          <p:val>
                                            <p:strVal val="#ppt_x"/>
                                          </p:val>
                                        </p:tav>
                                      </p:tavLst>
                                    </p:anim>
                                    <p:anim calcmode="lin" valueType="num">
                                      <p:cBhvr>
                                        <p:cTn id="136" dur="2000" fill="hold"/>
                                        <p:tgtEl>
                                          <p:spTgt spid="13"/>
                                        </p:tgtEl>
                                        <p:attrNameLst>
                                          <p:attrName>ppt_y</p:attrName>
                                        </p:attrNameLst>
                                      </p:cBhvr>
                                      <p:tavLst>
                                        <p:tav tm="0">
                                          <p:val>
                                            <p:strVal val="#ppt_y"/>
                                          </p:val>
                                        </p:tav>
                                        <p:tav tm="100000">
                                          <p:val>
                                            <p:strVal val="#ppt_y"/>
                                          </p:val>
                                        </p:tav>
                                      </p:tavLst>
                                    </p:anim>
                                    <p:anim calcmode="lin" valueType="num">
                                      <p:cBhvr>
                                        <p:cTn id="137" dur="2000" fill="hold"/>
                                        <p:tgtEl>
                                          <p:spTgt spid="13"/>
                                        </p:tgtEl>
                                        <p:attrNameLst>
                                          <p:attrName>ppt_w</p:attrName>
                                        </p:attrNameLst>
                                      </p:cBhvr>
                                      <p:tavLst>
                                        <p:tav tm="0">
                                          <p:val>
                                            <p:fltVal val="0"/>
                                          </p:val>
                                        </p:tav>
                                        <p:tav tm="100000">
                                          <p:val>
                                            <p:strVal val="#ppt_w"/>
                                          </p:val>
                                        </p:tav>
                                      </p:tavLst>
                                    </p:anim>
                                    <p:anim calcmode="lin" valueType="num">
                                      <p:cBhvr>
                                        <p:cTn id="138" dur="2000" fill="hold"/>
                                        <p:tgtEl>
                                          <p:spTgt spid="13"/>
                                        </p:tgtEl>
                                        <p:attrNameLst>
                                          <p:attrName>ppt_h</p:attrName>
                                        </p:attrNameLst>
                                      </p:cBhvr>
                                      <p:tavLst>
                                        <p:tav tm="0">
                                          <p:val>
                                            <p:strVal val="#ppt_h"/>
                                          </p:val>
                                        </p:tav>
                                        <p:tav tm="100000">
                                          <p:val>
                                            <p:strVal val="#ppt_h"/>
                                          </p:val>
                                        </p:tav>
                                      </p:tavLst>
                                    </p:anim>
                                  </p:childTnLst>
                                </p:cTn>
                              </p:par>
                              <p:par>
                                <p:cTn id="139" presetID="47" presetClass="entr" presetSubtype="0" fill="hold" nodeType="withEffect">
                                  <p:stCondLst>
                                    <p:cond delay="0"/>
                                  </p:stCondLst>
                                  <p:childTnLst>
                                    <p:set>
                                      <p:cBhvr>
                                        <p:cTn id="140" dur="1" fill="hold">
                                          <p:stCondLst>
                                            <p:cond delay="0"/>
                                          </p:stCondLst>
                                        </p:cTn>
                                        <p:tgtEl>
                                          <p:spTgt spid="14"/>
                                        </p:tgtEl>
                                        <p:attrNameLst>
                                          <p:attrName>style.visibility</p:attrName>
                                        </p:attrNameLst>
                                      </p:cBhvr>
                                      <p:to>
                                        <p:strVal val="visible"/>
                                      </p:to>
                                    </p:set>
                                    <p:animEffect transition="in" filter="fade">
                                      <p:cBhvr>
                                        <p:cTn id="141" dur="2000"/>
                                        <p:tgtEl>
                                          <p:spTgt spid="14"/>
                                        </p:tgtEl>
                                      </p:cBhvr>
                                    </p:animEffect>
                                    <p:anim calcmode="lin" valueType="num">
                                      <p:cBhvr>
                                        <p:cTn id="142" dur="2000" fill="hold"/>
                                        <p:tgtEl>
                                          <p:spTgt spid="14"/>
                                        </p:tgtEl>
                                        <p:attrNameLst>
                                          <p:attrName>ppt_x</p:attrName>
                                        </p:attrNameLst>
                                      </p:cBhvr>
                                      <p:tavLst>
                                        <p:tav tm="0">
                                          <p:val>
                                            <p:strVal val="#ppt_x"/>
                                          </p:val>
                                        </p:tav>
                                        <p:tav tm="100000">
                                          <p:val>
                                            <p:strVal val="#ppt_x"/>
                                          </p:val>
                                        </p:tav>
                                      </p:tavLst>
                                    </p:anim>
                                    <p:anim calcmode="lin" valueType="num">
                                      <p:cBhvr>
                                        <p:cTn id="143" dur="2000" fill="hold"/>
                                        <p:tgtEl>
                                          <p:spTgt spid="14"/>
                                        </p:tgtEl>
                                        <p:attrNameLst>
                                          <p:attrName>ppt_y</p:attrName>
                                        </p:attrNameLst>
                                      </p:cBhvr>
                                      <p:tavLst>
                                        <p:tav tm="0">
                                          <p:val>
                                            <p:strVal val="#ppt_y-.1"/>
                                          </p:val>
                                        </p:tav>
                                        <p:tav tm="100000">
                                          <p:val>
                                            <p:strVal val="#ppt_y"/>
                                          </p:val>
                                        </p:tav>
                                      </p:tavLst>
                                    </p:anim>
                                  </p:childTnLst>
                                </p:cTn>
                              </p:par>
                              <p:par>
                                <p:cTn id="144" presetID="47" presetClass="entr" presetSubtype="0" fill="hold" nodeType="withEffect">
                                  <p:stCondLst>
                                    <p:cond delay="0"/>
                                  </p:stCondLst>
                                  <p:childTnLst>
                                    <p:set>
                                      <p:cBhvr>
                                        <p:cTn id="145" dur="1" fill="hold">
                                          <p:stCondLst>
                                            <p:cond delay="0"/>
                                          </p:stCondLst>
                                        </p:cTn>
                                        <p:tgtEl>
                                          <p:spTgt spid="15"/>
                                        </p:tgtEl>
                                        <p:attrNameLst>
                                          <p:attrName>style.visibility</p:attrName>
                                        </p:attrNameLst>
                                      </p:cBhvr>
                                      <p:to>
                                        <p:strVal val="visible"/>
                                      </p:to>
                                    </p:set>
                                    <p:animEffect transition="in" filter="fade">
                                      <p:cBhvr>
                                        <p:cTn id="146" dur="2000"/>
                                        <p:tgtEl>
                                          <p:spTgt spid="15"/>
                                        </p:tgtEl>
                                      </p:cBhvr>
                                    </p:animEffect>
                                    <p:anim calcmode="lin" valueType="num">
                                      <p:cBhvr>
                                        <p:cTn id="147" dur="2000" fill="hold"/>
                                        <p:tgtEl>
                                          <p:spTgt spid="15"/>
                                        </p:tgtEl>
                                        <p:attrNameLst>
                                          <p:attrName>ppt_x</p:attrName>
                                        </p:attrNameLst>
                                      </p:cBhvr>
                                      <p:tavLst>
                                        <p:tav tm="0">
                                          <p:val>
                                            <p:strVal val="#ppt_x"/>
                                          </p:val>
                                        </p:tav>
                                        <p:tav tm="100000">
                                          <p:val>
                                            <p:strVal val="#ppt_x"/>
                                          </p:val>
                                        </p:tav>
                                      </p:tavLst>
                                    </p:anim>
                                    <p:anim calcmode="lin" valueType="num">
                                      <p:cBhvr>
                                        <p:cTn id="148" dur="2000" fill="hold"/>
                                        <p:tgtEl>
                                          <p:spTgt spid="15"/>
                                        </p:tgtEl>
                                        <p:attrNameLst>
                                          <p:attrName>ppt_y</p:attrName>
                                        </p:attrNameLst>
                                      </p:cBhvr>
                                      <p:tavLst>
                                        <p:tav tm="0">
                                          <p:val>
                                            <p:strVal val="#ppt_y-.1"/>
                                          </p:val>
                                        </p:tav>
                                        <p:tav tm="100000">
                                          <p:val>
                                            <p:strVal val="#ppt_y"/>
                                          </p:val>
                                        </p:tav>
                                      </p:tavLst>
                                    </p:anim>
                                  </p:childTnLst>
                                </p:cTn>
                              </p:par>
                              <p:par>
                                <p:cTn id="149" presetID="17" presetClass="entr" presetSubtype="8" fill="hold" nodeType="withEffect">
                                  <p:stCondLst>
                                    <p:cond delay="0"/>
                                  </p:stCondLst>
                                  <p:childTnLst>
                                    <p:set>
                                      <p:cBhvr>
                                        <p:cTn id="150" dur="1" fill="hold">
                                          <p:stCondLst>
                                            <p:cond delay="0"/>
                                          </p:stCondLst>
                                        </p:cTn>
                                        <p:tgtEl>
                                          <p:spTgt spid="14"/>
                                        </p:tgtEl>
                                        <p:attrNameLst>
                                          <p:attrName>style.visibility</p:attrName>
                                        </p:attrNameLst>
                                      </p:cBhvr>
                                      <p:to>
                                        <p:strVal val="visible"/>
                                      </p:to>
                                    </p:set>
                                    <p:anim calcmode="lin" valueType="num">
                                      <p:cBhvr>
                                        <p:cTn id="151" dur="2000" fill="hold"/>
                                        <p:tgtEl>
                                          <p:spTgt spid="14"/>
                                        </p:tgtEl>
                                        <p:attrNameLst>
                                          <p:attrName>ppt_x</p:attrName>
                                        </p:attrNameLst>
                                      </p:cBhvr>
                                      <p:tavLst>
                                        <p:tav tm="0">
                                          <p:val>
                                            <p:strVal val="#ppt_x-#ppt_w/2"/>
                                          </p:val>
                                        </p:tav>
                                        <p:tav tm="100000">
                                          <p:val>
                                            <p:strVal val="#ppt_x"/>
                                          </p:val>
                                        </p:tav>
                                      </p:tavLst>
                                    </p:anim>
                                    <p:anim calcmode="lin" valueType="num">
                                      <p:cBhvr>
                                        <p:cTn id="152" dur="2000" fill="hold"/>
                                        <p:tgtEl>
                                          <p:spTgt spid="14"/>
                                        </p:tgtEl>
                                        <p:attrNameLst>
                                          <p:attrName>ppt_y</p:attrName>
                                        </p:attrNameLst>
                                      </p:cBhvr>
                                      <p:tavLst>
                                        <p:tav tm="0">
                                          <p:val>
                                            <p:strVal val="#ppt_y"/>
                                          </p:val>
                                        </p:tav>
                                        <p:tav tm="100000">
                                          <p:val>
                                            <p:strVal val="#ppt_y"/>
                                          </p:val>
                                        </p:tav>
                                      </p:tavLst>
                                    </p:anim>
                                    <p:anim calcmode="lin" valueType="num">
                                      <p:cBhvr>
                                        <p:cTn id="153" dur="2000" fill="hold"/>
                                        <p:tgtEl>
                                          <p:spTgt spid="14"/>
                                        </p:tgtEl>
                                        <p:attrNameLst>
                                          <p:attrName>ppt_w</p:attrName>
                                        </p:attrNameLst>
                                      </p:cBhvr>
                                      <p:tavLst>
                                        <p:tav tm="0">
                                          <p:val>
                                            <p:fltVal val="0"/>
                                          </p:val>
                                        </p:tav>
                                        <p:tav tm="100000">
                                          <p:val>
                                            <p:strVal val="#ppt_w"/>
                                          </p:val>
                                        </p:tav>
                                      </p:tavLst>
                                    </p:anim>
                                    <p:anim calcmode="lin" valueType="num">
                                      <p:cBhvr>
                                        <p:cTn id="154" dur="2000" fill="hold"/>
                                        <p:tgtEl>
                                          <p:spTgt spid="14"/>
                                        </p:tgtEl>
                                        <p:attrNameLst>
                                          <p:attrName>ppt_h</p:attrName>
                                        </p:attrNameLst>
                                      </p:cBhvr>
                                      <p:tavLst>
                                        <p:tav tm="0">
                                          <p:val>
                                            <p:strVal val="#ppt_h"/>
                                          </p:val>
                                        </p:tav>
                                        <p:tav tm="100000">
                                          <p:val>
                                            <p:strVal val="#ppt_h"/>
                                          </p:val>
                                        </p:tav>
                                      </p:tavLst>
                                    </p:anim>
                                  </p:childTnLst>
                                </p:cTn>
                              </p:par>
                              <p:par>
                                <p:cTn id="155" presetID="17" presetClass="entr" presetSubtype="2" fill="hold" nodeType="withEffect">
                                  <p:stCondLst>
                                    <p:cond delay="0"/>
                                  </p:stCondLst>
                                  <p:childTnLst>
                                    <p:set>
                                      <p:cBhvr>
                                        <p:cTn id="156" dur="1" fill="hold">
                                          <p:stCondLst>
                                            <p:cond delay="0"/>
                                          </p:stCondLst>
                                        </p:cTn>
                                        <p:tgtEl>
                                          <p:spTgt spid="15"/>
                                        </p:tgtEl>
                                        <p:attrNameLst>
                                          <p:attrName>style.visibility</p:attrName>
                                        </p:attrNameLst>
                                      </p:cBhvr>
                                      <p:to>
                                        <p:strVal val="visible"/>
                                      </p:to>
                                    </p:set>
                                    <p:anim calcmode="lin" valueType="num">
                                      <p:cBhvr>
                                        <p:cTn id="157" dur="2000" fill="hold"/>
                                        <p:tgtEl>
                                          <p:spTgt spid="15"/>
                                        </p:tgtEl>
                                        <p:attrNameLst>
                                          <p:attrName>ppt_x</p:attrName>
                                        </p:attrNameLst>
                                      </p:cBhvr>
                                      <p:tavLst>
                                        <p:tav tm="0">
                                          <p:val>
                                            <p:strVal val="#ppt_x+#ppt_w/2"/>
                                          </p:val>
                                        </p:tav>
                                        <p:tav tm="100000">
                                          <p:val>
                                            <p:strVal val="#ppt_x"/>
                                          </p:val>
                                        </p:tav>
                                      </p:tavLst>
                                    </p:anim>
                                    <p:anim calcmode="lin" valueType="num">
                                      <p:cBhvr>
                                        <p:cTn id="158" dur="2000" fill="hold"/>
                                        <p:tgtEl>
                                          <p:spTgt spid="15"/>
                                        </p:tgtEl>
                                        <p:attrNameLst>
                                          <p:attrName>ppt_y</p:attrName>
                                        </p:attrNameLst>
                                      </p:cBhvr>
                                      <p:tavLst>
                                        <p:tav tm="0">
                                          <p:val>
                                            <p:strVal val="#ppt_y"/>
                                          </p:val>
                                        </p:tav>
                                        <p:tav tm="100000">
                                          <p:val>
                                            <p:strVal val="#ppt_y"/>
                                          </p:val>
                                        </p:tav>
                                      </p:tavLst>
                                    </p:anim>
                                    <p:anim calcmode="lin" valueType="num">
                                      <p:cBhvr>
                                        <p:cTn id="159" dur="2000" fill="hold"/>
                                        <p:tgtEl>
                                          <p:spTgt spid="15"/>
                                        </p:tgtEl>
                                        <p:attrNameLst>
                                          <p:attrName>ppt_w</p:attrName>
                                        </p:attrNameLst>
                                      </p:cBhvr>
                                      <p:tavLst>
                                        <p:tav tm="0">
                                          <p:val>
                                            <p:fltVal val="0"/>
                                          </p:val>
                                        </p:tav>
                                        <p:tav tm="100000">
                                          <p:val>
                                            <p:strVal val="#ppt_w"/>
                                          </p:val>
                                        </p:tav>
                                      </p:tavLst>
                                    </p:anim>
                                    <p:anim calcmode="lin" valueType="num">
                                      <p:cBhvr>
                                        <p:cTn id="160" dur="2000" fill="hold"/>
                                        <p:tgtEl>
                                          <p:spTgt spid="15"/>
                                        </p:tgtEl>
                                        <p:attrNameLst>
                                          <p:attrName>ppt_h</p:attrName>
                                        </p:attrNameLst>
                                      </p:cBhvr>
                                      <p:tavLst>
                                        <p:tav tm="0">
                                          <p:val>
                                            <p:strVal val="#ppt_h"/>
                                          </p:val>
                                        </p:tav>
                                        <p:tav tm="100000">
                                          <p:val>
                                            <p:strVal val="#ppt_h"/>
                                          </p:val>
                                        </p:tav>
                                      </p:tavLst>
                                    </p:anim>
                                  </p:childTnLst>
                                </p:cTn>
                              </p:par>
                              <p:par>
                                <p:cTn id="161" presetID="47" presetClass="entr" presetSubtype="0" fill="hold" nodeType="withEffect">
                                  <p:stCondLst>
                                    <p:cond delay="0"/>
                                  </p:stCondLst>
                                  <p:childTnLst>
                                    <p:set>
                                      <p:cBhvr>
                                        <p:cTn id="162" dur="1" fill="hold">
                                          <p:stCondLst>
                                            <p:cond delay="0"/>
                                          </p:stCondLst>
                                        </p:cTn>
                                        <p:tgtEl>
                                          <p:spTgt spid="16"/>
                                        </p:tgtEl>
                                        <p:attrNameLst>
                                          <p:attrName>style.visibility</p:attrName>
                                        </p:attrNameLst>
                                      </p:cBhvr>
                                      <p:to>
                                        <p:strVal val="visible"/>
                                      </p:to>
                                    </p:set>
                                    <p:animEffect transition="in" filter="fade">
                                      <p:cBhvr>
                                        <p:cTn id="163" dur="2000"/>
                                        <p:tgtEl>
                                          <p:spTgt spid="16"/>
                                        </p:tgtEl>
                                      </p:cBhvr>
                                    </p:animEffect>
                                    <p:anim calcmode="lin" valueType="num">
                                      <p:cBhvr>
                                        <p:cTn id="164" dur="2000" fill="hold"/>
                                        <p:tgtEl>
                                          <p:spTgt spid="16"/>
                                        </p:tgtEl>
                                        <p:attrNameLst>
                                          <p:attrName>ppt_x</p:attrName>
                                        </p:attrNameLst>
                                      </p:cBhvr>
                                      <p:tavLst>
                                        <p:tav tm="0">
                                          <p:val>
                                            <p:strVal val="#ppt_x"/>
                                          </p:val>
                                        </p:tav>
                                        <p:tav tm="100000">
                                          <p:val>
                                            <p:strVal val="#ppt_x"/>
                                          </p:val>
                                        </p:tav>
                                      </p:tavLst>
                                    </p:anim>
                                    <p:anim calcmode="lin" valueType="num">
                                      <p:cBhvr>
                                        <p:cTn id="165" dur="2000" fill="hold"/>
                                        <p:tgtEl>
                                          <p:spTgt spid="16"/>
                                        </p:tgtEl>
                                        <p:attrNameLst>
                                          <p:attrName>ppt_y</p:attrName>
                                        </p:attrNameLst>
                                      </p:cBhvr>
                                      <p:tavLst>
                                        <p:tav tm="0">
                                          <p:val>
                                            <p:strVal val="#ppt_y-.1"/>
                                          </p:val>
                                        </p:tav>
                                        <p:tav tm="100000">
                                          <p:val>
                                            <p:strVal val="#ppt_y"/>
                                          </p:val>
                                        </p:tav>
                                      </p:tavLst>
                                    </p:anim>
                                  </p:childTnLst>
                                </p:cTn>
                              </p:par>
                              <p:par>
                                <p:cTn id="166" presetID="47" presetClass="entr" presetSubtype="0" fill="hold" nodeType="withEffect">
                                  <p:stCondLst>
                                    <p:cond delay="0"/>
                                  </p:stCondLst>
                                  <p:childTnLst>
                                    <p:set>
                                      <p:cBhvr>
                                        <p:cTn id="167" dur="1" fill="hold">
                                          <p:stCondLst>
                                            <p:cond delay="0"/>
                                          </p:stCondLst>
                                        </p:cTn>
                                        <p:tgtEl>
                                          <p:spTgt spid="17"/>
                                        </p:tgtEl>
                                        <p:attrNameLst>
                                          <p:attrName>style.visibility</p:attrName>
                                        </p:attrNameLst>
                                      </p:cBhvr>
                                      <p:to>
                                        <p:strVal val="visible"/>
                                      </p:to>
                                    </p:set>
                                    <p:animEffect transition="in" filter="fade">
                                      <p:cBhvr>
                                        <p:cTn id="168" dur="2000"/>
                                        <p:tgtEl>
                                          <p:spTgt spid="17"/>
                                        </p:tgtEl>
                                      </p:cBhvr>
                                    </p:animEffect>
                                    <p:anim calcmode="lin" valueType="num">
                                      <p:cBhvr>
                                        <p:cTn id="169" dur="2000" fill="hold"/>
                                        <p:tgtEl>
                                          <p:spTgt spid="17"/>
                                        </p:tgtEl>
                                        <p:attrNameLst>
                                          <p:attrName>ppt_x</p:attrName>
                                        </p:attrNameLst>
                                      </p:cBhvr>
                                      <p:tavLst>
                                        <p:tav tm="0">
                                          <p:val>
                                            <p:strVal val="#ppt_x"/>
                                          </p:val>
                                        </p:tav>
                                        <p:tav tm="100000">
                                          <p:val>
                                            <p:strVal val="#ppt_x"/>
                                          </p:val>
                                        </p:tav>
                                      </p:tavLst>
                                    </p:anim>
                                    <p:anim calcmode="lin" valueType="num">
                                      <p:cBhvr>
                                        <p:cTn id="170" dur="2000" fill="hold"/>
                                        <p:tgtEl>
                                          <p:spTgt spid="17"/>
                                        </p:tgtEl>
                                        <p:attrNameLst>
                                          <p:attrName>ppt_y</p:attrName>
                                        </p:attrNameLst>
                                      </p:cBhvr>
                                      <p:tavLst>
                                        <p:tav tm="0">
                                          <p:val>
                                            <p:strVal val="#ppt_y-.1"/>
                                          </p:val>
                                        </p:tav>
                                        <p:tav tm="100000">
                                          <p:val>
                                            <p:strVal val="#ppt_y"/>
                                          </p:val>
                                        </p:tav>
                                      </p:tavLst>
                                    </p:anim>
                                  </p:childTnLst>
                                </p:cTn>
                              </p:par>
                              <p:par>
                                <p:cTn id="171" presetID="17" presetClass="entr" presetSubtype="8" fill="hold"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p:cTn id="173" dur="2000" fill="hold"/>
                                        <p:tgtEl>
                                          <p:spTgt spid="16"/>
                                        </p:tgtEl>
                                        <p:attrNameLst>
                                          <p:attrName>ppt_x</p:attrName>
                                        </p:attrNameLst>
                                      </p:cBhvr>
                                      <p:tavLst>
                                        <p:tav tm="0">
                                          <p:val>
                                            <p:strVal val="#ppt_x-#ppt_w/2"/>
                                          </p:val>
                                        </p:tav>
                                        <p:tav tm="100000">
                                          <p:val>
                                            <p:strVal val="#ppt_x"/>
                                          </p:val>
                                        </p:tav>
                                      </p:tavLst>
                                    </p:anim>
                                    <p:anim calcmode="lin" valueType="num">
                                      <p:cBhvr>
                                        <p:cTn id="174" dur="2000" fill="hold"/>
                                        <p:tgtEl>
                                          <p:spTgt spid="16"/>
                                        </p:tgtEl>
                                        <p:attrNameLst>
                                          <p:attrName>ppt_y</p:attrName>
                                        </p:attrNameLst>
                                      </p:cBhvr>
                                      <p:tavLst>
                                        <p:tav tm="0">
                                          <p:val>
                                            <p:strVal val="#ppt_y"/>
                                          </p:val>
                                        </p:tav>
                                        <p:tav tm="100000">
                                          <p:val>
                                            <p:strVal val="#ppt_y"/>
                                          </p:val>
                                        </p:tav>
                                      </p:tavLst>
                                    </p:anim>
                                    <p:anim calcmode="lin" valueType="num">
                                      <p:cBhvr>
                                        <p:cTn id="175" dur="2000" fill="hold"/>
                                        <p:tgtEl>
                                          <p:spTgt spid="16"/>
                                        </p:tgtEl>
                                        <p:attrNameLst>
                                          <p:attrName>ppt_w</p:attrName>
                                        </p:attrNameLst>
                                      </p:cBhvr>
                                      <p:tavLst>
                                        <p:tav tm="0">
                                          <p:val>
                                            <p:fltVal val="0"/>
                                          </p:val>
                                        </p:tav>
                                        <p:tav tm="100000">
                                          <p:val>
                                            <p:strVal val="#ppt_w"/>
                                          </p:val>
                                        </p:tav>
                                      </p:tavLst>
                                    </p:anim>
                                    <p:anim calcmode="lin" valueType="num">
                                      <p:cBhvr>
                                        <p:cTn id="176" dur="2000" fill="hold"/>
                                        <p:tgtEl>
                                          <p:spTgt spid="16"/>
                                        </p:tgtEl>
                                        <p:attrNameLst>
                                          <p:attrName>ppt_h</p:attrName>
                                        </p:attrNameLst>
                                      </p:cBhvr>
                                      <p:tavLst>
                                        <p:tav tm="0">
                                          <p:val>
                                            <p:strVal val="#ppt_h"/>
                                          </p:val>
                                        </p:tav>
                                        <p:tav tm="100000">
                                          <p:val>
                                            <p:strVal val="#ppt_h"/>
                                          </p:val>
                                        </p:tav>
                                      </p:tavLst>
                                    </p:anim>
                                  </p:childTnLst>
                                </p:cTn>
                              </p:par>
                              <p:par>
                                <p:cTn id="177" presetID="17" presetClass="entr" presetSubtype="2" fill="hold" nodeType="withEffect">
                                  <p:stCondLst>
                                    <p:cond delay="0"/>
                                  </p:stCondLst>
                                  <p:childTnLst>
                                    <p:set>
                                      <p:cBhvr>
                                        <p:cTn id="178" dur="1" fill="hold">
                                          <p:stCondLst>
                                            <p:cond delay="0"/>
                                          </p:stCondLst>
                                        </p:cTn>
                                        <p:tgtEl>
                                          <p:spTgt spid="17"/>
                                        </p:tgtEl>
                                        <p:attrNameLst>
                                          <p:attrName>style.visibility</p:attrName>
                                        </p:attrNameLst>
                                      </p:cBhvr>
                                      <p:to>
                                        <p:strVal val="visible"/>
                                      </p:to>
                                    </p:set>
                                    <p:anim calcmode="lin" valueType="num">
                                      <p:cBhvr>
                                        <p:cTn id="179" dur="2000" fill="hold"/>
                                        <p:tgtEl>
                                          <p:spTgt spid="17"/>
                                        </p:tgtEl>
                                        <p:attrNameLst>
                                          <p:attrName>ppt_x</p:attrName>
                                        </p:attrNameLst>
                                      </p:cBhvr>
                                      <p:tavLst>
                                        <p:tav tm="0">
                                          <p:val>
                                            <p:strVal val="#ppt_x+#ppt_w/2"/>
                                          </p:val>
                                        </p:tav>
                                        <p:tav tm="100000">
                                          <p:val>
                                            <p:strVal val="#ppt_x"/>
                                          </p:val>
                                        </p:tav>
                                      </p:tavLst>
                                    </p:anim>
                                    <p:anim calcmode="lin" valueType="num">
                                      <p:cBhvr>
                                        <p:cTn id="180" dur="2000" fill="hold"/>
                                        <p:tgtEl>
                                          <p:spTgt spid="17"/>
                                        </p:tgtEl>
                                        <p:attrNameLst>
                                          <p:attrName>ppt_y</p:attrName>
                                        </p:attrNameLst>
                                      </p:cBhvr>
                                      <p:tavLst>
                                        <p:tav tm="0">
                                          <p:val>
                                            <p:strVal val="#ppt_y"/>
                                          </p:val>
                                        </p:tav>
                                        <p:tav tm="100000">
                                          <p:val>
                                            <p:strVal val="#ppt_y"/>
                                          </p:val>
                                        </p:tav>
                                      </p:tavLst>
                                    </p:anim>
                                    <p:anim calcmode="lin" valueType="num">
                                      <p:cBhvr>
                                        <p:cTn id="181" dur="2000" fill="hold"/>
                                        <p:tgtEl>
                                          <p:spTgt spid="17"/>
                                        </p:tgtEl>
                                        <p:attrNameLst>
                                          <p:attrName>ppt_w</p:attrName>
                                        </p:attrNameLst>
                                      </p:cBhvr>
                                      <p:tavLst>
                                        <p:tav tm="0">
                                          <p:val>
                                            <p:fltVal val="0"/>
                                          </p:val>
                                        </p:tav>
                                        <p:tav tm="100000">
                                          <p:val>
                                            <p:strVal val="#ppt_w"/>
                                          </p:val>
                                        </p:tav>
                                      </p:tavLst>
                                    </p:anim>
                                    <p:anim calcmode="lin" valueType="num">
                                      <p:cBhvr>
                                        <p:cTn id="182" dur="2000" fill="hold"/>
                                        <p:tgtEl>
                                          <p:spTgt spid="17"/>
                                        </p:tgtEl>
                                        <p:attrNameLst>
                                          <p:attrName>ppt_h</p:attrName>
                                        </p:attrNameLst>
                                      </p:cBhvr>
                                      <p:tavLst>
                                        <p:tav tm="0">
                                          <p:val>
                                            <p:strVal val="#ppt_h"/>
                                          </p:val>
                                        </p:tav>
                                        <p:tav tm="100000">
                                          <p:val>
                                            <p:strVal val="#ppt_h"/>
                                          </p:val>
                                        </p:tav>
                                      </p:tavLst>
                                    </p:anim>
                                  </p:childTnLst>
                                </p:cTn>
                              </p:par>
                              <p:par>
                                <p:cTn id="183" presetID="47" presetClass="entr" presetSubtype="0" fill="hold" nodeType="withEffect">
                                  <p:stCondLst>
                                    <p:cond delay="0"/>
                                  </p:stCondLst>
                                  <p:childTnLst>
                                    <p:set>
                                      <p:cBhvr>
                                        <p:cTn id="184" dur="1" fill="hold">
                                          <p:stCondLst>
                                            <p:cond delay="0"/>
                                          </p:stCondLst>
                                        </p:cTn>
                                        <p:tgtEl>
                                          <p:spTgt spid="18"/>
                                        </p:tgtEl>
                                        <p:attrNameLst>
                                          <p:attrName>style.visibility</p:attrName>
                                        </p:attrNameLst>
                                      </p:cBhvr>
                                      <p:to>
                                        <p:strVal val="visible"/>
                                      </p:to>
                                    </p:set>
                                    <p:animEffect transition="in" filter="fade">
                                      <p:cBhvr>
                                        <p:cTn id="185" dur="2000"/>
                                        <p:tgtEl>
                                          <p:spTgt spid="18"/>
                                        </p:tgtEl>
                                      </p:cBhvr>
                                    </p:animEffect>
                                    <p:anim calcmode="lin" valueType="num">
                                      <p:cBhvr>
                                        <p:cTn id="186" dur="2000" fill="hold"/>
                                        <p:tgtEl>
                                          <p:spTgt spid="18"/>
                                        </p:tgtEl>
                                        <p:attrNameLst>
                                          <p:attrName>ppt_x</p:attrName>
                                        </p:attrNameLst>
                                      </p:cBhvr>
                                      <p:tavLst>
                                        <p:tav tm="0">
                                          <p:val>
                                            <p:strVal val="#ppt_x"/>
                                          </p:val>
                                        </p:tav>
                                        <p:tav tm="100000">
                                          <p:val>
                                            <p:strVal val="#ppt_x"/>
                                          </p:val>
                                        </p:tav>
                                      </p:tavLst>
                                    </p:anim>
                                    <p:anim calcmode="lin" valueType="num">
                                      <p:cBhvr>
                                        <p:cTn id="187" dur="2000" fill="hold"/>
                                        <p:tgtEl>
                                          <p:spTgt spid="18"/>
                                        </p:tgtEl>
                                        <p:attrNameLst>
                                          <p:attrName>ppt_y</p:attrName>
                                        </p:attrNameLst>
                                      </p:cBhvr>
                                      <p:tavLst>
                                        <p:tav tm="0">
                                          <p:val>
                                            <p:strVal val="#ppt_y-.1"/>
                                          </p:val>
                                        </p:tav>
                                        <p:tav tm="100000">
                                          <p:val>
                                            <p:strVal val="#ppt_y"/>
                                          </p:val>
                                        </p:tav>
                                      </p:tavLst>
                                    </p:anim>
                                  </p:childTnLst>
                                </p:cTn>
                              </p:par>
                              <p:par>
                                <p:cTn id="188" presetID="47" presetClass="entr" presetSubtype="0" fill="hold"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fade">
                                      <p:cBhvr>
                                        <p:cTn id="190" dur="2000"/>
                                        <p:tgtEl>
                                          <p:spTgt spid="19"/>
                                        </p:tgtEl>
                                      </p:cBhvr>
                                    </p:animEffect>
                                    <p:anim calcmode="lin" valueType="num">
                                      <p:cBhvr>
                                        <p:cTn id="191" dur="2000" fill="hold"/>
                                        <p:tgtEl>
                                          <p:spTgt spid="19"/>
                                        </p:tgtEl>
                                        <p:attrNameLst>
                                          <p:attrName>ppt_x</p:attrName>
                                        </p:attrNameLst>
                                      </p:cBhvr>
                                      <p:tavLst>
                                        <p:tav tm="0">
                                          <p:val>
                                            <p:strVal val="#ppt_x"/>
                                          </p:val>
                                        </p:tav>
                                        <p:tav tm="100000">
                                          <p:val>
                                            <p:strVal val="#ppt_x"/>
                                          </p:val>
                                        </p:tav>
                                      </p:tavLst>
                                    </p:anim>
                                    <p:anim calcmode="lin" valueType="num">
                                      <p:cBhvr>
                                        <p:cTn id="192" dur="2000" fill="hold"/>
                                        <p:tgtEl>
                                          <p:spTgt spid="19"/>
                                        </p:tgtEl>
                                        <p:attrNameLst>
                                          <p:attrName>ppt_y</p:attrName>
                                        </p:attrNameLst>
                                      </p:cBhvr>
                                      <p:tavLst>
                                        <p:tav tm="0">
                                          <p:val>
                                            <p:strVal val="#ppt_y-.1"/>
                                          </p:val>
                                        </p:tav>
                                        <p:tav tm="100000">
                                          <p:val>
                                            <p:strVal val="#ppt_y"/>
                                          </p:val>
                                        </p:tav>
                                      </p:tavLst>
                                    </p:anim>
                                  </p:childTnLst>
                                </p:cTn>
                              </p:par>
                              <p:par>
                                <p:cTn id="193" presetID="17" presetClass="entr" presetSubtype="8" fill="hold" nodeType="withEffect">
                                  <p:stCondLst>
                                    <p:cond delay="0"/>
                                  </p:stCondLst>
                                  <p:childTnLst>
                                    <p:set>
                                      <p:cBhvr>
                                        <p:cTn id="194" dur="1" fill="hold">
                                          <p:stCondLst>
                                            <p:cond delay="0"/>
                                          </p:stCondLst>
                                        </p:cTn>
                                        <p:tgtEl>
                                          <p:spTgt spid="18"/>
                                        </p:tgtEl>
                                        <p:attrNameLst>
                                          <p:attrName>style.visibility</p:attrName>
                                        </p:attrNameLst>
                                      </p:cBhvr>
                                      <p:to>
                                        <p:strVal val="visible"/>
                                      </p:to>
                                    </p:set>
                                    <p:anim calcmode="lin" valueType="num">
                                      <p:cBhvr>
                                        <p:cTn id="195" dur="2000" fill="hold"/>
                                        <p:tgtEl>
                                          <p:spTgt spid="18"/>
                                        </p:tgtEl>
                                        <p:attrNameLst>
                                          <p:attrName>ppt_x</p:attrName>
                                        </p:attrNameLst>
                                      </p:cBhvr>
                                      <p:tavLst>
                                        <p:tav tm="0">
                                          <p:val>
                                            <p:strVal val="#ppt_x-#ppt_w/2"/>
                                          </p:val>
                                        </p:tav>
                                        <p:tav tm="100000">
                                          <p:val>
                                            <p:strVal val="#ppt_x"/>
                                          </p:val>
                                        </p:tav>
                                      </p:tavLst>
                                    </p:anim>
                                    <p:anim calcmode="lin" valueType="num">
                                      <p:cBhvr>
                                        <p:cTn id="196" dur="2000" fill="hold"/>
                                        <p:tgtEl>
                                          <p:spTgt spid="18"/>
                                        </p:tgtEl>
                                        <p:attrNameLst>
                                          <p:attrName>ppt_y</p:attrName>
                                        </p:attrNameLst>
                                      </p:cBhvr>
                                      <p:tavLst>
                                        <p:tav tm="0">
                                          <p:val>
                                            <p:strVal val="#ppt_y"/>
                                          </p:val>
                                        </p:tav>
                                        <p:tav tm="100000">
                                          <p:val>
                                            <p:strVal val="#ppt_y"/>
                                          </p:val>
                                        </p:tav>
                                      </p:tavLst>
                                    </p:anim>
                                    <p:anim calcmode="lin" valueType="num">
                                      <p:cBhvr>
                                        <p:cTn id="197" dur="2000" fill="hold"/>
                                        <p:tgtEl>
                                          <p:spTgt spid="18"/>
                                        </p:tgtEl>
                                        <p:attrNameLst>
                                          <p:attrName>ppt_w</p:attrName>
                                        </p:attrNameLst>
                                      </p:cBhvr>
                                      <p:tavLst>
                                        <p:tav tm="0">
                                          <p:val>
                                            <p:fltVal val="0"/>
                                          </p:val>
                                        </p:tav>
                                        <p:tav tm="100000">
                                          <p:val>
                                            <p:strVal val="#ppt_w"/>
                                          </p:val>
                                        </p:tav>
                                      </p:tavLst>
                                    </p:anim>
                                    <p:anim calcmode="lin" valueType="num">
                                      <p:cBhvr>
                                        <p:cTn id="198" dur="2000" fill="hold"/>
                                        <p:tgtEl>
                                          <p:spTgt spid="18"/>
                                        </p:tgtEl>
                                        <p:attrNameLst>
                                          <p:attrName>ppt_h</p:attrName>
                                        </p:attrNameLst>
                                      </p:cBhvr>
                                      <p:tavLst>
                                        <p:tav tm="0">
                                          <p:val>
                                            <p:strVal val="#ppt_h"/>
                                          </p:val>
                                        </p:tav>
                                        <p:tav tm="100000">
                                          <p:val>
                                            <p:strVal val="#ppt_h"/>
                                          </p:val>
                                        </p:tav>
                                      </p:tavLst>
                                    </p:anim>
                                  </p:childTnLst>
                                </p:cTn>
                              </p:par>
                              <p:par>
                                <p:cTn id="199" presetID="17" presetClass="entr" presetSubtype="2" fill="hold" nodeType="withEffect">
                                  <p:stCondLst>
                                    <p:cond delay="0"/>
                                  </p:stCondLst>
                                  <p:childTnLst>
                                    <p:set>
                                      <p:cBhvr>
                                        <p:cTn id="200" dur="1" fill="hold">
                                          <p:stCondLst>
                                            <p:cond delay="0"/>
                                          </p:stCondLst>
                                        </p:cTn>
                                        <p:tgtEl>
                                          <p:spTgt spid="19"/>
                                        </p:tgtEl>
                                        <p:attrNameLst>
                                          <p:attrName>style.visibility</p:attrName>
                                        </p:attrNameLst>
                                      </p:cBhvr>
                                      <p:to>
                                        <p:strVal val="visible"/>
                                      </p:to>
                                    </p:set>
                                    <p:anim calcmode="lin" valueType="num">
                                      <p:cBhvr>
                                        <p:cTn id="201" dur="2000" fill="hold"/>
                                        <p:tgtEl>
                                          <p:spTgt spid="19"/>
                                        </p:tgtEl>
                                        <p:attrNameLst>
                                          <p:attrName>ppt_x</p:attrName>
                                        </p:attrNameLst>
                                      </p:cBhvr>
                                      <p:tavLst>
                                        <p:tav tm="0">
                                          <p:val>
                                            <p:strVal val="#ppt_x+#ppt_w/2"/>
                                          </p:val>
                                        </p:tav>
                                        <p:tav tm="100000">
                                          <p:val>
                                            <p:strVal val="#ppt_x"/>
                                          </p:val>
                                        </p:tav>
                                      </p:tavLst>
                                    </p:anim>
                                    <p:anim calcmode="lin" valueType="num">
                                      <p:cBhvr>
                                        <p:cTn id="202" dur="2000" fill="hold"/>
                                        <p:tgtEl>
                                          <p:spTgt spid="19"/>
                                        </p:tgtEl>
                                        <p:attrNameLst>
                                          <p:attrName>ppt_y</p:attrName>
                                        </p:attrNameLst>
                                      </p:cBhvr>
                                      <p:tavLst>
                                        <p:tav tm="0">
                                          <p:val>
                                            <p:strVal val="#ppt_y"/>
                                          </p:val>
                                        </p:tav>
                                        <p:tav tm="100000">
                                          <p:val>
                                            <p:strVal val="#ppt_y"/>
                                          </p:val>
                                        </p:tav>
                                      </p:tavLst>
                                    </p:anim>
                                    <p:anim calcmode="lin" valueType="num">
                                      <p:cBhvr>
                                        <p:cTn id="203" dur="2000" fill="hold"/>
                                        <p:tgtEl>
                                          <p:spTgt spid="19"/>
                                        </p:tgtEl>
                                        <p:attrNameLst>
                                          <p:attrName>ppt_w</p:attrName>
                                        </p:attrNameLst>
                                      </p:cBhvr>
                                      <p:tavLst>
                                        <p:tav tm="0">
                                          <p:val>
                                            <p:fltVal val="0"/>
                                          </p:val>
                                        </p:tav>
                                        <p:tav tm="100000">
                                          <p:val>
                                            <p:strVal val="#ppt_w"/>
                                          </p:val>
                                        </p:tav>
                                      </p:tavLst>
                                    </p:anim>
                                    <p:anim calcmode="lin" valueType="num">
                                      <p:cBhvr>
                                        <p:cTn id="204" dur="2000" fill="hold"/>
                                        <p:tgtEl>
                                          <p:spTgt spid="19"/>
                                        </p:tgtEl>
                                        <p:attrNameLst>
                                          <p:attrName>ppt_h</p:attrName>
                                        </p:attrNameLst>
                                      </p:cBhvr>
                                      <p:tavLst>
                                        <p:tav tm="0">
                                          <p:val>
                                            <p:strVal val="#ppt_h"/>
                                          </p:val>
                                        </p:tav>
                                        <p:tav tm="100000">
                                          <p:val>
                                            <p:strVal val="#ppt_h"/>
                                          </p:val>
                                        </p:tav>
                                      </p:tavLst>
                                    </p:anim>
                                  </p:childTnLst>
                                </p:cTn>
                              </p:par>
                              <p:par>
                                <p:cTn id="205" presetID="47" presetClass="entr" presetSubtype="0" fill="hold" nodeType="withEffect">
                                  <p:stCondLst>
                                    <p:cond delay="0"/>
                                  </p:stCondLst>
                                  <p:childTnLst>
                                    <p:set>
                                      <p:cBhvr>
                                        <p:cTn id="206" dur="1" fill="hold">
                                          <p:stCondLst>
                                            <p:cond delay="0"/>
                                          </p:stCondLst>
                                        </p:cTn>
                                        <p:tgtEl>
                                          <p:spTgt spid="20"/>
                                        </p:tgtEl>
                                        <p:attrNameLst>
                                          <p:attrName>style.visibility</p:attrName>
                                        </p:attrNameLst>
                                      </p:cBhvr>
                                      <p:to>
                                        <p:strVal val="visible"/>
                                      </p:to>
                                    </p:set>
                                    <p:animEffect transition="in" filter="fade">
                                      <p:cBhvr>
                                        <p:cTn id="207" dur="2000"/>
                                        <p:tgtEl>
                                          <p:spTgt spid="20"/>
                                        </p:tgtEl>
                                      </p:cBhvr>
                                    </p:animEffect>
                                    <p:anim calcmode="lin" valueType="num">
                                      <p:cBhvr>
                                        <p:cTn id="208" dur="2000" fill="hold"/>
                                        <p:tgtEl>
                                          <p:spTgt spid="20"/>
                                        </p:tgtEl>
                                        <p:attrNameLst>
                                          <p:attrName>ppt_x</p:attrName>
                                        </p:attrNameLst>
                                      </p:cBhvr>
                                      <p:tavLst>
                                        <p:tav tm="0">
                                          <p:val>
                                            <p:strVal val="#ppt_x"/>
                                          </p:val>
                                        </p:tav>
                                        <p:tav tm="100000">
                                          <p:val>
                                            <p:strVal val="#ppt_x"/>
                                          </p:val>
                                        </p:tav>
                                      </p:tavLst>
                                    </p:anim>
                                    <p:anim calcmode="lin" valueType="num">
                                      <p:cBhvr>
                                        <p:cTn id="209" dur="2000" fill="hold"/>
                                        <p:tgtEl>
                                          <p:spTgt spid="20"/>
                                        </p:tgtEl>
                                        <p:attrNameLst>
                                          <p:attrName>ppt_y</p:attrName>
                                        </p:attrNameLst>
                                      </p:cBhvr>
                                      <p:tavLst>
                                        <p:tav tm="0">
                                          <p:val>
                                            <p:strVal val="#ppt_y-.1"/>
                                          </p:val>
                                        </p:tav>
                                        <p:tav tm="100000">
                                          <p:val>
                                            <p:strVal val="#ppt_y"/>
                                          </p:val>
                                        </p:tav>
                                      </p:tavLst>
                                    </p:anim>
                                  </p:childTnLst>
                                </p:cTn>
                              </p:par>
                              <p:par>
                                <p:cTn id="210" presetID="47" presetClass="entr" presetSubtype="0" fill="hold" nodeType="withEffect">
                                  <p:stCondLst>
                                    <p:cond delay="0"/>
                                  </p:stCondLst>
                                  <p:childTnLst>
                                    <p:set>
                                      <p:cBhvr>
                                        <p:cTn id="211" dur="1" fill="hold">
                                          <p:stCondLst>
                                            <p:cond delay="0"/>
                                          </p:stCondLst>
                                        </p:cTn>
                                        <p:tgtEl>
                                          <p:spTgt spid="21"/>
                                        </p:tgtEl>
                                        <p:attrNameLst>
                                          <p:attrName>style.visibility</p:attrName>
                                        </p:attrNameLst>
                                      </p:cBhvr>
                                      <p:to>
                                        <p:strVal val="visible"/>
                                      </p:to>
                                    </p:set>
                                    <p:animEffect transition="in" filter="fade">
                                      <p:cBhvr>
                                        <p:cTn id="212" dur="2000"/>
                                        <p:tgtEl>
                                          <p:spTgt spid="21"/>
                                        </p:tgtEl>
                                      </p:cBhvr>
                                    </p:animEffect>
                                    <p:anim calcmode="lin" valueType="num">
                                      <p:cBhvr>
                                        <p:cTn id="213" dur="2000" fill="hold"/>
                                        <p:tgtEl>
                                          <p:spTgt spid="21"/>
                                        </p:tgtEl>
                                        <p:attrNameLst>
                                          <p:attrName>ppt_x</p:attrName>
                                        </p:attrNameLst>
                                      </p:cBhvr>
                                      <p:tavLst>
                                        <p:tav tm="0">
                                          <p:val>
                                            <p:strVal val="#ppt_x"/>
                                          </p:val>
                                        </p:tav>
                                        <p:tav tm="100000">
                                          <p:val>
                                            <p:strVal val="#ppt_x"/>
                                          </p:val>
                                        </p:tav>
                                      </p:tavLst>
                                    </p:anim>
                                    <p:anim calcmode="lin" valueType="num">
                                      <p:cBhvr>
                                        <p:cTn id="214" dur="2000" fill="hold"/>
                                        <p:tgtEl>
                                          <p:spTgt spid="21"/>
                                        </p:tgtEl>
                                        <p:attrNameLst>
                                          <p:attrName>ppt_y</p:attrName>
                                        </p:attrNameLst>
                                      </p:cBhvr>
                                      <p:tavLst>
                                        <p:tav tm="0">
                                          <p:val>
                                            <p:strVal val="#ppt_y-.1"/>
                                          </p:val>
                                        </p:tav>
                                        <p:tav tm="100000">
                                          <p:val>
                                            <p:strVal val="#ppt_y"/>
                                          </p:val>
                                        </p:tav>
                                      </p:tavLst>
                                    </p:anim>
                                  </p:childTnLst>
                                </p:cTn>
                              </p:par>
                              <p:par>
                                <p:cTn id="215" presetID="17" presetClass="entr" presetSubtype="8" fill="hold" nodeType="withEffect">
                                  <p:stCondLst>
                                    <p:cond delay="0"/>
                                  </p:stCondLst>
                                  <p:childTnLst>
                                    <p:set>
                                      <p:cBhvr>
                                        <p:cTn id="216" dur="1" fill="hold">
                                          <p:stCondLst>
                                            <p:cond delay="0"/>
                                          </p:stCondLst>
                                        </p:cTn>
                                        <p:tgtEl>
                                          <p:spTgt spid="20"/>
                                        </p:tgtEl>
                                        <p:attrNameLst>
                                          <p:attrName>style.visibility</p:attrName>
                                        </p:attrNameLst>
                                      </p:cBhvr>
                                      <p:to>
                                        <p:strVal val="visible"/>
                                      </p:to>
                                    </p:set>
                                    <p:anim calcmode="lin" valueType="num">
                                      <p:cBhvr>
                                        <p:cTn id="217" dur="2000" fill="hold"/>
                                        <p:tgtEl>
                                          <p:spTgt spid="20"/>
                                        </p:tgtEl>
                                        <p:attrNameLst>
                                          <p:attrName>ppt_x</p:attrName>
                                        </p:attrNameLst>
                                      </p:cBhvr>
                                      <p:tavLst>
                                        <p:tav tm="0">
                                          <p:val>
                                            <p:strVal val="#ppt_x-#ppt_w/2"/>
                                          </p:val>
                                        </p:tav>
                                        <p:tav tm="100000">
                                          <p:val>
                                            <p:strVal val="#ppt_x"/>
                                          </p:val>
                                        </p:tav>
                                      </p:tavLst>
                                    </p:anim>
                                    <p:anim calcmode="lin" valueType="num">
                                      <p:cBhvr>
                                        <p:cTn id="218" dur="2000" fill="hold"/>
                                        <p:tgtEl>
                                          <p:spTgt spid="20"/>
                                        </p:tgtEl>
                                        <p:attrNameLst>
                                          <p:attrName>ppt_y</p:attrName>
                                        </p:attrNameLst>
                                      </p:cBhvr>
                                      <p:tavLst>
                                        <p:tav tm="0">
                                          <p:val>
                                            <p:strVal val="#ppt_y"/>
                                          </p:val>
                                        </p:tav>
                                        <p:tav tm="100000">
                                          <p:val>
                                            <p:strVal val="#ppt_y"/>
                                          </p:val>
                                        </p:tav>
                                      </p:tavLst>
                                    </p:anim>
                                    <p:anim calcmode="lin" valueType="num">
                                      <p:cBhvr>
                                        <p:cTn id="219" dur="2000" fill="hold"/>
                                        <p:tgtEl>
                                          <p:spTgt spid="20"/>
                                        </p:tgtEl>
                                        <p:attrNameLst>
                                          <p:attrName>ppt_w</p:attrName>
                                        </p:attrNameLst>
                                      </p:cBhvr>
                                      <p:tavLst>
                                        <p:tav tm="0">
                                          <p:val>
                                            <p:fltVal val="0"/>
                                          </p:val>
                                        </p:tav>
                                        <p:tav tm="100000">
                                          <p:val>
                                            <p:strVal val="#ppt_w"/>
                                          </p:val>
                                        </p:tav>
                                      </p:tavLst>
                                    </p:anim>
                                    <p:anim calcmode="lin" valueType="num">
                                      <p:cBhvr>
                                        <p:cTn id="220" dur="2000" fill="hold"/>
                                        <p:tgtEl>
                                          <p:spTgt spid="20"/>
                                        </p:tgtEl>
                                        <p:attrNameLst>
                                          <p:attrName>ppt_h</p:attrName>
                                        </p:attrNameLst>
                                      </p:cBhvr>
                                      <p:tavLst>
                                        <p:tav tm="0">
                                          <p:val>
                                            <p:strVal val="#ppt_h"/>
                                          </p:val>
                                        </p:tav>
                                        <p:tav tm="100000">
                                          <p:val>
                                            <p:strVal val="#ppt_h"/>
                                          </p:val>
                                        </p:tav>
                                      </p:tavLst>
                                    </p:anim>
                                  </p:childTnLst>
                                </p:cTn>
                              </p:par>
                              <p:par>
                                <p:cTn id="221" presetID="17" presetClass="entr" presetSubtype="2" fill="hold" nodeType="withEffect">
                                  <p:stCondLst>
                                    <p:cond delay="0"/>
                                  </p:stCondLst>
                                  <p:childTnLst>
                                    <p:set>
                                      <p:cBhvr>
                                        <p:cTn id="222" dur="1" fill="hold">
                                          <p:stCondLst>
                                            <p:cond delay="0"/>
                                          </p:stCondLst>
                                        </p:cTn>
                                        <p:tgtEl>
                                          <p:spTgt spid="21"/>
                                        </p:tgtEl>
                                        <p:attrNameLst>
                                          <p:attrName>style.visibility</p:attrName>
                                        </p:attrNameLst>
                                      </p:cBhvr>
                                      <p:to>
                                        <p:strVal val="visible"/>
                                      </p:to>
                                    </p:set>
                                    <p:anim calcmode="lin" valueType="num">
                                      <p:cBhvr>
                                        <p:cTn id="223" dur="2000" fill="hold"/>
                                        <p:tgtEl>
                                          <p:spTgt spid="21"/>
                                        </p:tgtEl>
                                        <p:attrNameLst>
                                          <p:attrName>ppt_x</p:attrName>
                                        </p:attrNameLst>
                                      </p:cBhvr>
                                      <p:tavLst>
                                        <p:tav tm="0">
                                          <p:val>
                                            <p:strVal val="#ppt_x+#ppt_w/2"/>
                                          </p:val>
                                        </p:tav>
                                        <p:tav tm="100000">
                                          <p:val>
                                            <p:strVal val="#ppt_x"/>
                                          </p:val>
                                        </p:tav>
                                      </p:tavLst>
                                    </p:anim>
                                    <p:anim calcmode="lin" valueType="num">
                                      <p:cBhvr>
                                        <p:cTn id="224" dur="2000" fill="hold"/>
                                        <p:tgtEl>
                                          <p:spTgt spid="21"/>
                                        </p:tgtEl>
                                        <p:attrNameLst>
                                          <p:attrName>ppt_y</p:attrName>
                                        </p:attrNameLst>
                                      </p:cBhvr>
                                      <p:tavLst>
                                        <p:tav tm="0">
                                          <p:val>
                                            <p:strVal val="#ppt_y"/>
                                          </p:val>
                                        </p:tav>
                                        <p:tav tm="100000">
                                          <p:val>
                                            <p:strVal val="#ppt_y"/>
                                          </p:val>
                                        </p:tav>
                                      </p:tavLst>
                                    </p:anim>
                                    <p:anim calcmode="lin" valueType="num">
                                      <p:cBhvr>
                                        <p:cTn id="225" dur="2000" fill="hold"/>
                                        <p:tgtEl>
                                          <p:spTgt spid="21"/>
                                        </p:tgtEl>
                                        <p:attrNameLst>
                                          <p:attrName>ppt_w</p:attrName>
                                        </p:attrNameLst>
                                      </p:cBhvr>
                                      <p:tavLst>
                                        <p:tav tm="0">
                                          <p:val>
                                            <p:fltVal val="0"/>
                                          </p:val>
                                        </p:tav>
                                        <p:tav tm="100000">
                                          <p:val>
                                            <p:strVal val="#ppt_w"/>
                                          </p:val>
                                        </p:tav>
                                      </p:tavLst>
                                    </p:anim>
                                    <p:anim calcmode="lin" valueType="num">
                                      <p:cBhvr>
                                        <p:cTn id="226" dur="2000" fill="hold"/>
                                        <p:tgtEl>
                                          <p:spTgt spid="21"/>
                                        </p:tgtEl>
                                        <p:attrNameLst>
                                          <p:attrName>ppt_h</p:attrName>
                                        </p:attrNameLst>
                                      </p:cBhvr>
                                      <p:tavLst>
                                        <p:tav tm="0">
                                          <p:val>
                                            <p:strVal val="#ppt_h"/>
                                          </p:val>
                                        </p:tav>
                                        <p:tav tm="100000">
                                          <p:val>
                                            <p:strVal val="#ppt_h"/>
                                          </p:val>
                                        </p:tav>
                                      </p:tavLst>
                                    </p:anim>
                                  </p:childTnLst>
                                </p:cTn>
                              </p:par>
                              <p:par>
                                <p:cTn id="227" presetID="47" presetClass="entr" presetSubtype="0" fill="hold" nodeType="withEffect">
                                  <p:stCondLst>
                                    <p:cond delay="0"/>
                                  </p:stCondLst>
                                  <p:childTnLst>
                                    <p:set>
                                      <p:cBhvr>
                                        <p:cTn id="228" dur="1" fill="hold">
                                          <p:stCondLst>
                                            <p:cond delay="0"/>
                                          </p:stCondLst>
                                        </p:cTn>
                                        <p:tgtEl>
                                          <p:spTgt spid="22"/>
                                        </p:tgtEl>
                                        <p:attrNameLst>
                                          <p:attrName>style.visibility</p:attrName>
                                        </p:attrNameLst>
                                      </p:cBhvr>
                                      <p:to>
                                        <p:strVal val="visible"/>
                                      </p:to>
                                    </p:set>
                                    <p:animEffect transition="in" filter="fade">
                                      <p:cBhvr>
                                        <p:cTn id="229" dur="2000"/>
                                        <p:tgtEl>
                                          <p:spTgt spid="22"/>
                                        </p:tgtEl>
                                      </p:cBhvr>
                                    </p:animEffect>
                                    <p:anim calcmode="lin" valueType="num">
                                      <p:cBhvr>
                                        <p:cTn id="230" dur="2000" fill="hold"/>
                                        <p:tgtEl>
                                          <p:spTgt spid="22"/>
                                        </p:tgtEl>
                                        <p:attrNameLst>
                                          <p:attrName>ppt_x</p:attrName>
                                        </p:attrNameLst>
                                      </p:cBhvr>
                                      <p:tavLst>
                                        <p:tav tm="0">
                                          <p:val>
                                            <p:strVal val="#ppt_x"/>
                                          </p:val>
                                        </p:tav>
                                        <p:tav tm="100000">
                                          <p:val>
                                            <p:strVal val="#ppt_x"/>
                                          </p:val>
                                        </p:tav>
                                      </p:tavLst>
                                    </p:anim>
                                    <p:anim calcmode="lin" valueType="num">
                                      <p:cBhvr>
                                        <p:cTn id="231" dur="2000" fill="hold"/>
                                        <p:tgtEl>
                                          <p:spTgt spid="22"/>
                                        </p:tgtEl>
                                        <p:attrNameLst>
                                          <p:attrName>ppt_y</p:attrName>
                                        </p:attrNameLst>
                                      </p:cBhvr>
                                      <p:tavLst>
                                        <p:tav tm="0">
                                          <p:val>
                                            <p:strVal val="#ppt_y-.1"/>
                                          </p:val>
                                        </p:tav>
                                        <p:tav tm="100000">
                                          <p:val>
                                            <p:strVal val="#ppt_y"/>
                                          </p:val>
                                        </p:tav>
                                      </p:tavLst>
                                    </p:anim>
                                  </p:childTnLst>
                                </p:cTn>
                              </p:par>
                              <p:par>
                                <p:cTn id="232" presetID="47" presetClass="entr" presetSubtype="0" fill="hold" nodeType="withEffect">
                                  <p:stCondLst>
                                    <p:cond delay="0"/>
                                  </p:stCondLst>
                                  <p:childTnLst>
                                    <p:set>
                                      <p:cBhvr>
                                        <p:cTn id="233" dur="1" fill="hold">
                                          <p:stCondLst>
                                            <p:cond delay="0"/>
                                          </p:stCondLst>
                                        </p:cTn>
                                        <p:tgtEl>
                                          <p:spTgt spid="23"/>
                                        </p:tgtEl>
                                        <p:attrNameLst>
                                          <p:attrName>style.visibility</p:attrName>
                                        </p:attrNameLst>
                                      </p:cBhvr>
                                      <p:to>
                                        <p:strVal val="visible"/>
                                      </p:to>
                                    </p:set>
                                    <p:animEffect transition="in" filter="fade">
                                      <p:cBhvr>
                                        <p:cTn id="234" dur="2000"/>
                                        <p:tgtEl>
                                          <p:spTgt spid="23"/>
                                        </p:tgtEl>
                                      </p:cBhvr>
                                    </p:animEffect>
                                    <p:anim calcmode="lin" valueType="num">
                                      <p:cBhvr>
                                        <p:cTn id="235" dur="2000" fill="hold"/>
                                        <p:tgtEl>
                                          <p:spTgt spid="23"/>
                                        </p:tgtEl>
                                        <p:attrNameLst>
                                          <p:attrName>ppt_x</p:attrName>
                                        </p:attrNameLst>
                                      </p:cBhvr>
                                      <p:tavLst>
                                        <p:tav tm="0">
                                          <p:val>
                                            <p:strVal val="#ppt_x"/>
                                          </p:val>
                                        </p:tav>
                                        <p:tav tm="100000">
                                          <p:val>
                                            <p:strVal val="#ppt_x"/>
                                          </p:val>
                                        </p:tav>
                                      </p:tavLst>
                                    </p:anim>
                                    <p:anim calcmode="lin" valueType="num">
                                      <p:cBhvr>
                                        <p:cTn id="236" dur="2000" fill="hold"/>
                                        <p:tgtEl>
                                          <p:spTgt spid="23"/>
                                        </p:tgtEl>
                                        <p:attrNameLst>
                                          <p:attrName>ppt_y</p:attrName>
                                        </p:attrNameLst>
                                      </p:cBhvr>
                                      <p:tavLst>
                                        <p:tav tm="0">
                                          <p:val>
                                            <p:strVal val="#ppt_y-.1"/>
                                          </p:val>
                                        </p:tav>
                                        <p:tav tm="100000">
                                          <p:val>
                                            <p:strVal val="#ppt_y"/>
                                          </p:val>
                                        </p:tav>
                                      </p:tavLst>
                                    </p:anim>
                                  </p:childTnLst>
                                </p:cTn>
                              </p:par>
                              <p:par>
                                <p:cTn id="237" presetID="17" presetClass="entr" presetSubtype="8" fill="hold" nodeType="withEffect">
                                  <p:stCondLst>
                                    <p:cond delay="0"/>
                                  </p:stCondLst>
                                  <p:childTnLst>
                                    <p:set>
                                      <p:cBhvr>
                                        <p:cTn id="238" dur="1" fill="hold">
                                          <p:stCondLst>
                                            <p:cond delay="0"/>
                                          </p:stCondLst>
                                        </p:cTn>
                                        <p:tgtEl>
                                          <p:spTgt spid="22"/>
                                        </p:tgtEl>
                                        <p:attrNameLst>
                                          <p:attrName>style.visibility</p:attrName>
                                        </p:attrNameLst>
                                      </p:cBhvr>
                                      <p:to>
                                        <p:strVal val="visible"/>
                                      </p:to>
                                    </p:set>
                                    <p:anim calcmode="lin" valueType="num">
                                      <p:cBhvr>
                                        <p:cTn id="239" dur="2000" fill="hold"/>
                                        <p:tgtEl>
                                          <p:spTgt spid="22"/>
                                        </p:tgtEl>
                                        <p:attrNameLst>
                                          <p:attrName>ppt_x</p:attrName>
                                        </p:attrNameLst>
                                      </p:cBhvr>
                                      <p:tavLst>
                                        <p:tav tm="0">
                                          <p:val>
                                            <p:strVal val="#ppt_x-#ppt_w/2"/>
                                          </p:val>
                                        </p:tav>
                                        <p:tav tm="100000">
                                          <p:val>
                                            <p:strVal val="#ppt_x"/>
                                          </p:val>
                                        </p:tav>
                                      </p:tavLst>
                                    </p:anim>
                                    <p:anim calcmode="lin" valueType="num">
                                      <p:cBhvr>
                                        <p:cTn id="240" dur="2000" fill="hold"/>
                                        <p:tgtEl>
                                          <p:spTgt spid="22"/>
                                        </p:tgtEl>
                                        <p:attrNameLst>
                                          <p:attrName>ppt_y</p:attrName>
                                        </p:attrNameLst>
                                      </p:cBhvr>
                                      <p:tavLst>
                                        <p:tav tm="0">
                                          <p:val>
                                            <p:strVal val="#ppt_y"/>
                                          </p:val>
                                        </p:tav>
                                        <p:tav tm="100000">
                                          <p:val>
                                            <p:strVal val="#ppt_y"/>
                                          </p:val>
                                        </p:tav>
                                      </p:tavLst>
                                    </p:anim>
                                    <p:anim calcmode="lin" valueType="num">
                                      <p:cBhvr>
                                        <p:cTn id="241" dur="2000" fill="hold"/>
                                        <p:tgtEl>
                                          <p:spTgt spid="22"/>
                                        </p:tgtEl>
                                        <p:attrNameLst>
                                          <p:attrName>ppt_w</p:attrName>
                                        </p:attrNameLst>
                                      </p:cBhvr>
                                      <p:tavLst>
                                        <p:tav tm="0">
                                          <p:val>
                                            <p:fltVal val="0"/>
                                          </p:val>
                                        </p:tav>
                                        <p:tav tm="100000">
                                          <p:val>
                                            <p:strVal val="#ppt_w"/>
                                          </p:val>
                                        </p:tav>
                                      </p:tavLst>
                                    </p:anim>
                                    <p:anim calcmode="lin" valueType="num">
                                      <p:cBhvr>
                                        <p:cTn id="242" dur="2000" fill="hold"/>
                                        <p:tgtEl>
                                          <p:spTgt spid="22"/>
                                        </p:tgtEl>
                                        <p:attrNameLst>
                                          <p:attrName>ppt_h</p:attrName>
                                        </p:attrNameLst>
                                      </p:cBhvr>
                                      <p:tavLst>
                                        <p:tav tm="0">
                                          <p:val>
                                            <p:strVal val="#ppt_h"/>
                                          </p:val>
                                        </p:tav>
                                        <p:tav tm="100000">
                                          <p:val>
                                            <p:strVal val="#ppt_h"/>
                                          </p:val>
                                        </p:tav>
                                      </p:tavLst>
                                    </p:anim>
                                  </p:childTnLst>
                                </p:cTn>
                              </p:par>
                              <p:par>
                                <p:cTn id="243" presetID="17" presetClass="entr" presetSubtype="2" fill="hold" nodeType="withEffect">
                                  <p:stCondLst>
                                    <p:cond delay="0"/>
                                  </p:stCondLst>
                                  <p:childTnLst>
                                    <p:set>
                                      <p:cBhvr>
                                        <p:cTn id="244" dur="1" fill="hold">
                                          <p:stCondLst>
                                            <p:cond delay="0"/>
                                          </p:stCondLst>
                                        </p:cTn>
                                        <p:tgtEl>
                                          <p:spTgt spid="23"/>
                                        </p:tgtEl>
                                        <p:attrNameLst>
                                          <p:attrName>style.visibility</p:attrName>
                                        </p:attrNameLst>
                                      </p:cBhvr>
                                      <p:to>
                                        <p:strVal val="visible"/>
                                      </p:to>
                                    </p:set>
                                    <p:anim calcmode="lin" valueType="num">
                                      <p:cBhvr>
                                        <p:cTn id="245" dur="2000" fill="hold"/>
                                        <p:tgtEl>
                                          <p:spTgt spid="23"/>
                                        </p:tgtEl>
                                        <p:attrNameLst>
                                          <p:attrName>ppt_x</p:attrName>
                                        </p:attrNameLst>
                                      </p:cBhvr>
                                      <p:tavLst>
                                        <p:tav tm="0">
                                          <p:val>
                                            <p:strVal val="#ppt_x+#ppt_w/2"/>
                                          </p:val>
                                        </p:tav>
                                        <p:tav tm="100000">
                                          <p:val>
                                            <p:strVal val="#ppt_x"/>
                                          </p:val>
                                        </p:tav>
                                      </p:tavLst>
                                    </p:anim>
                                    <p:anim calcmode="lin" valueType="num">
                                      <p:cBhvr>
                                        <p:cTn id="246" dur="2000" fill="hold"/>
                                        <p:tgtEl>
                                          <p:spTgt spid="23"/>
                                        </p:tgtEl>
                                        <p:attrNameLst>
                                          <p:attrName>ppt_y</p:attrName>
                                        </p:attrNameLst>
                                      </p:cBhvr>
                                      <p:tavLst>
                                        <p:tav tm="0">
                                          <p:val>
                                            <p:strVal val="#ppt_y"/>
                                          </p:val>
                                        </p:tav>
                                        <p:tav tm="100000">
                                          <p:val>
                                            <p:strVal val="#ppt_y"/>
                                          </p:val>
                                        </p:tav>
                                      </p:tavLst>
                                    </p:anim>
                                    <p:anim calcmode="lin" valueType="num">
                                      <p:cBhvr>
                                        <p:cTn id="247" dur="2000" fill="hold"/>
                                        <p:tgtEl>
                                          <p:spTgt spid="23"/>
                                        </p:tgtEl>
                                        <p:attrNameLst>
                                          <p:attrName>ppt_w</p:attrName>
                                        </p:attrNameLst>
                                      </p:cBhvr>
                                      <p:tavLst>
                                        <p:tav tm="0">
                                          <p:val>
                                            <p:fltVal val="0"/>
                                          </p:val>
                                        </p:tav>
                                        <p:tav tm="100000">
                                          <p:val>
                                            <p:strVal val="#ppt_w"/>
                                          </p:val>
                                        </p:tav>
                                      </p:tavLst>
                                    </p:anim>
                                    <p:anim calcmode="lin" valueType="num">
                                      <p:cBhvr>
                                        <p:cTn id="248" dur="2000" fill="hold"/>
                                        <p:tgtEl>
                                          <p:spTgt spid="23"/>
                                        </p:tgtEl>
                                        <p:attrNameLst>
                                          <p:attrName>ppt_h</p:attrName>
                                        </p:attrNameLst>
                                      </p:cBhvr>
                                      <p:tavLst>
                                        <p:tav tm="0">
                                          <p:val>
                                            <p:strVal val="#ppt_h"/>
                                          </p:val>
                                        </p:tav>
                                        <p:tav tm="100000">
                                          <p:val>
                                            <p:strVal val="#ppt_h"/>
                                          </p:val>
                                        </p:tav>
                                      </p:tavLst>
                                    </p:anim>
                                  </p:childTnLst>
                                </p:cTn>
                              </p:par>
                              <p:par>
                                <p:cTn id="249" presetID="47" presetClass="entr" presetSubtype="0" fill="hold" nodeType="withEffect">
                                  <p:stCondLst>
                                    <p:cond delay="0"/>
                                  </p:stCondLst>
                                  <p:childTnLst>
                                    <p:set>
                                      <p:cBhvr>
                                        <p:cTn id="250" dur="1" fill="hold">
                                          <p:stCondLst>
                                            <p:cond delay="0"/>
                                          </p:stCondLst>
                                        </p:cTn>
                                        <p:tgtEl>
                                          <p:spTgt spid="24"/>
                                        </p:tgtEl>
                                        <p:attrNameLst>
                                          <p:attrName>style.visibility</p:attrName>
                                        </p:attrNameLst>
                                      </p:cBhvr>
                                      <p:to>
                                        <p:strVal val="visible"/>
                                      </p:to>
                                    </p:set>
                                    <p:animEffect transition="in" filter="fade">
                                      <p:cBhvr>
                                        <p:cTn id="251" dur="2000"/>
                                        <p:tgtEl>
                                          <p:spTgt spid="24"/>
                                        </p:tgtEl>
                                      </p:cBhvr>
                                    </p:animEffect>
                                    <p:anim calcmode="lin" valueType="num">
                                      <p:cBhvr>
                                        <p:cTn id="252" dur="2000" fill="hold"/>
                                        <p:tgtEl>
                                          <p:spTgt spid="24"/>
                                        </p:tgtEl>
                                        <p:attrNameLst>
                                          <p:attrName>ppt_x</p:attrName>
                                        </p:attrNameLst>
                                      </p:cBhvr>
                                      <p:tavLst>
                                        <p:tav tm="0">
                                          <p:val>
                                            <p:strVal val="#ppt_x"/>
                                          </p:val>
                                        </p:tav>
                                        <p:tav tm="100000">
                                          <p:val>
                                            <p:strVal val="#ppt_x"/>
                                          </p:val>
                                        </p:tav>
                                      </p:tavLst>
                                    </p:anim>
                                    <p:anim calcmode="lin" valueType="num">
                                      <p:cBhvr>
                                        <p:cTn id="253" dur="2000" fill="hold"/>
                                        <p:tgtEl>
                                          <p:spTgt spid="24"/>
                                        </p:tgtEl>
                                        <p:attrNameLst>
                                          <p:attrName>ppt_y</p:attrName>
                                        </p:attrNameLst>
                                      </p:cBhvr>
                                      <p:tavLst>
                                        <p:tav tm="0">
                                          <p:val>
                                            <p:strVal val="#ppt_y-.1"/>
                                          </p:val>
                                        </p:tav>
                                        <p:tav tm="100000">
                                          <p:val>
                                            <p:strVal val="#ppt_y"/>
                                          </p:val>
                                        </p:tav>
                                      </p:tavLst>
                                    </p:anim>
                                  </p:childTnLst>
                                </p:cTn>
                              </p:par>
                              <p:par>
                                <p:cTn id="254" presetID="47" presetClass="entr" presetSubtype="0" fill="hold" nodeType="withEffect">
                                  <p:stCondLst>
                                    <p:cond delay="0"/>
                                  </p:stCondLst>
                                  <p:childTnLst>
                                    <p:set>
                                      <p:cBhvr>
                                        <p:cTn id="255" dur="1" fill="hold">
                                          <p:stCondLst>
                                            <p:cond delay="0"/>
                                          </p:stCondLst>
                                        </p:cTn>
                                        <p:tgtEl>
                                          <p:spTgt spid="25"/>
                                        </p:tgtEl>
                                        <p:attrNameLst>
                                          <p:attrName>style.visibility</p:attrName>
                                        </p:attrNameLst>
                                      </p:cBhvr>
                                      <p:to>
                                        <p:strVal val="visible"/>
                                      </p:to>
                                    </p:set>
                                    <p:animEffect transition="in" filter="fade">
                                      <p:cBhvr>
                                        <p:cTn id="256" dur="2000"/>
                                        <p:tgtEl>
                                          <p:spTgt spid="25"/>
                                        </p:tgtEl>
                                      </p:cBhvr>
                                    </p:animEffect>
                                    <p:anim calcmode="lin" valueType="num">
                                      <p:cBhvr>
                                        <p:cTn id="257" dur="2000" fill="hold"/>
                                        <p:tgtEl>
                                          <p:spTgt spid="25"/>
                                        </p:tgtEl>
                                        <p:attrNameLst>
                                          <p:attrName>ppt_x</p:attrName>
                                        </p:attrNameLst>
                                      </p:cBhvr>
                                      <p:tavLst>
                                        <p:tav tm="0">
                                          <p:val>
                                            <p:strVal val="#ppt_x"/>
                                          </p:val>
                                        </p:tav>
                                        <p:tav tm="100000">
                                          <p:val>
                                            <p:strVal val="#ppt_x"/>
                                          </p:val>
                                        </p:tav>
                                      </p:tavLst>
                                    </p:anim>
                                    <p:anim calcmode="lin" valueType="num">
                                      <p:cBhvr>
                                        <p:cTn id="258" dur="2000" fill="hold"/>
                                        <p:tgtEl>
                                          <p:spTgt spid="25"/>
                                        </p:tgtEl>
                                        <p:attrNameLst>
                                          <p:attrName>ppt_y</p:attrName>
                                        </p:attrNameLst>
                                      </p:cBhvr>
                                      <p:tavLst>
                                        <p:tav tm="0">
                                          <p:val>
                                            <p:strVal val="#ppt_y-.1"/>
                                          </p:val>
                                        </p:tav>
                                        <p:tav tm="100000">
                                          <p:val>
                                            <p:strVal val="#ppt_y"/>
                                          </p:val>
                                        </p:tav>
                                      </p:tavLst>
                                    </p:anim>
                                  </p:childTnLst>
                                </p:cTn>
                              </p:par>
                              <p:par>
                                <p:cTn id="259" presetID="17" presetClass="entr" presetSubtype="8" fill="hold" nodeType="withEffect">
                                  <p:stCondLst>
                                    <p:cond delay="0"/>
                                  </p:stCondLst>
                                  <p:childTnLst>
                                    <p:set>
                                      <p:cBhvr>
                                        <p:cTn id="260" dur="1" fill="hold">
                                          <p:stCondLst>
                                            <p:cond delay="0"/>
                                          </p:stCondLst>
                                        </p:cTn>
                                        <p:tgtEl>
                                          <p:spTgt spid="24"/>
                                        </p:tgtEl>
                                        <p:attrNameLst>
                                          <p:attrName>style.visibility</p:attrName>
                                        </p:attrNameLst>
                                      </p:cBhvr>
                                      <p:to>
                                        <p:strVal val="visible"/>
                                      </p:to>
                                    </p:set>
                                    <p:anim calcmode="lin" valueType="num">
                                      <p:cBhvr>
                                        <p:cTn id="261" dur="2000" fill="hold"/>
                                        <p:tgtEl>
                                          <p:spTgt spid="24"/>
                                        </p:tgtEl>
                                        <p:attrNameLst>
                                          <p:attrName>ppt_x</p:attrName>
                                        </p:attrNameLst>
                                      </p:cBhvr>
                                      <p:tavLst>
                                        <p:tav tm="0">
                                          <p:val>
                                            <p:strVal val="#ppt_x-#ppt_w/2"/>
                                          </p:val>
                                        </p:tav>
                                        <p:tav tm="100000">
                                          <p:val>
                                            <p:strVal val="#ppt_x"/>
                                          </p:val>
                                        </p:tav>
                                      </p:tavLst>
                                    </p:anim>
                                    <p:anim calcmode="lin" valueType="num">
                                      <p:cBhvr>
                                        <p:cTn id="262" dur="2000" fill="hold"/>
                                        <p:tgtEl>
                                          <p:spTgt spid="24"/>
                                        </p:tgtEl>
                                        <p:attrNameLst>
                                          <p:attrName>ppt_y</p:attrName>
                                        </p:attrNameLst>
                                      </p:cBhvr>
                                      <p:tavLst>
                                        <p:tav tm="0">
                                          <p:val>
                                            <p:strVal val="#ppt_y"/>
                                          </p:val>
                                        </p:tav>
                                        <p:tav tm="100000">
                                          <p:val>
                                            <p:strVal val="#ppt_y"/>
                                          </p:val>
                                        </p:tav>
                                      </p:tavLst>
                                    </p:anim>
                                    <p:anim calcmode="lin" valueType="num">
                                      <p:cBhvr>
                                        <p:cTn id="263" dur="2000" fill="hold"/>
                                        <p:tgtEl>
                                          <p:spTgt spid="24"/>
                                        </p:tgtEl>
                                        <p:attrNameLst>
                                          <p:attrName>ppt_w</p:attrName>
                                        </p:attrNameLst>
                                      </p:cBhvr>
                                      <p:tavLst>
                                        <p:tav tm="0">
                                          <p:val>
                                            <p:fltVal val="0"/>
                                          </p:val>
                                        </p:tav>
                                        <p:tav tm="100000">
                                          <p:val>
                                            <p:strVal val="#ppt_w"/>
                                          </p:val>
                                        </p:tav>
                                      </p:tavLst>
                                    </p:anim>
                                    <p:anim calcmode="lin" valueType="num">
                                      <p:cBhvr>
                                        <p:cTn id="264" dur="2000" fill="hold"/>
                                        <p:tgtEl>
                                          <p:spTgt spid="24"/>
                                        </p:tgtEl>
                                        <p:attrNameLst>
                                          <p:attrName>ppt_h</p:attrName>
                                        </p:attrNameLst>
                                      </p:cBhvr>
                                      <p:tavLst>
                                        <p:tav tm="0">
                                          <p:val>
                                            <p:strVal val="#ppt_h"/>
                                          </p:val>
                                        </p:tav>
                                        <p:tav tm="100000">
                                          <p:val>
                                            <p:strVal val="#ppt_h"/>
                                          </p:val>
                                        </p:tav>
                                      </p:tavLst>
                                    </p:anim>
                                  </p:childTnLst>
                                </p:cTn>
                              </p:par>
                              <p:par>
                                <p:cTn id="265" presetID="17" presetClass="entr" presetSubtype="2" fill="hold" nodeType="withEffect">
                                  <p:stCondLst>
                                    <p:cond delay="0"/>
                                  </p:stCondLst>
                                  <p:childTnLst>
                                    <p:set>
                                      <p:cBhvr>
                                        <p:cTn id="266" dur="1" fill="hold">
                                          <p:stCondLst>
                                            <p:cond delay="0"/>
                                          </p:stCondLst>
                                        </p:cTn>
                                        <p:tgtEl>
                                          <p:spTgt spid="25"/>
                                        </p:tgtEl>
                                        <p:attrNameLst>
                                          <p:attrName>style.visibility</p:attrName>
                                        </p:attrNameLst>
                                      </p:cBhvr>
                                      <p:to>
                                        <p:strVal val="visible"/>
                                      </p:to>
                                    </p:set>
                                    <p:anim calcmode="lin" valueType="num">
                                      <p:cBhvr>
                                        <p:cTn id="267" dur="2000" fill="hold"/>
                                        <p:tgtEl>
                                          <p:spTgt spid="25"/>
                                        </p:tgtEl>
                                        <p:attrNameLst>
                                          <p:attrName>ppt_x</p:attrName>
                                        </p:attrNameLst>
                                      </p:cBhvr>
                                      <p:tavLst>
                                        <p:tav tm="0">
                                          <p:val>
                                            <p:strVal val="#ppt_x+#ppt_w/2"/>
                                          </p:val>
                                        </p:tav>
                                        <p:tav tm="100000">
                                          <p:val>
                                            <p:strVal val="#ppt_x"/>
                                          </p:val>
                                        </p:tav>
                                      </p:tavLst>
                                    </p:anim>
                                    <p:anim calcmode="lin" valueType="num">
                                      <p:cBhvr>
                                        <p:cTn id="268" dur="2000" fill="hold"/>
                                        <p:tgtEl>
                                          <p:spTgt spid="25"/>
                                        </p:tgtEl>
                                        <p:attrNameLst>
                                          <p:attrName>ppt_y</p:attrName>
                                        </p:attrNameLst>
                                      </p:cBhvr>
                                      <p:tavLst>
                                        <p:tav tm="0">
                                          <p:val>
                                            <p:strVal val="#ppt_y"/>
                                          </p:val>
                                        </p:tav>
                                        <p:tav tm="100000">
                                          <p:val>
                                            <p:strVal val="#ppt_y"/>
                                          </p:val>
                                        </p:tav>
                                      </p:tavLst>
                                    </p:anim>
                                    <p:anim calcmode="lin" valueType="num">
                                      <p:cBhvr>
                                        <p:cTn id="269" dur="2000" fill="hold"/>
                                        <p:tgtEl>
                                          <p:spTgt spid="25"/>
                                        </p:tgtEl>
                                        <p:attrNameLst>
                                          <p:attrName>ppt_w</p:attrName>
                                        </p:attrNameLst>
                                      </p:cBhvr>
                                      <p:tavLst>
                                        <p:tav tm="0">
                                          <p:val>
                                            <p:fltVal val="0"/>
                                          </p:val>
                                        </p:tav>
                                        <p:tav tm="100000">
                                          <p:val>
                                            <p:strVal val="#ppt_w"/>
                                          </p:val>
                                        </p:tav>
                                      </p:tavLst>
                                    </p:anim>
                                    <p:anim calcmode="lin" valueType="num">
                                      <p:cBhvr>
                                        <p:cTn id="270" dur="2000" fill="hold"/>
                                        <p:tgtEl>
                                          <p:spTgt spid="25"/>
                                        </p:tgtEl>
                                        <p:attrNameLst>
                                          <p:attrName>ppt_h</p:attrName>
                                        </p:attrNameLst>
                                      </p:cBhvr>
                                      <p:tavLst>
                                        <p:tav tm="0">
                                          <p:val>
                                            <p:strVal val="#ppt_h"/>
                                          </p:val>
                                        </p:tav>
                                        <p:tav tm="100000">
                                          <p:val>
                                            <p:strVal val="#ppt_h"/>
                                          </p:val>
                                        </p:tav>
                                      </p:tavLst>
                                    </p:anim>
                                  </p:childTnLst>
                                </p:cTn>
                              </p:par>
                              <p:par>
                                <p:cTn id="271" presetID="47" presetClass="entr" presetSubtype="0" fill="hold" nodeType="withEffect">
                                  <p:stCondLst>
                                    <p:cond delay="0"/>
                                  </p:stCondLst>
                                  <p:childTnLst>
                                    <p:set>
                                      <p:cBhvr>
                                        <p:cTn id="272" dur="1" fill="hold">
                                          <p:stCondLst>
                                            <p:cond delay="0"/>
                                          </p:stCondLst>
                                        </p:cTn>
                                        <p:tgtEl>
                                          <p:spTgt spid="26"/>
                                        </p:tgtEl>
                                        <p:attrNameLst>
                                          <p:attrName>style.visibility</p:attrName>
                                        </p:attrNameLst>
                                      </p:cBhvr>
                                      <p:to>
                                        <p:strVal val="visible"/>
                                      </p:to>
                                    </p:set>
                                    <p:animEffect transition="in" filter="fade">
                                      <p:cBhvr>
                                        <p:cTn id="273" dur="2000"/>
                                        <p:tgtEl>
                                          <p:spTgt spid="26"/>
                                        </p:tgtEl>
                                      </p:cBhvr>
                                    </p:animEffect>
                                    <p:anim calcmode="lin" valueType="num">
                                      <p:cBhvr>
                                        <p:cTn id="274" dur="2000" fill="hold"/>
                                        <p:tgtEl>
                                          <p:spTgt spid="26"/>
                                        </p:tgtEl>
                                        <p:attrNameLst>
                                          <p:attrName>ppt_x</p:attrName>
                                        </p:attrNameLst>
                                      </p:cBhvr>
                                      <p:tavLst>
                                        <p:tav tm="0">
                                          <p:val>
                                            <p:strVal val="#ppt_x"/>
                                          </p:val>
                                        </p:tav>
                                        <p:tav tm="100000">
                                          <p:val>
                                            <p:strVal val="#ppt_x"/>
                                          </p:val>
                                        </p:tav>
                                      </p:tavLst>
                                    </p:anim>
                                    <p:anim calcmode="lin" valueType="num">
                                      <p:cBhvr>
                                        <p:cTn id="275" dur="2000" fill="hold"/>
                                        <p:tgtEl>
                                          <p:spTgt spid="26"/>
                                        </p:tgtEl>
                                        <p:attrNameLst>
                                          <p:attrName>ppt_y</p:attrName>
                                        </p:attrNameLst>
                                      </p:cBhvr>
                                      <p:tavLst>
                                        <p:tav tm="0">
                                          <p:val>
                                            <p:strVal val="#ppt_y-.1"/>
                                          </p:val>
                                        </p:tav>
                                        <p:tav tm="100000">
                                          <p:val>
                                            <p:strVal val="#ppt_y"/>
                                          </p:val>
                                        </p:tav>
                                      </p:tavLst>
                                    </p:anim>
                                  </p:childTnLst>
                                </p:cTn>
                              </p:par>
                              <p:par>
                                <p:cTn id="276" presetID="47" presetClass="entr" presetSubtype="0" fill="hold" nodeType="withEffect">
                                  <p:stCondLst>
                                    <p:cond delay="0"/>
                                  </p:stCondLst>
                                  <p:childTnLst>
                                    <p:set>
                                      <p:cBhvr>
                                        <p:cTn id="277" dur="1" fill="hold">
                                          <p:stCondLst>
                                            <p:cond delay="0"/>
                                          </p:stCondLst>
                                        </p:cTn>
                                        <p:tgtEl>
                                          <p:spTgt spid="27"/>
                                        </p:tgtEl>
                                        <p:attrNameLst>
                                          <p:attrName>style.visibility</p:attrName>
                                        </p:attrNameLst>
                                      </p:cBhvr>
                                      <p:to>
                                        <p:strVal val="visible"/>
                                      </p:to>
                                    </p:set>
                                    <p:animEffect transition="in" filter="fade">
                                      <p:cBhvr>
                                        <p:cTn id="278" dur="2000"/>
                                        <p:tgtEl>
                                          <p:spTgt spid="27"/>
                                        </p:tgtEl>
                                      </p:cBhvr>
                                    </p:animEffect>
                                    <p:anim calcmode="lin" valueType="num">
                                      <p:cBhvr>
                                        <p:cTn id="279" dur="2000" fill="hold"/>
                                        <p:tgtEl>
                                          <p:spTgt spid="27"/>
                                        </p:tgtEl>
                                        <p:attrNameLst>
                                          <p:attrName>ppt_x</p:attrName>
                                        </p:attrNameLst>
                                      </p:cBhvr>
                                      <p:tavLst>
                                        <p:tav tm="0">
                                          <p:val>
                                            <p:strVal val="#ppt_x"/>
                                          </p:val>
                                        </p:tav>
                                        <p:tav tm="100000">
                                          <p:val>
                                            <p:strVal val="#ppt_x"/>
                                          </p:val>
                                        </p:tav>
                                      </p:tavLst>
                                    </p:anim>
                                    <p:anim calcmode="lin" valueType="num">
                                      <p:cBhvr>
                                        <p:cTn id="280" dur="2000" fill="hold"/>
                                        <p:tgtEl>
                                          <p:spTgt spid="27"/>
                                        </p:tgtEl>
                                        <p:attrNameLst>
                                          <p:attrName>ppt_y</p:attrName>
                                        </p:attrNameLst>
                                      </p:cBhvr>
                                      <p:tavLst>
                                        <p:tav tm="0">
                                          <p:val>
                                            <p:strVal val="#ppt_y-.1"/>
                                          </p:val>
                                        </p:tav>
                                        <p:tav tm="100000">
                                          <p:val>
                                            <p:strVal val="#ppt_y"/>
                                          </p:val>
                                        </p:tav>
                                      </p:tavLst>
                                    </p:anim>
                                  </p:childTnLst>
                                </p:cTn>
                              </p:par>
                              <p:par>
                                <p:cTn id="281" presetID="17" presetClass="entr" presetSubtype="8" fill="hold" nodeType="withEffect">
                                  <p:stCondLst>
                                    <p:cond delay="0"/>
                                  </p:stCondLst>
                                  <p:childTnLst>
                                    <p:set>
                                      <p:cBhvr>
                                        <p:cTn id="282" dur="1" fill="hold">
                                          <p:stCondLst>
                                            <p:cond delay="0"/>
                                          </p:stCondLst>
                                        </p:cTn>
                                        <p:tgtEl>
                                          <p:spTgt spid="26"/>
                                        </p:tgtEl>
                                        <p:attrNameLst>
                                          <p:attrName>style.visibility</p:attrName>
                                        </p:attrNameLst>
                                      </p:cBhvr>
                                      <p:to>
                                        <p:strVal val="visible"/>
                                      </p:to>
                                    </p:set>
                                    <p:anim calcmode="lin" valueType="num">
                                      <p:cBhvr>
                                        <p:cTn id="283" dur="2000" fill="hold"/>
                                        <p:tgtEl>
                                          <p:spTgt spid="26"/>
                                        </p:tgtEl>
                                        <p:attrNameLst>
                                          <p:attrName>ppt_x</p:attrName>
                                        </p:attrNameLst>
                                      </p:cBhvr>
                                      <p:tavLst>
                                        <p:tav tm="0">
                                          <p:val>
                                            <p:strVal val="#ppt_x-#ppt_w/2"/>
                                          </p:val>
                                        </p:tav>
                                        <p:tav tm="100000">
                                          <p:val>
                                            <p:strVal val="#ppt_x"/>
                                          </p:val>
                                        </p:tav>
                                      </p:tavLst>
                                    </p:anim>
                                    <p:anim calcmode="lin" valueType="num">
                                      <p:cBhvr>
                                        <p:cTn id="284" dur="2000" fill="hold"/>
                                        <p:tgtEl>
                                          <p:spTgt spid="26"/>
                                        </p:tgtEl>
                                        <p:attrNameLst>
                                          <p:attrName>ppt_y</p:attrName>
                                        </p:attrNameLst>
                                      </p:cBhvr>
                                      <p:tavLst>
                                        <p:tav tm="0">
                                          <p:val>
                                            <p:strVal val="#ppt_y"/>
                                          </p:val>
                                        </p:tav>
                                        <p:tav tm="100000">
                                          <p:val>
                                            <p:strVal val="#ppt_y"/>
                                          </p:val>
                                        </p:tav>
                                      </p:tavLst>
                                    </p:anim>
                                    <p:anim calcmode="lin" valueType="num">
                                      <p:cBhvr>
                                        <p:cTn id="285" dur="2000" fill="hold"/>
                                        <p:tgtEl>
                                          <p:spTgt spid="26"/>
                                        </p:tgtEl>
                                        <p:attrNameLst>
                                          <p:attrName>ppt_w</p:attrName>
                                        </p:attrNameLst>
                                      </p:cBhvr>
                                      <p:tavLst>
                                        <p:tav tm="0">
                                          <p:val>
                                            <p:fltVal val="0"/>
                                          </p:val>
                                        </p:tav>
                                        <p:tav tm="100000">
                                          <p:val>
                                            <p:strVal val="#ppt_w"/>
                                          </p:val>
                                        </p:tav>
                                      </p:tavLst>
                                    </p:anim>
                                    <p:anim calcmode="lin" valueType="num">
                                      <p:cBhvr>
                                        <p:cTn id="286" dur="2000" fill="hold"/>
                                        <p:tgtEl>
                                          <p:spTgt spid="26"/>
                                        </p:tgtEl>
                                        <p:attrNameLst>
                                          <p:attrName>ppt_h</p:attrName>
                                        </p:attrNameLst>
                                      </p:cBhvr>
                                      <p:tavLst>
                                        <p:tav tm="0">
                                          <p:val>
                                            <p:strVal val="#ppt_h"/>
                                          </p:val>
                                        </p:tav>
                                        <p:tav tm="100000">
                                          <p:val>
                                            <p:strVal val="#ppt_h"/>
                                          </p:val>
                                        </p:tav>
                                      </p:tavLst>
                                    </p:anim>
                                  </p:childTnLst>
                                </p:cTn>
                              </p:par>
                              <p:par>
                                <p:cTn id="287" presetID="17" presetClass="entr" presetSubtype="2" fill="hold" nodeType="withEffect">
                                  <p:stCondLst>
                                    <p:cond delay="0"/>
                                  </p:stCondLst>
                                  <p:childTnLst>
                                    <p:set>
                                      <p:cBhvr>
                                        <p:cTn id="288" dur="1" fill="hold">
                                          <p:stCondLst>
                                            <p:cond delay="0"/>
                                          </p:stCondLst>
                                        </p:cTn>
                                        <p:tgtEl>
                                          <p:spTgt spid="27"/>
                                        </p:tgtEl>
                                        <p:attrNameLst>
                                          <p:attrName>style.visibility</p:attrName>
                                        </p:attrNameLst>
                                      </p:cBhvr>
                                      <p:to>
                                        <p:strVal val="visible"/>
                                      </p:to>
                                    </p:set>
                                    <p:anim calcmode="lin" valueType="num">
                                      <p:cBhvr>
                                        <p:cTn id="289" dur="2000" fill="hold"/>
                                        <p:tgtEl>
                                          <p:spTgt spid="27"/>
                                        </p:tgtEl>
                                        <p:attrNameLst>
                                          <p:attrName>ppt_x</p:attrName>
                                        </p:attrNameLst>
                                      </p:cBhvr>
                                      <p:tavLst>
                                        <p:tav tm="0">
                                          <p:val>
                                            <p:strVal val="#ppt_x+#ppt_w/2"/>
                                          </p:val>
                                        </p:tav>
                                        <p:tav tm="100000">
                                          <p:val>
                                            <p:strVal val="#ppt_x"/>
                                          </p:val>
                                        </p:tav>
                                      </p:tavLst>
                                    </p:anim>
                                    <p:anim calcmode="lin" valueType="num">
                                      <p:cBhvr>
                                        <p:cTn id="290" dur="2000" fill="hold"/>
                                        <p:tgtEl>
                                          <p:spTgt spid="27"/>
                                        </p:tgtEl>
                                        <p:attrNameLst>
                                          <p:attrName>ppt_y</p:attrName>
                                        </p:attrNameLst>
                                      </p:cBhvr>
                                      <p:tavLst>
                                        <p:tav tm="0">
                                          <p:val>
                                            <p:strVal val="#ppt_y"/>
                                          </p:val>
                                        </p:tav>
                                        <p:tav tm="100000">
                                          <p:val>
                                            <p:strVal val="#ppt_y"/>
                                          </p:val>
                                        </p:tav>
                                      </p:tavLst>
                                    </p:anim>
                                    <p:anim calcmode="lin" valueType="num">
                                      <p:cBhvr>
                                        <p:cTn id="291" dur="2000" fill="hold"/>
                                        <p:tgtEl>
                                          <p:spTgt spid="27"/>
                                        </p:tgtEl>
                                        <p:attrNameLst>
                                          <p:attrName>ppt_w</p:attrName>
                                        </p:attrNameLst>
                                      </p:cBhvr>
                                      <p:tavLst>
                                        <p:tav tm="0">
                                          <p:val>
                                            <p:fltVal val="0"/>
                                          </p:val>
                                        </p:tav>
                                        <p:tav tm="100000">
                                          <p:val>
                                            <p:strVal val="#ppt_w"/>
                                          </p:val>
                                        </p:tav>
                                      </p:tavLst>
                                    </p:anim>
                                    <p:anim calcmode="lin" valueType="num">
                                      <p:cBhvr>
                                        <p:cTn id="292" dur="2000" fill="hold"/>
                                        <p:tgtEl>
                                          <p:spTgt spid="27"/>
                                        </p:tgtEl>
                                        <p:attrNameLst>
                                          <p:attrName>ppt_h</p:attrName>
                                        </p:attrNameLst>
                                      </p:cBhvr>
                                      <p:tavLst>
                                        <p:tav tm="0">
                                          <p:val>
                                            <p:strVal val="#ppt_h"/>
                                          </p:val>
                                        </p:tav>
                                        <p:tav tm="100000">
                                          <p:val>
                                            <p:strVal val="#ppt_h"/>
                                          </p:val>
                                        </p:tav>
                                      </p:tavLst>
                                    </p:anim>
                                  </p:childTnLst>
                                </p:cTn>
                              </p:par>
                              <p:par>
                                <p:cTn id="293" presetID="17" presetClass="entr" presetSubtype="8" fill="hold" nodeType="withEffect">
                                  <p:stCondLst>
                                    <p:cond delay="0"/>
                                  </p:stCondLst>
                                  <p:childTnLst>
                                    <p:set>
                                      <p:cBhvr>
                                        <p:cTn id="294" dur="1" fill="hold">
                                          <p:stCondLst>
                                            <p:cond delay="0"/>
                                          </p:stCondLst>
                                        </p:cTn>
                                        <p:tgtEl>
                                          <p:spTgt spid="2"/>
                                        </p:tgtEl>
                                        <p:attrNameLst>
                                          <p:attrName>style.visibility</p:attrName>
                                        </p:attrNameLst>
                                      </p:cBhvr>
                                      <p:to>
                                        <p:strVal val="visible"/>
                                      </p:to>
                                    </p:set>
                                    <p:anim calcmode="lin" valueType="num">
                                      <p:cBhvr>
                                        <p:cTn id="295" dur="2000" fill="hold"/>
                                        <p:tgtEl>
                                          <p:spTgt spid="2"/>
                                        </p:tgtEl>
                                        <p:attrNameLst>
                                          <p:attrName>ppt_x</p:attrName>
                                        </p:attrNameLst>
                                      </p:cBhvr>
                                      <p:tavLst>
                                        <p:tav tm="0">
                                          <p:val>
                                            <p:strVal val="#ppt_x-#ppt_w/2"/>
                                          </p:val>
                                        </p:tav>
                                        <p:tav tm="100000">
                                          <p:val>
                                            <p:strVal val="#ppt_x"/>
                                          </p:val>
                                        </p:tav>
                                      </p:tavLst>
                                    </p:anim>
                                    <p:anim calcmode="lin" valueType="num">
                                      <p:cBhvr>
                                        <p:cTn id="296" dur="2000" fill="hold"/>
                                        <p:tgtEl>
                                          <p:spTgt spid="2"/>
                                        </p:tgtEl>
                                        <p:attrNameLst>
                                          <p:attrName>ppt_y</p:attrName>
                                        </p:attrNameLst>
                                      </p:cBhvr>
                                      <p:tavLst>
                                        <p:tav tm="0">
                                          <p:val>
                                            <p:strVal val="#ppt_y"/>
                                          </p:val>
                                        </p:tav>
                                        <p:tav tm="100000">
                                          <p:val>
                                            <p:strVal val="#ppt_y"/>
                                          </p:val>
                                        </p:tav>
                                      </p:tavLst>
                                    </p:anim>
                                    <p:anim calcmode="lin" valueType="num">
                                      <p:cBhvr>
                                        <p:cTn id="297" dur="2000" fill="hold"/>
                                        <p:tgtEl>
                                          <p:spTgt spid="2"/>
                                        </p:tgtEl>
                                        <p:attrNameLst>
                                          <p:attrName>ppt_w</p:attrName>
                                        </p:attrNameLst>
                                      </p:cBhvr>
                                      <p:tavLst>
                                        <p:tav tm="0">
                                          <p:val>
                                            <p:fltVal val="0"/>
                                          </p:val>
                                        </p:tav>
                                        <p:tav tm="100000">
                                          <p:val>
                                            <p:strVal val="#ppt_w"/>
                                          </p:val>
                                        </p:tav>
                                      </p:tavLst>
                                    </p:anim>
                                    <p:anim calcmode="lin" valueType="num">
                                      <p:cBhvr>
                                        <p:cTn id="298" dur="2000" fill="hold"/>
                                        <p:tgtEl>
                                          <p:spTgt spid="2"/>
                                        </p:tgtEl>
                                        <p:attrNameLst>
                                          <p:attrName>ppt_h</p:attrName>
                                        </p:attrNameLst>
                                      </p:cBhvr>
                                      <p:tavLst>
                                        <p:tav tm="0">
                                          <p:val>
                                            <p:strVal val="#ppt_h"/>
                                          </p:val>
                                        </p:tav>
                                        <p:tav tm="100000">
                                          <p:val>
                                            <p:strVal val="#ppt_h"/>
                                          </p:val>
                                        </p:tav>
                                      </p:tavLst>
                                    </p:anim>
                                  </p:childTnLst>
                                </p:cTn>
                              </p:par>
                              <p:par>
                                <p:cTn id="299" presetID="17" presetClass="entr" presetSubtype="2" fill="hold" nodeType="withEffect">
                                  <p:stCondLst>
                                    <p:cond delay="0"/>
                                  </p:stCondLst>
                                  <p:childTnLst>
                                    <p:set>
                                      <p:cBhvr>
                                        <p:cTn id="300" dur="1" fill="hold">
                                          <p:stCondLst>
                                            <p:cond delay="0"/>
                                          </p:stCondLst>
                                        </p:cTn>
                                        <p:tgtEl>
                                          <p:spTgt spid="3"/>
                                        </p:tgtEl>
                                        <p:attrNameLst>
                                          <p:attrName>style.visibility</p:attrName>
                                        </p:attrNameLst>
                                      </p:cBhvr>
                                      <p:to>
                                        <p:strVal val="visible"/>
                                      </p:to>
                                    </p:set>
                                    <p:anim calcmode="lin" valueType="num">
                                      <p:cBhvr>
                                        <p:cTn id="301" dur="2000" fill="hold"/>
                                        <p:tgtEl>
                                          <p:spTgt spid="3"/>
                                        </p:tgtEl>
                                        <p:attrNameLst>
                                          <p:attrName>ppt_x</p:attrName>
                                        </p:attrNameLst>
                                      </p:cBhvr>
                                      <p:tavLst>
                                        <p:tav tm="0">
                                          <p:val>
                                            <p:strVal val="#ppt_x+#ppt_w/2"/>
                                          </p:val>
                                        </p:tav>
                                        <p:tav tm="100000">
                                          <p:val>
                                            <p:strVal val="#ppt_x"/>
                                          </p:val>
                                        </p:tav>
                                      </p:tavLst>
                                    </p:anim>
                                    <p:anim calcmode="lin" valueType="num">
                                      <p:cBhvr>
                                        <p:cTn id="302" dur="2000" fill="hold"/>
                                        <p:tgtEl>
                                          <p:spTgt spid="3"/>
                                        </p:tgtEl>
                                        <p:attrNameLst>
                                          <p:attrName>ppt_y</p:attrName>
                                        </p:attrNameLst>
                                      </p:cBhvr>
                                      <p:tavLst>
                                        <p:tav tm="0">
                                          <p:val>
                                            <p:strVal val="#ppt_y"/>
                                          </p:val>
                                        </p:tav>
                                        <p:tav tm="100000">
                                          <p:val>
                                            <p:strVal val="#ppt_y"/>
                                          </p:val>
                                        </p:tav>
                                      </p:tavLst>
                                    </p:anim>
                                    <p:anim calcmode="lin" valueType="num">
                                      <p:cBhvr>
                                        <p:cTn id="303" dur="2000" fill="hold"/>
                                        <p:tgtEl>
                                          <p:spTgt spid="3"/>
                                        </p:tgtEl>
                                        <p:attrNameLst>
                                          <p:attrName>ppt_w</p:attrName>
                                        </p:attrNameLst>
                                      </p:cBhvr>
                                      <p:tavLst>
                                        <p:tav tm="0">
                                          <p:val>
                                            <p:fltVal val="0"/>
                                          </p:val>
                                        </p:tav>
                                        <p:tav tm="100000">
                                          <p:val>
                                            <p:strVal val="#ppt_w"/>
                                          </p:val>
                                        </p:tav>
                                      </p:tavLst>
                                    </p:anim>
                                    <p:anim calcmode="lin" valueType="num">
                                      <p:cBhvr>
                                        <p:cTn id="304"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52000">
              <a:srgbClr val="0033CC"/>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3956a1ec4117c0c463a55e4735330c8c.jpg"/>
          <p:cNvPicPr>
            <a:picLocks noChangeAspect="1"/>
          </p:cNvPicPr>
          <p:nvPr/>
        </p:nvPicPr>
        <p:blipFill>
          <a:blip r:embed="rId2"/>
          <a:stretch>
            <a:fillRect/>
          </a:stretch>
        </p:blipFill>
        <p:spPr>
          <a:xfrm>
            <a:off x="5429256" y="0"/>
            <a:ext cx="3714744" cy="5143500"/>
          </a:xfrm>
          <a:prstGeom prst="rect">
            <a:avLst/>
          </a:prstGeom>
        </p:spPr>
      </p:pic>
      <p:pic>
        <p:nvPicPr>
          <p:cNvPr id="5" name="4 Imagen" descr="ededc106ba565e0d29ec7c9c18fc37e8.jpg"/>
          <p:cNvPicPr>
            <a:picLocks noGrp="1" noChangeAspect="1"/>
          </p:cNvPicPr>
          <p:nvPr isPhoto="1"/>
        </p:nvPicPr>
        <p:blipFill>
          <a:blip r:embed="rId3">
            <a:lum/>
          </a:blip>
          <a:stretch>
            <a:fillRect/>
          </a:stretch>
        </p:blipFill>
        <p:spPr>
          <a:xfrm>
            <a:off x="0" y="0"/>
            <a:ext cx="3857620" cy="5143500"/>
          </a:xfrm>
          <a:prstGeom prst="rect">
            <a:avLst/>
          </a:prstGeom>
          <a:noFill/>
          <a:ln>
            <a:noFill/>
          </a:ln>
        </p:spPr>
      </p:pic>
      <p:pic>
        <p:nvPicPr>
          <p:cNvPr id="6" name="5 Imagen" descr="abstract-business-logo-BAFF0115D7-seeklogo.com.png"/>
          <p:cNvPicPr>
            <a:picLocks noChangeAspect="1"/>
          </p:cNvPicPr>
          <p:nvPr/>
        </p:nvPicPr>
        <p:blipFill>
          <a:blip r:embed="rId4">
            <a:lum bright="40000" contrast="40000"/>
          </a:blip>
          <a:stretch>
            <a:fillRect/>
          </a:stretch>
        </p:blipFill>
        <p:spPr>
          <a:xfrm rot="16200000">
            <a:off x="3929059" y="-142877"/>
            <a:ext cx="571504" cy="857258"/>
          </a:xfrm>
          <a:prstGeom prst="rect">
            <a:avLst/>
          </a:prstGeom>
        </p:spPr>
      </p:pic>
      <p:pic>
        <p:nvPicPr>
          <p:cNvPr id="7" name="6 Imagen" descr="abstract-business-logo-BAFF0115D7-seeklogo.com.png"/>
          <p:cNvPicPr>
            <a:picLocks noChangeAspect="1"/>
          </p:cNvPicPr>
          <p:nvPr/>
        </p:nvPicPr>
        <p:blipFill>
          <a:blip r:embed="rId4">
            <a:lum bright="40000"/>
          </a:blip>
          <a:stretch>
            <a:fillRect/>
          </a:stretch>
        </p:blipFill>
        <p:spPr>
          <a:xfrm rot="16200000" flipV="1">
            <a:off x="4748286" y="-104849"/>
            <a:ext cx="571504" cy="781201"/>
          </a:xfrm>
          <a:prstGeom prst="rect">
            <a:avLst/>
          </a:prstGeom>
        </p:spPr>
      </p:pic>
      <p:pic>
        <p:nvPicPr>
          <p:cNvPr id="8" name="7 Imagen" descr="abstract-business-logo-BAFF0115D7-seeklogo.com.png"/>
          <p:cNvPicPr>
            <a:picLocks noChangeAspect="1"/>
          </p:cNvPicPr>
          <p:nvPr/>
        </p:nvPicPr>
        <p:blipFill>
          <a:blip r:embed="rId4">
            <a:lum bright="40000" contrast="40000"/>
          </a:blip>
          <a:stretch>
            <a:fillRect/>
          </a:stretch>
        </p:blipFill>
        <p:spPr>
          <a:xfrm rot="16200000">
            <a:off x="3929059" y="357171"/>
            <a:ext cx="571504" cy="857258"/>
          </a:xfrm>
          <a:prstGeom prst="rect">
            <a:avLst/>
          </a:prstGeom>
        </p:spPr>
      </p:pic>
      <p:pic>
        <p:nvPicPr>
          <p:cNvPr id="9" name="8 Imagen" descr="abstract-business-logo-BAFF0115D7-seeklogo.com.png"/>
          <p:cNvPicPr>
            <a:picLocks noChangeAspect="1"/>
          </p:cNvPicPr>
          <p:nvPr/>
        </p:nvPicPr>
        <p:blipFill>
          <a:blip r:embed="rId4">
            <a:lum bright="40000" contrast="40000"/>
          </a:blip>
          <a:stretch>
            <a:fillRect/>
          </a:stretch>
        </p:blipFill>
        <p:spPr>
          <a:xfrm rot="16200000" flipV="1">
            <a:off x="4748286" y="395199"/>
            <a:ext cx="571504" cy="781201"/>
          </a:xfrm>
          <a:prstGeom prst="rect">
            <a:avLst/>
          </a:prstGeom>
        </p:spPr>
      </p:pic>
      <p:pic>
        <p:nvPicPr>
          <p:cNvPr id="10" name="9 Imagen" descr="abstract-business-logo-BAFF0115D7-seeklogo.com.png"/>
          <p:cNvPicPr>
            <a:picLocks noChangeAspect="1"/>
          </p:cNvPicPr>
          <p:nvPr/>
        </p:nvPicPr>
        <p:blipFill>
          <a:blip r:embed="rId4">
            <a:lum bright="40000" contrast="40000"/>
          </a:blip>
          <a:stretch>
            <a:fillRect/>
          </a:stretch>
        </p:blipFill>
        <p:spPr>
          <a:xfrm rot="16200000">
            <a:off x="3929059" y="857255"/>
            <a:ext cx="571504" cy="857258"/>
          </a:xfrm>
          <a:prstGeom prst="rect">
            <a:avLst/>
          </a:prstGeom>
        </p:spPr>
      </p:pic>
      <p:pic>
        <p:nvPicPr>
          <p:cNvPr id="11" name="10 Imagen" descr="abstract-business-logo-BAFF0115D7-seeklogo.com.png"/>
          <p:cNvPicPr>
            <a:picLocks noChangeAspect="1"/>
          </p:cNvPicPr>
          <p:nvPr/>
        </p:nvPicPr>
        <p:blipFill>
          <a:blip r:embed="rId4">
            <a:lum bright="40000" contrast="40000"/>
          </a:blip>
          <a:stretch>
            <a:fillRect/>
          </a:stretch>
        </p:blipFill>
        <p:spPr>
          <a:xfrm rot="16200000" flipV="1">
            <a:off x="4748286" y="895283"/>
            <a:ext cx="571504" cy="781201"/>
          </a:xfrm>
          <a:prstGeom prst="rect">
            <a:avLst/>
          </a:prstGeom>
        </p:spPr>
      </p:pic>
      <p:pic>
        <p:nvPicPr>
          <p:cNvPr id="12" name="11 Imagen" descr="abstract-business-logo-BAFF0115D7-seeklogo.com.png"/>
          <p:cNvPicPr>
            <a:picLocks noChangeAspect="1"/>
          </p:cNvPicPr>
          <p:nvPr/>
        </p:nvPicPr>
        <p:blipFill>
          <a:blip r:embed="rId4">
            <a:lum bright="40000" contrast="40000"/>
          </a:blip>
          <a:stretch>
            <a:fillRect/>
          </a:stretch>
        </p:blipFill>
        <p:spPr>
          <a:xfrm rot="16200000">
            <a:off x="3929059" y="1357303"/>
            <a:ext cx="571504" cy="857258"/>
          </a:xfrm>
          <a:prstGeom prst="rect">
            <a:avLst/>
          </a:prstGeom>
        </p:spPr>
      </p:pic>
      <p:pic>
        <p:nvPicPr>
          <p:cNvPr id="13" name="12 Imagen" descr="abstract-business-logo-BAFF0115D7-seeklogo.com.png"/>
          <p:cNvPicPr>
            <a:picLocks noChangeAspect="1"/>
          </p:cNvPicPr>
          <p:nvPr/>
        </p:nvPicPr>
        <p:blipFill>
          <a:blip r:embed="rId4">
            <a:lum bright="40000" contrast="40000"/>
          </a:blip>
          <a:stretch>
            <a:fillRect/>
          </a:stretch>
        </p:blipFill>
        <p:spPr>
          <a:xfrm rot="16200000" flipV="1">
            <a:off x="4748286" y="1395331"/>
            <a:ext cx="571504" cy="781201"/>
          </a:xfrm>
          <a:prstGeom prst="rect">
            <a:avLst/>
          </a:prstGeom>
        </p:spPr>
      </p:pic>
      <p:pic>
        <p:nvPicPr>
          <p:cNvPr id="14" name="13 Imagen" descr="abstract-business-logo-BAFF0115D7-seeklogo.com.png"/>
          <p:cNvPicPr>
            <a:picLocks noChangeAspect="1"/>
          </p:cNvPicPr>
          <p:nvPr/>
        </p:nvPicPr>
        <p:blipFill>
          <a:blip r:embed="rId4">
            <a:lum bright="40000" contrast="40000"/>
          </a:blip>
          <a:stretch>
            <a:fillRect/>
          </a:stretch>
        </p:blipFill>
        <p:spPr>
          <a:xfrm rot="16200000">
            <a:off x="3929059" y="1857387"/>
            <a:ext cx="571504" cy="857258"/>
          </a:xfrm>
          <a:prstGeom prst="rect">
            <a:avLst/>
          </a:prstGeom>
        </p:spPr>
      </p:pic>
      <p:pic>
        <p:nvPicPr>
          <p:cNvPr id="15" name="14 Imagen" descr="abstract-business-logo-BAFF0115D7-seeklogo.com.png"/>
          <p:cNvPicPr>
            <a:picLocks noChangeAspect="1"/>
          </p:cNvPicPr>
          <p:nvPr/>
        </p:nvPicPr>
        <p:blipFill>
          <a:blip r:embed="rId4">
            <a:lum bright="40000" contrast="40000"/>
          </a:blip>
          <a:stretch>
            <a:fillRect/>
          </a:stretch>
        </p:blipFill>
        <p:spPr>
          <a:xfrm rot="16200000" flipV="1">
            <a:off x="4748286" y="1895415"/>
            <a:ext cx="571504" cy="781201"/>
          </a:xfrm>
          <a:prstGeom prst="rect">
            <a:avLst/>
          </a:prstGeom>
        </p:spPr>
      </p:pic>
      <p:pic>
        <p:nvPicPr>
          <p:cNvPr id="16" name="15 Imagen" descr="abstract-business-logo-BAFF0115D7-seeklogo.com.png"/>
          <p:cNvPicPr>
            <a:picLocks noChangeAspect="1"/>
          </p:cNvPicPr>
          <p:nvPr/>
        </p:nvPicPr>
        <p:blipFill>
          <a:blip r:embed="rId4">
            <a:lum bright="40000" contrast="40000"/>
          </a:blip>
          <a:stretch>
            <a:fillRect/>
          </a:stretch>
        </p:blipFill>
        <p:spPr>
          <a:xfrm rot="16200000">
            <a:off x="3929059" y="2357435"/>
            <a:ext cx="571504" cy="857258"/>
          </a:xfrm>
          <a:prstGeom prst="rect">
            <a:avLst/>
          </a:prstGeom>
        </p:spPr>
      </p:pic>
      <p:pic>
        <p:nvPicPr>
          <p:cNvPr id="17" name="16 Imagen" descr="abstract-business-logo-BAFF0115D7-seeklogo.com.png"/>
          <p:cNvPicPr>
            <a:picLocks noChangeAspect="1"/>
          </p:cNvPicPr>
          <p:nvPr/>
        </p:nvPicPr>
        <p:blipFill>
          <a:blip r:embed="rId4">
            <a:lum bright="40000" contrast="40000"/>
          </a:blip>
          <a:stretch>
            <a:fillRect/>
          </a:stretch>
        </p:blipFill>
        <p:spPr>
          <a:xfrm rot="16200000" flipV="1">
            <a:off x="4748286" y="2395463"/>
            <a:ext cx="571504" cy="781201"/>
          </a:xfrm>
          <a:prstGeom prst="rect">
            <a:avLst/>
          </a:prstGeom>
        </p:spPr>
      </p:pic>
      <p:pic>
        <p:nvPicPr>
          <p:cNvPr id="18" name="17 Imagen" descr="abstract-business-logo-BAFF0115D7-seeklogo.com.png"/>
          <p:cNvPicPr>
            <a:picLocks noChangeAspect="1"/>
          </p:cNvPicPr>
          <p:nvPr/>
        </p:nvPicPr>
        <p:blipFill>
          <a:blip r:embed="rId4">
            <a:lum bright="40000" contrast="40000"/>
          </a:blip>
          <a:stretch>
            <a:fillRect/>
          </a:stretch>
        </p:blipFill>
        <p:spPr>
          <a:xfrm rot="16200000">
            <a:off x="3929059" y="2857519"/>
            <a:ext cx="571504" cy="857258"/>
          </a:xfrm>
          <a:prstGeom prst="rect">
            <a:avLst/>
          </a:prstGeom>
        </p:spPr>
      </p:pic>
      <p:pic>
        <p:nvPicPr>
          <p:cNvPr id="19" name="18 Imagen" descr="abstract-business-logo-BAFF0115D7-seeklogo.com.png"/>
          <p:cNvPicPr>
            <a:picLocks noChangeAspect="1"/>
          </p:cNvPicPr>
          <p:nvPr/>
        </p:nvPicPr>
        <p:blipFill>
          <a:blip r:embed="rId4">
            <a:lum bright="40000" contrast="40000"/>
          </a:blip>
          <a:stretch>
            <a:fillRect/>
          </a:stretch>
        </p:blipFill>
        <p:spPr>
          <a:xfrm rot="16200000" flipV="1">
            <a:off x="4748286" y="2895547"/>
            <a:ext cx="571504" cy="781201"/>
          </a:xfrm>
          <a:prstGeom prst="rect">
            <a:avLst/>
          </a:prstGeom>
        </p:spPr>
      </p:pic>
      <p:pic>
        <p:nvPicPr>
          <p:cNvPr id="20" name="19 Imagen" descr="abstract-business-logo-BAFF0115D7-seeklogo.com.png"/>
          <p:cNvPicPr>
            <a:picLocks noChangeAspect="1"/>
          </p:cNvPicPr>
          <p:nvPr/>
        </p:nvPicPr>
        <p:blipFill>
          <a:blip r:embed="rId4">
            <a:lum bright="40000" contrast="40000"/>
          </a:blip>
          <a:stretch>
            <a:fillRect/>
          </a:stretch>
        </p:blipFill>
        <p:spPr>
          <a:xfrm rot="16200000">
            <a:off x="3929059" y="3357567"/>
            <a:ext cx="571504" cy="857258"/>
          </a:xfrm>
          <a:prstGeom prst="rect">
            <a:avLst/>
          </a:prstGeom>
        </p:spPr>
      </p:pic>
      <p:pic>
        <p:nvPicPr>
          <p:cNvPr id="21" name="20 Imagen" descr="abstract-business-logo-BAFF0115D7-seeklogo.com.png"/>
          <p:cNvPicPr>
            <a:picLocks noChangeAspect="1"/>
          </p:cNvPicPr>
          <p:nvPr/>
        </p:nvPicPr>
        <p:blipFill>
          <a:blip r:embed="rId4">
            <a:lum bright="40000" contrast="40000"/>
          </a:blip>
          <a:stretch>
            <a:fillRect/>
          </a:stretch>
        </p:blipFill>
        <p:spPr>
          <a:xfrm rot="16200000" flipV="1">
            <a:off x="4748286" y="3395595"/>
            <a:ext cx="571504" cy="781201"/>
          </a:xfrm>
          <a:prstGeom prst="rect">
            <a:avLst/>
          </a:prstGeom>
        </p:spPr>
      </p:pic>
      <p:pic>
        <p:nvPicPr>
          <p:cNvPr id="22" name="21 Imagen" descr="abstract-business-logo-BAFF0115D7-seeklogo.com.png"/>
          <p:cNvPicPr>
            <a:picLocks noChangeAspect="1"/>
          </p:cNvPicPr>
          <p:nvPr/>
        </p:nvPicPr>
        <p:blipFill>
          <a:blip r:embed="rId4">
            <a:lum bright="40000" contrast="40000"/>
          </a:blip>
          <a:stretch>
            <a:fillRect/>
          </a:stretch>
        </p:blipFill>
        <p:spPr>
          <a:xfrm rot="16200000">
            <a:off x="3929059" y="3929071"/>
            <a:ext cx="571504" cy="857258"/>
          </a:xfrm>
          <a:prstGeom prst="rect">
            <a:avLst/>
          </a:prstGeom>
        </p:spPr>
      </p:pic>
      <p:pic>
        <p:nvPicPr>
          <p:cNvPr id="23" name="22 Imagen" descr="abstract-business-logo-BAFF0115D7-seeklogo.com.png"/>
          <p:cNvPicPr>
            <a:picLocks noChangeAspect="1"/>
          </p:cNvPicPr>
          <p:nvPr/>
        </p:nvPicPr>
        <p:blipFill>
          <a:blip r:embed="rId4">
            <a:lum bright="40000" contrast="40000"/>
          </a:blip>
          <a:stretch>
            <a:fillRect/>
          </a:stretch>
        </p:blipFill>
        <p:spPr>
          <a:xfrm rot="16200000" flipV="1">
            <a:off x="4748286" y="3967099"/>
            <a:ext cx="571504" cy="781201"/>
          </a:xfrm>
          <a:prstGeom prst="rect">
            <a:avLst/>
          </a:prstGeom>
        </p:spPr>
      </p:pic>
      <p:pic>
        <p:nvPicPr>
          <p:cNvPr id="24" name="23 Imagen" descr="abstract-business-logo-BAFF0115D7-seeklogo.com.png"/>
          <p:cNvPicPr>
            <a:picLocks noChangeAspect="1"/>
          </p:cNvPicPr>
          <p:nvPr/>
        </p:nvPicPr>
        <p:blipFill>
          <a:blip r:embed="rId4">
            <a:lum bright="40000" contrast="40000"/>
          </a:blip>
          <a:stretch>
            <a:fillRect/>
          </a:stretch>
        </p:blipFill>
        <p:spPr>
          <a:xfrm rot="16200000">
            <a:off x="3929059" y="4429119"/>
            <a:ext cx="571504" cy="857258"/>
          </a:xfrm>
          <a:prstGeom prst="rect">
            <a:avLst/>
          </a:prstGeom>
        </p:spPr>
      </p:pic>
      <p:pic>
        <p:nvPicPr>
          <p:cNvPr id="25" name="24 Imagen" descr="abstract-business-logo-BAFF0115D7-seeklogo.com.png"/>
          <p:cNvPicPr>
            <a:picLocks noChangeAspect="1"/>
          </p:cNvPicPr>
          <p:nvPr/>
        </p:nvPicPr>
        <p:blipFill>
          <a:blip r:embed="rId4">
            <a:lum bright="40000" contrast="40000"/>
          </a:blip>
          <a:stretch>
            <a:fillRect/>
          </a:stretch>
        </p:blipFill>
        <p:spPr>
          <a:xfrm rot="16200000" flipV="1">
            <a:off x="4748286" y="4467147"/>
            <a:ext cx="571504" cy="781201"/>
          </a:xfrm>
          <a:prstGeom prst="rect">
            <a:avLst/>
          </a:prstGeom>
        </p:spPr>
      </p:pic>
      <p:pic>
        <p:nvPicPr>
          <p:cNvPr id="26" name="25 Imagen" descr="5PnHue.jpg"/>
          <p:cNvPicPr>
            <a:picLocks noChangeAspect="1"/>
          </p:cNvPicPr>
          <p:nvPr/>
        </p:nvPicPr>
        <p:blipFill>
          <a:blip r:embed="rId5"/>
          <a:stretch>
            <a:fillRect/>
          </a:stretch>
        </p:blipFill>
        <p:spPr>
          <a:xfrm>
            <a:off x="2232" y="0"/>
            <a:ext cx="9141768" cy="5357832"/>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2000" fill="hold"/>
                                        <p:tgtEl>
                                          <p:spTgt spid="2"/>
                                        </p:tgtEl>
                                        <p:attrNameLst>
                                          <p:attrName>ppt_x</p:attrName>
                                        </p:attrNameLst>
                                      </p:cBhvr>
                                      <p:tavLst>
                                        <p:tav tm="0">
                                          <p:val>
                                            <p:strVal val="#ppt_x"/>
                                          </p:val>
                                        </p:tav>
                                        <p:tav tm="100000">
                                          <p:val>
                                            <p:strVal val="#ppt_x"/>
                                          </p:val>
                                        </p:tav>
                                      </p:tavLst>
                                    </p:anim>
                                    <p:anim calcmode="lin" valueType="num">
                                      <p:cBhvr additive="base">
                                        <p:cTn id="14" dur="2000" fill="hold"/>
                                        <p:tgtEl>
                                          <p:spTgt spid="2"/>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ppt_x"/>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ppt_x"/>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ppt_x"/>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ppt_x"/>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ppt_x"/>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ppt_x"/>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ppt_x"/>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ppt_x"/>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ppt_x"/>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ppt_x"/>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ppt_x"/>
                                          </p:val>
                                        </p:tav>
                                        <p:tav tm="100000">
                                          <p:val>
                                            <p:strVal val="#ppt_x"/>
                                          </p:val>
                                        </p:tav>
                                      </p:tavLst>
                                    </p:anim>
                                    <p:anim calcmode="lin" valueType="num">
                                      <p:cBhvr additive="base">
                                        <p:cTn id="74" dur="2000" fill="hold"/>
                                        <p:tgtEl>
                                          <p:spTgt spid="15"/>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2000" fill="hold"/>
                                        <p:tgtEl>
                                          <p:spTgt spid="17"/>
                                        </p:tgtEl>
                                        <p:attrNameLst>
                                          <p:attrName>ppt_x</p:attrName>
                                        </p:attrNameLst>
                                      </p:cBhvr>
                                      <p:tavLst>
                                        <p:tav tm="0">
                                          <p:val>
                                            <p:strVal val="#ppt_x"/>
                                          </p:val>
                                        </p:tav>
                                        <p:tav tm="100000">
                                          <p:val>
                                            <p:strVal val="#ppt_x"/>
                                          </p:val>
                                        </p:tav>
                                      </p:tavLst>
                                    </p:anim>
                                    <p:anim calcmode="lin" valueType="num">
                                      <p:cBhvr additive="base">
                                        <p:cTn id="78" dur="2000" fill="hold"/>
                                        <p:tgtEl>
                                          <p:spTgt spid="17"/>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ppt_x"/>
                                          </p:val>
                                        </p:tav>
                                        <p:tav tm="100000">
                                          <p:val>
                                            <p:strVal val="#ppt_x"/>
                                          </p:val>
                                        </p:tav>
                                      </p:tavLst>
                                    </p:anim>
                                    <p:anim calcmode="lin" valueType="num">
                                      <p:cBhvr additive="base">
                                        <p:cTn id="82" dur="2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ppt_x"/>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6" presetClass="emph" presetSubtype="0" autoRev="1" fill="hold" nodeType="withEffect">
                                  <p:stCondLst>
                                    <p:cond delay="0"/>
                                  </p:stCondLst>
                                  <p:childTnLst>
                                    <p:animScale>
                                      <p:cBhvr>
                                        <p:cTn id="96" dur="2000" fill="hold"/>
                                        <p:tgtEl>
                                          <p:spTgt spid="6"/>
                                        </p:tgtEl>
                                      </p:cBhvr>
                                      <p:by x="50000" y="50000"/>
                                    </p:animScale>
                                  </p:childTnLst>
                                </p:cTn>
                              </p:par>
                              <p:par>
                                <p:cTn id="97" presetID="6" presetClass="emph" presetSubtype="0" autoRev="1" fill="hold" nodeType="withEffect">
                                  <p:stCondLst>
                                    <p:cond delay="0"/>
                                  </p:stCondLst>
                                  <p:childTnLst>
                                    <p:animScale>
                                      <p:cBhvr>
                                        <p:cTn id="98" dur="2000" fill="hold"/>
                                        <p:tgtEl>
                                          <p:spTgt spid="7"/>
                                        </p:tgtEl>
                                      </p:cBhvr>
                                      <p:by x="50000" y="50000"/>
                                    </p:animScale>
                                  </p:childTnLst>
                                </p:cTn>
                              </p:par>
                              <p:par>
                                <p:cTn id="99" presetID="6" presetClass="emph" presetSubtype="0" autoRev="1" fill="hold" nodeType="withEffect">
                                  <p:stCondLst>
                                    <p:cond delay="0"/>
                                  </p:stCondLst>
                                  <p:childTnLst>
                                    <p:animScale>
                                      <p:cBhvr>
                                        <p:cTn id="100" dur="2000" fill="hold"/>
                                        <p:tgtEl>
                                          <p:spTgt spid="8"/>
                                        </p:tgtEl>
                                      </p:cBhvr>
                                      <p:by x="50000" y="50000"/>
                                    </p:animScale>
                                  </p:childTnLst>
                                </p:cTn>
                              </p:par>
                              <p:par>
                                <p:cTn id="101" presetID="6" presetClass="emph" presetSubtype="0" autoRev="1" fill="hold" nodeType="withEffect">
                                  <p:stCondLst>
                                    <p:cond delay="0"/>
                                  </p:stCondLst>
                                  <p:childTnLst>
                                    <p:animScale>
                                      <p:cBhvr>
                                        <p:cTn id="102" dur="2000" fill="hold"/>
                                        <p:tgtEl>
                                          <p:spTgt spid="9"/>
                                        </p:tgtEl>
                                      </p:cBhvr>
                                      <p:by x="50000" y="50000"/>
                                    </p:animScale>
                                  </p:childTnLst>
                                </p:cTn>
                              </p:par>
                              <p:par>
                                <p:cTn id="103" presetID="6" presetClass="emph" presetSubtype="0" autoRev="1" fill="hold" nodeType="withEffect">
                                  <p:stCondLst>
                                    <p:cond delay="0"/>
                                  </p:stCondLst>
                                  <p:childTnLst>
                                    <p:animScale>
                                      <p:cBhvr>
                                        <p:cTn id="104" dur="2000" fill="hold"/>
                                        <p:tgtEl>
                                          <p:spTgt spid="10"/>
                                        </p:tgtEl>
                                      </p:cBhvr>
                                      <p:by x="50000" y="50000"/>
                                    </p:animScale>
                                  </p:childTnLst>
                                </p:cTn>
                              </p:par>
                              <p:par>
                                <p:cTn id="105" presetID="6" presetClass="emph" presetSubtype="0" autoRev="1" fill="hold" nodeType="withEffect">
                                  <p:stCondLst>
                                    <p:cond delay="0"/>
                                  </p:stCondLst>
                                  <p:childTnLst>
                                    <p:animScale>
                                      <p:cBhvr>
                                        <p:cTn id="106" dur="2000" fill="hold"/>
                                        <p:tgtEl>
                                          <p:spTgt spid="11"/>
                                        </p:tgtEl>
                                      </p:cBhvr>
                                      <p:by x="50000" y="50000"/>
                                    </p:animScale>
                                  </p:childTnLst>
                                </p:cTn>
                              </p:par>
                              <p:par>
                                <p:cTn id="107" presetID="6" presetClass="emph" presetSubtype="0" autoRev="1" fill="hold" nodeType="withEffect">
                                  <p:stCondLst>
                                    <p:cond delay="0"/>
                                  </p:stCondLst>
                                  <p:childTnLst>
                                    <p:animScale>
                                      <p:cBhvr>
                                        <p:cTn id="108" dur="2000" fill="hold"/>
                                        <p:tgtEl>
                                          <p:spTgt spid="12"/>
                                        </p:tgtEl>
                                      </p:cBhvr>
                                      <p:by x="50000" y="50000"/>
                                    </p:animScale>
                                  </p:childTnLst>
                                </p:cTn>
                              </p:par>
                              <p:par>
                                <p:cTn id="109" presetID="6" presetClass="emph" presetSubtype="0" autoRev="1" fill="hold" nodeType="withEffect">
                                  <p:stCondLst>
                                    <p:cond delay="0"/>
                                  </p:stCondLst>
                                  <p:childTnLst>
                                    <p:animScale>
                                      <p:cBhvr>
                                        <p:cTn id="110" dur="2000" fill="hold"/>
                                        <p:tgtEl>
                                          <p:spTgt spid="13"/>
                                        </p:tgtEl>
                                      </p:cBhvr>
                                      <p:by x="50000" y="50000"/>
                                    </p:animScale>
                                  </p:childTnLst>
                                </p:cTn>
                              </p:par>
                              <p:par>
                                <p:cTn id="111" presetID="6" presetClass="emph" presetSubtype="0" autoRev="1" fill="hold" nodeType="withEffect">
                                  <p:stCondLst>
                                    <p:cond delay="0"/>
                                  </p:stCondLst>
                                  <p:childTnLst>
                                    <p:animScale>
                                      <p:cBhvr>
                                        <p:cTn id="112" dur="2000" fill="hold"/>
                                        <p:tgtEl>
                                          <p:spTgt spid="14"/>
                                        </p:tgtEl>
                                      </p:cBhvr>
                                      <p:by x="50000" y="50000"/>
                                    </p:animScale>
                                  </p:childTnLst>
                                </p:cTn>
                              </p:par>
                              <p:par>
                                <p:cTn id="113" presetID="6" presetClass="emph" presetSubtype="0" autoRev="1" fill="hold" nodeType="withEffect">
                                  <p:stCondLst>
                                    <p:cond delay="0"/>
                                  </p:stCondLst>
                                  <p:childTnLst>
                                    <p:animScale>
                                      <p:cBhvr>
                                        <p:cTn id="114" dur="2000" fill="hold"/>
                                        <p:tgtEl>
                                          <p:spTgt spid="15"/>
                                        </p:tgtEl>
                                      </p:cBhvr>
                                      <p:by x="50000" y="50000"/>
                                    </p:animScale>
                                  </p:childTnLst>
                                </p:cTn>
                              </p:par>
                              <p:par>
                                <p:cTn id="115" presetID="6" presetClass="emph" presetSubtype="0" autoRev="1" fill="hold" nodeType="withEffect">
                                  <p:stCondLst>
                                    <p:cond delay="0"/>
                                  </p:stCondLst>
                                  <p:childTnLst>
                                    <p:animScale>
                                      <p:cBhvr>
                                        <p:cTn id="116" dur="2000" fill="hold"/>
                                        <p:tgtEl>
                                          <p:spTgt spid="16"/>
                                        </p:tgtEl>
                                      </p:cBhvr>
                                      <p:by x="50000" y="50000"/>
                                    </p:animScale>
                                  </p:childTnLst>
                                </p:cTn>
                              </p:par>
                              <p:par>
                                <p:cTn id="117" presetID="6" presetClass="emph" presetSubtype="0" autoRev="1" fill="hold" nodeType="withEffect">
                                  <p:stCondLst>
                                    <p:cond delay="0"/>
                                  </p:stCondLst>
                                  <p:childTnLst>
                                    <p:animScale>
                                      <p:cBhvr>
                                        <p:cTn id="118" dur="2000" fill="hold"/>
                                        <p:tgtEl>
                                          <p:spTgt spid="17"/>
                                        </p:tgtEl>
                                      </p:cBhvr>
                                      <p:by x="50000" y="50000"/>
                                    </p:animScale>
                                  </p:childTnLst>
                                </p:cTn>
                              </p:par>
                              <p:par>
                                <p:cTn id="119" presetID="6" presetClass="emph" presetSubtype="0" autoRev="1" fill="hold" nodeType="withEffect">
                                  <p:stCondLst>
                                    <p:cond delay="0"/>
                                  </p:stCondLst>
                                  <p:childTnLst>
                                    <p:animScale>
                                      <p:cBhvr>
                                        <p:cTn id="120" dur="2000" fill="hold"/>
                                        <p:tgtEl>
                                          <p:spTgt spid="18"/>
                                        </p:tgtEl>
                                      </p:cBhvr>
                                      <p:by x="50000" y="50000"/>
                                    </p:animScale>
                                  </p:childTnLst>
                                </p:cTn>
                              </p:par>
                              <p:par>
                                <p:cTn id="121" presetID="6" presetClass="emph" presetSubtype="0" autoRev="1" fill="hold" nodeType="withEffect">
                                  <p:stCondLst>
                                    <p:cond delay="0"/>
                                  </p:stCondLst>
                                  <p:childTnLst>
                                    <p:animScale>
                                      <p:cBhvr>
                                        <p:cTn id="122" dur="2000" fill="hold"/>
                                        <p:tgtEl>
                                          <p:spTgt spid="19"/>
                                        </p:tgtEl>
                                      </p:cBhvr>
                                      <p:by x="50000" y="50000"/>
                                    </p:animScale>
                                  </p:childTnLst>
                                </p:cTn>
                              </p:par>
                              <p:par>
                                <p:cTn id="123" presetID="6" presetClass="emph" presetSubtype="0" autoRev="1" fill="hold" nodeType="withEffect">
                                  <p:stCondLst>
                                    <p:cond delay="0"/>
                                  </p:stCondLst>
                                  <p:childTnLst>
                                    <p:animScale>
                                      <p:cBhvr>
                                        <p:cTn id="124" dur="2000" fill="hold"/>
                                        <p:tgtEl>
                                          <p:spTgt spid="20"/>
                                        </p:tgtEl>
                                      </p:cBhvr>
                                      <p:by x="50000" y="50000"/>
                                    </p:animScale>
                                  </p:childTnLst>
                                </p:cTn>
                              </p:par>
                              <p:par>
                                <p:cTn id="125" presetID="6" presetClass="emph" presetSubtype="0" autoRev="1" fill="hold" nodeType="withEffect">
                                  <p:stCondLst>
                                    <p:cond delay="0"/>
                                  </p:stCondLst>
                                  <p:childTnLst>
                                    <p:animScale>
                                      <p:cBhvr>
                                        <p:cTn id="126" dur="2000" fill="hold"/>
                                        <p:tgtEl>
                                          <p:spTgt spid="21"/>
                                        </p:tgtEl>
                                      </p:cBhvr>
                                      <p:by x="50000" y="50000"/>
                                    </p:animScale>
                                  </p:childTnLst>
                                </p:cTn>
                              </p:par>
                              <p:par>
                                <p:cTn id="127" presetID="6" presetClass="emph" presetSubtype="0" autoRev="1" fill="hold" nodeType="withEffect">
                                  <p:stCondLst>
                                    <p:cond delay="0"/>
                                  </p:stCondLst>
                                  <p:childTnLst>
                                    <p:animScale>
                                      <p:cBhvr>
                                        <p:cTn id="128" dur="2000" fill="hold"/>
                                        <p:tgtEl>
                                          <p:spTgt spid="22"/>
                                        </p:tgtEl>
                                      </p:cBhvr>
                                      <p:by x="50000" y="50000"/>
                                    </p:animScale>
                                  </p:childTnLst>
                                </p:cTn>
                              </p:par>
                              <p:par>
                                <p:cTn id="129" presetID="6" presetClass="emph" presetSubtype="0" autoRev="1" fill="hold" nodeType="withEffect">
                                  <p:stCondLst>
                                    <p:cond delay="0"/>
                                  </p:stCondLst>
                                  <p:childTnLst>
                                    <p:animScale>
                                      <p:cBhvr>
                                        <p:cTn id="130" dur="2000" fill="hold"/>
                                        <p:tgtEl>
                                          <p:spTgt spid="23"/>
                                        </p:tgtEl>
                                      </p:cBhvr>
                                      <p:by x="50000" y="50000"/>
                                    </p:animScale>
                                  </p:childTnLst>
                                </p:cTn>
                              </p:par>
                              <p:par>
                                <p:cTn id="131" presetID="6" presetClass="emph" presetSubtype="0" autoRev="1" fill="hold" nodeType="withEffect">
                                  <p:stCondLst>
                                    <p:cond delay="0"/>
                                  </p:stCondLst>
                                  <p:childTnLst>
                                    <p:animScale>
                                      <p:cBhvr>
                                        <p:cTn id="132" dur="2000" fill="hold"/>
                                        <p:tgtEl>
                                          <p:spTgt spid="24"/>
                                        </p:tgtEl>
                                      </p:cBhvr>
                                      <p:by x="50000" y="50000"/>
                                    </p:animScale>
                                  </p:childTnLst>
                                </p:cTn>
                              </p:par>
                              <p:par>
                                <p:cTn id="133" presetID="6" presetClass="emph" presetSubtype="0" autoRev="1" fill="hold" nodeType="withEffect">
                                  <p:stCondLst>
                                    <p:cond delay="0"/>
                                  </p:stCondLst>
                                  <p:childTnLst>
                                    <p:animScale>
                                      <p:cBhvr>
                                        <p:cTn id="134" dur="2000" fill="hold"/>
                                        <p:tgtEl>
                                          <p:spTgt spid="2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rner-2099028_1280.png"/>
          <p:cNvPicPr>
            <a:picLocks noChangeAspect="1"/>
          </p:cNvPicPr>
          <p:nvPr/>
        </p:nvPicPr>
        <p:blipFill>
          <a:blip r:embed="rId2">
            <a:lum contrast="20000"/>
          </a:blip>
          <a:stretch>
            <a:fillRect/>
          </a:stretch>
        </p:blipFill>
        <p:spPr>
          <a:xfrm>
            <a:off x="0" y="0"/>
            <a:ext cx="4714876" cy="5143500"/>
          </a:xfrm>
          <a:prstGeom prst="rect">
            <a:avLst/>
          </a:prstGeom>
        </p:spPr>
      </p:pic>
      <p:pic>
        <p:nvPicPr>
          <p:cNvPr id="8" name="7 Imagen" descr="corner-2099028_1280.png"/>
          <p:cNvPicPr>
            <a:picLocks noChangeAspect="1"/>
          </p:cNvPicPr>
          <p:nvPr/>
        </p:nvPicPr>
        <p:blipFill>
          <a:blip r:embed="rId2">
            <a:lum contrast="20000"/>
          </a:blip>
          <a:stretch>
            <a:fillRect/>
          </a:stretch>
        </p:blipFill>
        <p:spPr>
          <a:xfrm flipH="1">
            <a:off x="4251534" y="0"/>
            <a:ext cx="4892466" cy="5143500"/>
          </a:xfrm>
          <a:prstGeom prst="rect">
            <a:avLst/>
          </a:prstGeom>
        </p:spPr>
      </p:pic>
      <p:sp>
        <p:nvSpPr>
          <p:cNvPr id="4" name="3 CuadroTexto"/>
          <p:cNvSpPr txBox="1"/>
          <p:nvPr/>
        </p:nvSpPr>
        <p:spPr>
          <a:xfrm>
            <a:off x="1571604" y="1357304"/>
            <a:ext cx="6215106" cy="3170099"/>
          </a:xfrm>
          <a:prstGeom prst="rect">
            <a:avLst/>
          </a:prstGeom>
          <a:noFill/>
        </p:spPr>
        <p:txBody>
          <a:bodyPr wrap="square" rtlCol="0">
            <a:spAutoFit/>
          </a:bodyPr>
          <a:lstStyle/>
          <a:p>
            <a:pPr algn="ctr"/>
            <a:r>
              <a:rPr lang="es-PE" sz="2000" b="1" dirty="0" smtClean="0">
                <a:solidFill>
                  <a:srgbClr val="006400"/>
                </a:solidFill>
              </a:rPr>
              <a:t>En el lienzo digital, la expresión se libera, un viaje sensorial donde la emoción se acelera, cada trazo es un latido, cada color un suspiro, el arte digital es un eco en el vasto giro. </a:t>
            </a:r>
          </a:p>
          <a:p>
            <a:pPr algn="ctr"/>
            <a:endParaRPr lang="es-PE" sz="2000" b="1" dirty="0" smtClean="0">
              <a:solidFill>
                <a:srgbClr val="006400"/>
              </a:solidFill>
            </a:endParaRPr>
          </a:p>
          <a:p>
            <a:pPr algn="ctr"/>
            <a:r>
              <a:rPr lang="es-PE" sz="2000" b="1" dirty="0" smtClean="0">
                <a:solidFill>
                  <a:srgbClr val="006400"/>
                </a:solidFill>
              </a:rPr>
              <a:t>En </a:t>
            </a:r>
            <a:r>
              <a:rPr lang="es-PE" sz="2000" b="1" dirty="0" smtClean="0">
                <a:solidFill>
                  <a:srgbClr val="006400"/>
                </a:solidFill>
              </a:rPr>
              <a:t>la pantalla luminosa, la magia florece, un rincón infinito donde la estética enloquece, formas abstractas se entrelazan en danza, en el arte digital, la belleza avanza.</a:t>
            </a:r>
          </a:p>
          <a:p>
            <a:pPr algn="ctr"/>
            <a:r>
              <a:rPr lang="es-PE" sz="2000" b="1" dirty="0" smtClean="0">
                <a:solidFill>
                  <a:srgbClr val="006400"/>
                </a:solidFill>
              </a:rPr>
              <a:t> </a:t>
            </a:r>
          </a:p>
          <a:p>
            <a:endParaRPr lang="es-PE" sz="2000" b="1" dirty="0" smtClean="0">
              <a:solidFill>
                <a:srgbClr val="006400"/>
              </a:solidFill>
            </a:endParaRPr>
          </a:p>
          <a:p>
            <a:endParaRPr lang="es-PE" sz="2000" b="1" dirty="0">
              <a:solidFill>
                <a:srgbClr val="006400"/>
              </a:solidFill>
            </a:endParaRPr>
          </a:p>
        </p:txBody>
      </p:sp>
      <p:pic>
        <p:nvPicPr>
          <p:cNvPr id="5" name="4 Imagen" descr="cooltext448748101831284.png"/>
          <p:cNvPicPr>
            <a:picLocks noChangeAspect="1"/>
          </p:cNvPicPr>
          <p:nvPr/>
        </p:nvPicPr>
        <p:blipFill>
          <a:blip r:embed="rId3">
            <a:duotone>
              <a:prstClr val="black"/>
              <a:srgbClr val="00B050">
                <a:tint val="45000"/>
                <a:satMod val="400000"/>
              </a:srgbClr>
            </a:duotone>
            <a:lum bright="-20000" contrast="40000"/>
          </a:blip>
          <a:stretch>
            <a:fillRect/>
          </a:stretch>
        </p:blipFill>
        <p:spPr>
          <a:xfrm rot="20379130">
            <a:off x="5643382" y="3637058"/>
            <a:ext cx="1737049" cy="721543"/>
          </a:xfrm>
          <a:prstGeom prst="rect">
            <a:avLst/>
          </a:prstGeom>
        </p:spPr>
      </p:pic>
    </p:spTree>
  </p:cSld>
  <p:clrMapOvr>
    <a:masterClrMapping/>
  </p:clrMapOvr>
  <p:transition advClick="0"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C5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2" name="1 Imagen" descr="kmillfloralcluster.png"/>
          <p:cNvPicPr>
            <a:picLocks noChangeAspect="1"/>
          </p:cNvPicPr>
          <p:nvPr/>
        </p:nvPicPr>
        <p:blipFill>
          <a:blip r:embed="rId2" cstate="print"/>
          <a:srcRect l="31667"/>
          <a:stretch>
            <a:fillRect/>
          </a:stretch>
        </p:blipFill>
        <p:spPr>
          <a:xfrm>
            <a:off x="6215074" y="0"/>
            <a:ext cx="2928926" cy="5143500"/>
          </a:xfrm>
          <a:prstGeom prst="rect">
            <a:avLst/>
          </a:prstGeom>
        </p:spPr>
      </p:pic>
      <p:pic>
        <p:nvPicPr>
          <p:cNvPr id="3" name="2 Imagen" descr="kmillfloralcluster.png"/>
          <p:cNvPicPr>
            <a:picLocks noChangeAspect="1"/>
          </p:cNvPicPr>
          <p:nvPr/>
        </p:nvPicPr>
        <p:blipFill>
          <a:blip r:embed="rId3" cstate="print"/>
          <a:srcRect l="32934"/>
          <a:stretch>
            <a:fillRect/>
          </a:stretch>
        </p:blipFill>
        <p:spPr>
          <a:xfrm flipH="1">
            <a:off x="0" y="0"/>
            <a:ext cx="2928926" cy="5143500"/>
          </a:xfrm>
          <a:prstGeom prst="rect">
            <a:avLst/>
          </a:prstGeom>
        </p:spPr>
      </p:pic>
      <p:pic>
        <p:nvPicPr>
          <p:cNvPr id="4" name="3 Imagen" descr="cca17d4f79c0b7bf4872ef5c79e72cdb.jpg"/>
          <p:cNvPicPr>
            <a:picLocks noChangeAspect="1"/>
          </p:cNvPicPr>
          <p:nvPr/>
        </p:nvPicPr>
        <p:blipFill>
          <a:blip r:embed="rId4"/>
          <a:stretch>
            <a:fillRect/>
          </a:stretch>
        </p:blipFill>
        <p:spPr>
          <a:xfrm>
            <a:off x="2928926" y="0"/>
            <a:ext cx="3310139" cy="5143500"/>
          </a:xfrm>
          <a:prstGeom prst="rect">
            <a:avLst/>
          </a:prstGeom>
        </p:spPr>
      </p:pic>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par>
                                <p:cTn id="12" presetID="47"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3000"/>
                                        <p:tgtEl>
                                          <p:spTgt spid="3"/>
                                        </p:tgtEl>
                                      </p:cBhvr>
                                    </p:animEffect>
                                    <p:anim calcmode="lin" valueType="num">
                                      <p:cBhvr>
                                        <p:cTn id="15" dur="3000" fill="hold"/>
                                        <p:tgtEl>
                                          <p:spTgt spid="3"/>
                                        </p:tgtEl>
                                        <p:attrNameLst>
                                          <p:attrName>ppt_x</p:attrName>
                                        </p:attrNameLst>
                                      </p:cBhvr>
                                      <p:tavLst>
                                        <p:tav tm="0">
                                          <p:val>
                                            <p:strVal val="#ppt_x"/>
                                          </p:val>
                                        </p:tav>
                                        <p:tav tm="100000">
                                          <p:val>
                                            <p:strVal val="#ppt_x"/>
                                          </p:val>
                                        </p:tav>
                                      </p:tavLst>
                                    </p:anim>
                                    <p:anim calcmode="lin" valueType="num">
                                      <p:cBhvr>
                                        <p:cTn id="16" dur="3000" fill="hold"/>
                                        <p:tgtEl>
                                          <p:spTgt spid="3"/>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3000"/>
                                        <p:tgtEl>
                                          <p:spTgt spid="2"/>
                                        </p:tgtEl>
                                      </p:cBhvr>
                                    </p:animEffect>
                                    <p:anim calcmode="lin" valueType="num">
                                      <p:cBhvr>
                                        <p:cTn id="20" dur="3000" fill="hold"/>
                                        <p:tgtEl>
                                          <p:spTgt spid="2"/>
                                        </p:tgtEl>
                                        <p:attrNameLst>
                                          <p:attrName>ppt_x</p:attrName>
                                        </p:attrNameLst>
                                      </p:cBhvr>
                                      <p:tavLst>
                                        <p:tav tm="0">
                                          <p:val>
                                            <p:strVal val="#ppt_x"/>
                                          </p:val>
                                        </p:tav>
                                        <p:tav tm="100000">
                                          <p:val>
                                            <p:strVal val="#ppt_x"/>
                                          </p:val>
                                        </p:tav>
                                      </p:tavLst>
                                    </p:anim>
                                    <p:anim calcmode="lin" valueType="num">
                                      <p:cBhvr>
                                        <p:cTn id="21"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432</Words>
  <Application>Microsoft Office PowerPoint</Application>
  <PresentationFormat>Presentación en pantalla (16:9)</PresentationFormat>
  <Paragraphs>18</Paragraphs>
  <Slides>34</Slides>
  <Notes>0</Notes>
  <HiddenSlides>0</HiddenSlides>
  <MMClips>1</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516</cp:revision>
  <dcterms:created xsi:type="dcterms:W3CDTF">2023-11-25T16:43:44Z</dcterms:created>
  <dcterms:modified xsi:type="dcterms:W3CDTF">2023-12-07T17:12:09Z</dcterms:modified>
</cp:coreProperties>
</file>