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1" r:id="rId4"/>
    <p:sldId id="309" r:id="rId5"/>
    <p:sldId id="308" r:id="rId6"/>
    <p:sldId id="307" r:id="rId7"/>
    <p:sldId id="306" r:id="rId8"/>
    <p:sldId id="305" r:id="rId9"/>
    <p:sldId id="304" r:id="rId10"/>
    <p:sldId id="303" r:id="rId11"/>
    <p:sldId id="302" r:id="rId12"/>
    <p:sldId id="300" r:id="rId13"/>
    <p:sldId id="298" r:id="rId14"/>
    <p:sldId id="297" r:id="rId15"/>
    <p:sldId id="296" r:id="rId16"/>
    <p:sldId id="295" r:id="rId17"/>
    <p:sldId id="294" r:id="rId18"/>
    <p:sldId id="293" r:id="rId19"/>
    <p:sldId id="292" r:id="rId20"/>
    <p:sldId id="291" r:id="rId21"/>
    <p:sldId id="290" r:id="rId22"/>
    <p:sldId id="289" r:id="rId23"/>
    <p:sldId id="288" r:id="rId24"/>
    <p:sldId id="287" r:id="rId25"/>
    <p:sldId id="286" r:id="rId26"/>
    <p:sldId id="285" r:id="rId27"/>
    <p:sldId id="284" r:id="rId28"/>
    <p:sldId id="283" r:id="rId29"/>
    <p:sldId id="282" r:id="rId30"/>
    <p:sldId id="281" r:id="rId31"/>
    <p:sldId id="280" r:id="rId32"/>
    <p:sldId id="279" r:id="rId33"/>
    <p:sldId id="278" r:id="rId34"/>
    <p:sldId id="277" r:id="rId35"/>
    <p:sldId id="276" r:id="rId36"/>
    <p:sldId id="275" r:id="rId37"/>
    <p:sldId id="274" r:id="rId38"/>
    <p:sldId id="273" r:id="rId39"/>
    <p:sldId id="272" r:id="rId40"/>
    <p:sldId id="271" r:id="rId41"/>
    <p:sldId id="270" r:id="rId42"/>
    <p:sldId id="269" r:id="rId43"/>
    <p:sldId id="268" r:id="rId44"/>
    <p:sldId id="299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lFKxhHPNhruWcQaO5ywMw==" hashData="whvSgeTg63APnELYn166qUG3B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CC83F-F019-4D21-B145-58EA4E2A764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A320D-53AA-4C23-A8A1-47B59044BDEE}" type="datetimeFigureOut">
              <a:rPr lang="es-ES" smtClean="0"/>
              <a:pPr/>
              <a:t>10/01/2014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6817D-95DE-439F-9FD1-DD2CF3F400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89CA9C-6DD4-439E-98D6-35387BB630C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ViEFS41hagxrk5ttIp5AchxWhT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3" name="Picture 4" descr="http://www.smiliz.fr/glitters/img.php?f=ARIBLK&amp;t=35&amp;txt=Bellas+ilustraciones+&amp;a=1&amp;chx=9c973f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2348880"/>
            <a:ext cx="5429103" cy="504056"/>
          </a:xfrm>
          <a:prstGeom prst="rect">
            <a:avLst/>
          </a:prstGeom>
          <a:noFill/>
        </p:spPr>
      </p:pic>
      <p:pic>
        <p:nvPicPr>
          <p:cNvPr id="4" name="Picture 8" descr="http://www.smiliz.fr/glitters/img.php?f=ARIBLK&amp;t=40&amp;txt=+William+Schimmel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717032"/>
            <a:ext cx="5086350" cy="504825"/>
          </a:xfrm>
          <a:prstGeom prst="rect">
            <a:avLst/>
          </a:prstGeom>
          <a:noFill/>
        </p:spPr>
      </p:pic>
      <p:pic>
        <p:nvPicPr>
          <p:cNvPr id="5" name="Picture 10" descr="http://www.smiliz.fr/glitters/img.php?f=ARIBLK&amp;t=40&amp;txt=De&amp;a=1&amp;chx=c08438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996952"/>
            <a:ext cx="819150" cy="495300"/>
          </a:xfrm>
          <a:prstGeom prst="rect">
            <a:avLst/>
          </a:prstGeom>
          <a:noFill/>
        </p:spPr>
      </p:pic>
      <p:pic>
        <p:nvPicPr>
          <p:cNvPr id="6" name="Picture 12" descr="http://www.smiliz.fr/glitters/img.php?f=ARIBLK&amp;t=25&amp;txt=Autor+Tom%E1s+MF&amp;a=1&amp;chx=0a2543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268760"/>
            <a:ext cx="2933700" cy="361950"/>
          </a:xfrm>
          <a:prstGeom prst="rect">
            <a:avLst/>
          </a:prstGeom>
          <a:noFill/>
        </p:spPr>
      </p:pic>
      <p:pic>
        <p:nvPicPr>
          <p:cNvPr id="7" name="Picture 14" descr="http://www.smiliz.fr/glitters/img.php?f=ARIBLK&amp;t=30&amp;txt=Automatico&amp;a=1&amp;chx=0a2543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5229200"/>
            <a:ext cx="2524125" cy="400050"/>
          </a:xfrm>
          <a:prstGeom prst="rect">
            <a:avLst/>
          </a:prstGeom>
          <a:noFill/>
        </p:spPr>
      </p:pic>
      <p:pic>
        <p:nvPicPr>
          <p:cNvPr id="8" name="Picture 16" descr="C:\Users\Usuario\Desktop\descargas\ZNECESARIO PARA PPS\0_1238d3_9a83bfcb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4509120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  <p:sndAc>
      <p:stSnd>
        <p:snd r:embed="rId2" name="el hipopotamo y el perro bailan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animal-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5a_ef981b3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5b_2e1c3b7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C:\Users\Usuario\Desktop\descargas\OTROS GIFS gatos perros y banderas de españa\72511_435a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924944"/>
            <a:ext cx="1524000" cy="1371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5c_fe5acdf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5d_20b8e94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5e_5c48dec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5f_d2e56f6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a_213a9bf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b_ed7902f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c_b6b2fb4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d_fd0dd4c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e_27af919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f_25a2171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0_88d7e1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1_ecfb6f3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2_50594e4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3_a154ff8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4_91d70b4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5_219c24b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6_e49ff30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7_7d979b6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8_2ec2654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69_264018f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0_b30b8f0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1_10d04d4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2_e6604b1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3_1bf1a77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4_a0c1571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5_e37de84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6_ae7a9a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esktop\descargas\zzzzzzzzzzzzzzz\0_7b082_4d911223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8680"/>
            <a:ext cx="1409700" cy="2247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7_6587877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578_f8da980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40</Words>
  <Application>Microsoft Office PowerPoint</Application>
  <PresentationFormat>Presentación en pantalla (4:3)</PresentationFormat>
  <Paragraphs>15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2014-01-09T22:08:24Z</dcterms:created>
  <dcterms:modified xsi:type="dcterms:W3CDTF">2014-01-10T21:22:18Z</dcterms:modified>
</cp:coreProperties>
</file>