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5" r:id="rId3"/>
    <p:sldId id="261" r:id="rId4"/>
    <p:sldId id="260" r:id="rId5"/>
    <p:sldId id="262" r:id="rId6"/>
    <p:sldId id="259" r:id="rId7"/>
    <p:sldId id="264" r:id="rId8"/>
    <p:sldId id="257" r:id="rId9"/>
    <p:sldId id="265" r:id="rId10"/>
    <p:sldId id="263" r:id="rId11"/>
    <p:sldId id="266" r:id="rId12"/>
    <p:sldId id="267" r:id="rId13"/>
    <p:sldId id="268" r:id="rId14"/>
    <p:sldId id="270" r:id="rId15"/>
    <p:sldId id="269" r:id="rId16"/>
    <p:sldId id="271" r:id="rId17"/>
    <p:sldId id="272" r:id="rId18"/>
    <p:sldId id="273" r:id="rId19"/>
    <p:sldId id="274" r:id="rId20"/>
    <p:sldId id="280" r:id="rId21"/>
    <p:sldId id="275" r:id="rId22"/>
    <p:sldId id="276" r:id="rId23"/>
    <p:sldId id="277" r:id="rId24"/>
    <p:sldId id="278" r:id="rId25"/>
    <p:sldId id="279" r:id="rId26"/>
    <p:sldId id="281" r:id="rId27"/>
    <p:sldId id="282" r:id="rId28"/>
    <p:sldId id="284" r:id="rId29"/>
    <p:sldId id="283" r:id="rId30"/>
    <p:sldId id="285" r:id="rId31"/>
    <p:sldId id="286" r:id="rId32"/>
    <p:sldId id="287" r:id="rId33"/>
    <p:sldId id="289" r:id="rId34"/>
    <p:sldId id="290" r:id="rId35"/>
    <p:sldId id="291" r:id="rId36"/>
    <p:sldId id="292" r:id="rId37"/>
    <p:sldId id="293" r:id="rId38"/>
    <p:sldId id="295" r:id="rId39"/>
    <p:sldId id="296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311" r:id="rId50"/>
    <p:sldId id="307" r:id="rId51"/>
    <p:sldId id="308" r:id="rId52"/>
    <p:sldId id="309" r:id="rId53"/>
    <p:sldId id="312" r:id="rId54"/>
    <p:sldId id="313" r:id="rId55"/>
    <p:sldId id="314" r:id="rId56"/>
    <p:sldId id="318" r:id="rId57"/>
    <p:sldId id="316" r:id="rId58"/>
    <p:sldId id="324" r:id="rId59"/>
    <p:sldId id="319" r:id="rId60"/>
    <p:sldId id="322" r:id="rId61"/>
    <p:sldId id="323" r:id="rId62"/>
    <p:sldId id="320" r:id="rId63"/>
    <p:sldId id="325" r:id="rId64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IsC5soevrt6CYD4sN5+Ng" hashData="6gWNTk/TtCz/fggmeOt/bwW616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3300"/>
    <a:srgbClr val="4453E4"/>
    <a:srgbClr val="FF99CC"/>
    <a:srgbClr val="CC9900"/>
    <a:srgbClr val="660033"/>
    <a:srgbClr val="FFCCFF"/>
    <a:srgbClr val="00668A"/>
    <a:srgbClr val="5E2C16"/>
    <a:srgbClr val="99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764" autoAdjust="0"/>
    <p:restoredTop sz="95062" autoAdjust="0"/>
  </p:normalViewPr>
  <p:slideViewPr>
    <p:cSldViewPr>
      <p:cViewPr>
        <p:scale>
          <a:sx n="90" d="100"/>
          <a:sy n="90" d="100"/>
        </p:scale>
        <p:origin x="174" y="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3EE67-B295-4CF3-AAEA-89175E55254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20671-77F1-48CA-BE39-5C4495589C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3EE67-B295-4CF3-AAEA-89175E55254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20671-77F1-48CA-BE39-5C4495589C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3EE67-B295-4CF3-AAEA-89175E55254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20671-77F1-48CA-BE39-5C4495589C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3EE67-B295-4CF3-AAEA-89175E55254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20671-77F1-48CA-BE39-5C4495589C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3EE67-B295-4CF3-AAEA-89175E55254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20671-77F1-48CA-BE39-5C4495589C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3EE67-B295-4CF3-AAEA-89175E55254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20671-77F1-48CA-BE39-5C4495589C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3EE67-B295-4CF3-AAEA-89175E55254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20671-77F1-48CA-BE39-5C4495589C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3EE67-B295-4CF3-AAEA-89175E55254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20671-77F1-48CA-BE39-5C4495589C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3EE67-B295-4CF3-AAEA-89175E55254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20671-77F1-48CA-BE39-5C4495589C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3EE67-B295-4CF3-AAEA-89175E55254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20671-77F1-48CA-BE39-5C4495589C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3EE67-B295-4CF3-AAEA-89175E55254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20671-77F1-48CA-BE39-5C4495589C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23EE67-B295-4CF3-AAEA-89175E55254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20671-77F1-48CA-BE39-5C4495589C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5.png"/><Relationship Id="rId18" Type="http://schemas.openxmlformats.org/officeDocument/2006/relationships/image" Target="../media/image7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1.png"/><Relationship Id="rId11" Type="http://schemas.openxmlformats.org/officeDocument/2006/relationships/image" Target="../media/image7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0.png"/><Relationship Id="rId9" Type="http://schemas.openxmlformats.org/officeDocument/2006/relationships/image" Target="../media/image7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3550_kobieta_czerwien_grafika_makijaz-1024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5558" name="Picture 22" descr="Rendered Image"/>
          <p:cNvPicPr>
            <a:picLocks noChangeAspect="1" noChangeArrowheads="1"/>
          </p:cNvPicPr>
          <p:nvPr/>
        </p:nvPicPr>
        <p:blipFill>
          <a:blip r:embed="rId4">
            <a:lum bright="40000" contrast="40000"/>
          </a:blip>
          <a:srcRect/>
          <a:stretch>
            <a:fillRect/>
          </a:stretch>
        </p:blipFill>
        <p:spPr bwMode="auto">
          <a:xfrm>
            <a:off x="6072198" y="4214818"/>
            <a:ext cx="2162175" cy="752476"/>
          </a:xfrm>
          <a:prstGeom prst="rect">
            <a:avLst/>
          </a:prstGeom>
          <a:noFill/>
        </p:spPr>
      </p:pic>
      <p:pic>
        <p:nvPicPr>
          <p:cNvPr id="65560" name="Picture 24" descr="Rendered Image"/>
          <p:cNvPicPr>
            <a:picLocks noChangeAspect="1" noChangeArrowheads="1"/>
          </p:cNvPicPr>
          <p:nvPr/>
        </p:nvPicPr>
        <p:blipFill>
          <a:blip r:embed="rId5">
            <a:lum bright="40000" contrast="40000"/>
          </a:blip>
          <a:srcRect/>
          <a:stretch>
            <a:fillRect/>
          </a:stretch>
        </p:blipFill>
        <p:spPr bwMode="auto">
          <a:xfrm>
            <a:off x="5572132" y="5143512"/>
            <a:ext cx="3143250" cy="752476"/>
          </a:xfrm>
          <a:prstGeom prst="rect">
            <a:avLst/>
          </a:prstGeom>
          <a:noFill/>
        </p:spPr>
      </p:pic>
      <p:pic>
        <p:nvPicPr>
          <p:cNvPr id="65562" name="Picture 26" descr="Rendered Image"/>
          <p:cNvPicPr>
            <a:picLocks noChangeAspect="1" noChangeArrowheads="1"/>
          </p:cNvPicPr>
          <p:nvPr/>
        </p:nvPicPr>
        <p:blipFill>
          <a:blip r:embed="rId6">
            <a:lum bright="40000" contrast="40000"/>
          </a:blip>
          <a:srcRect/>
          <a:stretch>
            <a:fillRect/>
          </a:stretch>
        </p:blipFill>
        <p:spPr bwMode="auto">
          <a:xfrm>
            <a:off x="500034" y="714356"/>
            <a:ext cx="523875" cy="828676"/>
          </a:xfrm>
          <a:prstGeom prst="rect">
            <a:avLst/>
          </a:prstGeom>
          <a:noFill/>
        </p:spPr>
      </p:pic>
      <p:pic>
        <p:nvPicPr>
          <p:cNvPr id="65564" name="Picture 28" descr="Rendered Image"/>
          <p:cNvPicPr>
            <a:picLocks noChangeAspect="1" noChangeArrowheads="1"/>
          </p:cNvPicPr>
          <p:nvPr/>
        </p:nvPicPr>
        <p:blipFill>
          <a:blip r:embed="rId7">
            <a:lum bright="40000" contrast="40000"/>
          </a:blip>
          <a:srcRect/>
          <a:stretch>
            <a:fillRect/>
          </a:stretch>
        </p:blipFill>
        <p:spPr bwMode="auto">
          <a:xfrm>
            <a:off x="500034" y="1571612"/>
            <a:ext cx="523875" cy="828676"/>
          </a:xfrm>
          <a:prstGeom prst="rect">
            <a:avLst/>
          </a:prstGeom>
          <a:noFill/>
        </p:spPr>
      </p:pic>
      <p:pic>
        <p:nvPicPr>
          <p:cNvPr id="65566" name="Picture 30" descr="Rendered Image"/>
          <p:cNvPicPr>
            <a:picLocks noChangeAspect="1" noChangeArrowheads="1"/>
          </p:cNvPicPr>
          <p:nvPr/>
        </p:nvPicPr>
        <p:blipFill>
          <a:blip r:embed="rId8">
            <a:lum bright="40000" contrast="40000"/>
          </a:blip>
          <a:srcRect/>
          <a:stretch>
            <a:fillRect/>
          </a:stretch>
        </p:blipFill>
        <p:spPr bwMode="auto">
          <a:xfrm>
            <a:off x="571472" y="2357430"/>
            <a:ext cx="466725" cy="828676"/>
          </a:xfrm>
          <a:prstGeom prst="rect">
            <a:avLst/>
          </a:prstGeom>
          <a:noFill/>
        </p:spPr>
      </p:pic>
      <p:pic>
        <p:nvPicPr>
          <p:cNvPr id="21" name="Picture 30" descr="Rendered Image"/>
          <p:cNvPicPr>
            <a:picLocks noChangeAspect="1" noChangeArrowheads="1"/>
          </p:cNvPicPr>
          <p:nvPr/>
        </p:nvPicPr>
        <p:blipFill>
          <a:blip r:embed="rId8">
            <a:lum bright="40000" contrast="40000"/>
          </a:blip>
          <a:srcRect/>
          <a:stretch>
            <a:fillRect/>
          </a:stretch>
        </p:blipFill>
        <p:spPr bwMode="auto">
          <a:xfrm>
            <a:off x="571472" y="3214686"/>
            <a:ext cx="466725" cy="828676"/>
          </a:xfrm>
          <a:prstGeom prst="rect">
            <a:avLst/>
          </a:prstGeom>
          <a:noFill/>
        </p:spPr>
      </p:pic>
      <p:pic>
        <p:nvPicPr>
          <p:cNvPr id="65568" name="Picture 32" descr="Rendered Image"/>
          <p:cNvPicPr>
            <a:picLocks noChangeAspect="1" noChangeArrowheads="1"/>
          </p:cNvPicPr>
          <p:nvPr/>
        </p:nvPicPr>
        <p:blipFill>
          <a:blip r:embed="rId9">
            <a:lum bright="40000" contrast="40000"/>
          </a:blip>
          <a:srcRect/>
          <a:stretch>
            <a:fillRect/>
          </a:stretch>
        </p:blipFill>
        <p:spPr bwMode="auto">
          <a:xfrm>
            <a:off x="500034" y="4000504"/>
            <a:ext cx="523875" cy="828676"/>
          </a:xfrm>
          <a:prstGeom prst="rect">
            <a:avLst/>
          </a:prstGeom>
          <a:noFill/>
        </p:spPr>
      </p:pic>
      <p:pic>
        <p:nvPicPr>
          <p:cNvPr id="65570" name="Picture 34" descr="Rendered Image"/>
          <p:cNvPicPr>
            <a:picLocks noChangeAspect="1" noChangeArrowheads="1"/>
          </p:cNvPicPr>
          <p:nvPr/>
        </p:nvPicPr>
        <p:blipFill>
          <a:blip r:embed="rId10">
            <a:lum bright="40000" contrast="40000"/>
          </a:blip>
          <a:srcRect/>
          <a:stretch>
            <a:fillRect/>
          </a:stretch>
        </p:blipFill>
        <p:spPr bwMode="auto">
          <a:xfrm>
            <a:off x="500034" y="4786322"/>
            <a:ext cx="523875" cy="828676"/>
          </a:xfrm>
          <a:prstGeom prst="rect">
            <a:avLst/>
          </a:prstGeom>
          <a:noFill/>
        </p:spPr>
      </p:pic>
      <p:pic>
        <p:nvPicPr>
          <p:cNvPr id="65572" name="Picture 36" descr="Rendered Image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5500694" y="6000768"/>
            <a:ext cx="3273151" cy="500066"/>
          </a:xfrm>
          <a:prstGeom prst="rect">
            <a:avLst/>
          </a:prstGeom>
          <a:noFill/>
        </p:spPr>
      </p:pic>
      <p:pic>
        <p:nvPicPr>
          <p:cNvPr id="25" name="24 Imagen" descr="(tapeciarnia.pl)243550_kobieta_czerwien_grafika_makijaz-1024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23000">
    <p:zoom/>
    <p:sndAc>
      <p:stSnd loop="1">
        <p:snd r:embed="rId2" name="Taylor Swift - Shake It Of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5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65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5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5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5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65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5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5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5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5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655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5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5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5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65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55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65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65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655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55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65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65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655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655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5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5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655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55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65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65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65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65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9" dur="3000"/>
                                        <p:tgtEl>
                                          <p:spTgt spid="65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67876_kobieta_warkocz_kwiat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67728_kobieta_kon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68289_kobieta_rozgwiazda_perl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67574_kobieta_fantasy_motyl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296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296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42A1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74199_kobieta_blondynka_kwiat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62365_kobieta_planeta_re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4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74232_kobieta_wodospad_lisci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70862_kobieta_kwiatek_klepsydr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76124_kobieta_blondynka_kwiat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42D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79144_kobieta_kwiaty_we_wlosach_grafi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81635_fantasy_kobieta_ptaki_hustaw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84259_obraz_dziewczyna_trawa_placz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45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84048_dziewczyna_grafika_bizuteri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87791_ruda_dziewczyna_okulary_portret_grafi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91048_kobieta_spojrzenie_roz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40000"/>
              <a:lumOff val="6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40000"/>
              <a:lumOff val="6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92284_kobieta_dlon_portret_grafika_3d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99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99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192571_kobieta_rozwiane_wlosy_listki_grafika_3d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16535_kobieta_wamp_grafi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99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99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00700_reprodukcja_obrazu_ballerin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045D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045D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06203_las_dziewczyna_ksiezniczka_elf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12690_grafika_kobieta_makijaz_ozdoba_wlosow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99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99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15916_tatiana_nikitina_kobieta_torba_zakup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045D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045D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16345_kate_boucher_kobieta_zielony_kapelusz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2C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17840_grafika_blondynka_makijaz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18122_kobieta_dlugie_wlosy_kosmos_planety_grafi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045D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045D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21583_smutna_kobieta_oczy_fantas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40000"/>
              <a:lumOff val="6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40000"/>
              <a:lumOff val="6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20758_kobieta_niebieskie_kwiaty_portret_grafi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045D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045D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0066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22957_grafika_fantasy_kobiet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6009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6009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23375_fantasy_kobieta_kwiaty_motyl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24199_cris_ortega_malarstwo_kobiet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25453_dziewczyna_kapiel_wod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26291_kobieta_spojrzenie_motyl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2C16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26376_kobieta_fantasy_kolorowa_farb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27568_kobieta_lzy_portret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28251_dziewczyna_portret_grafi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D20D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D20D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0460_dziewczyna_indianka_puma_male_fantas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2476_grafika_kobieta_zielony_kapelusz_bizuteri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63D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63D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794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5601_kobieta_las_drozka_grafi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5750_kobieta_fantas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79424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79424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7422_kobieta_rozowe_wlosy_kwiaty_art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2C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9068_aniol_fantas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9527_kobieta_makijaz_spojrzeni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2C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9570_grafika_twarz_kobieta_warkocz_makijaz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9583_kobieta_makijaz_spojrzeni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9652_kobieta_bizuteria_ptaki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9780_piekna_dziewczyna_kwiaty_grafi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40000"/>
              <a:lumOff val="6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40000"/>
              <a:lumOff val="6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1714_dziewczyna_na_hustawc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39791_dziewczyna_kwiaty_spojrzenie_portret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0816_grafika_blondynka_zielone_ocz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0910_dziewczyna_portret_kwiaty_grafik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2331_grafika_rudowlosa_dziewczyn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3069_jesienna_dziewczyna_usmiech_liscie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3376_grafika_brunetka_sen_wlosy_kwiat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0996_grafika_kobieta_kwiat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4718_grafika_brunetka_kwiaty_magnoli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C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C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0996_grafika_kobieta_kwiaty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2425_kobieta_dama_obraz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e-digital-chicas-y-flores-102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453E4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453E4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e-digital-con-chicas-93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66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66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2790_fantasy_elf_ptaszek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55300" name="Picture 4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19638581">
            <a:off x="6264599" y="4159448"/>
            <a:ext cx="2030301" cy="130790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-357222" y="-285776"/>
            <a:ext cx="9929882" cy="750099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7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(4:3)</PresentationFormat>
  <Paragraphs>3</Paragraphs>
  <Slides>62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44</cp:revision>
  <dcterms:created xsi:type="dcterms:W3CDTF">2016-04-02T14:46:43Z</dcterms:created>
  <dcterms:modified xsi:type="dcterms:W3CDTF">2016-04-04T15:40:34Z</dcterms:modified>
</cp:coreProperties>
</file>