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0"/>
  </p:notesMasterIdLst>
  <p:sldIdLst>
    <p:sldId id="296" r:id="rId3"/>
    <p:sldId id="310" r:id="rId4"/>
    <p:sldId id="306" r:id="rId5"/>
    <p:sldId id="313" r:id="rId6"/>
    <p:sldId id="289" r:id="rId7"/>
    <p:sldId id="288" r:id="rId8"/>
    <p:sldId id="286" r:id="rId9"/>
    <p:sldId id="285" r:id="rId10"/>
    <p:sldId id="282" r:id="rId11"/>
    <p:sldId id="278" r:id="rId12"/>
    <p:sldId id="294" r:id="rId13"/>
    <p:sldId id="316" r:id="rId14"/>
    <p:sldId id="311" r:id="rId15"/>
    <p:sldId id="308" r:id="rId16"/>
    <p:sldId id="279" r:id="rId17"/>
    <p:sldId id="276" r:id="rId18"/>
    <p:sldId id="277" r:id="rId19"/>
    <p:sldId id="291" r:id="rId20"/>
    <p:sldId id="280" r:id="rId21"/>
    <p:sldId id="281" r:id="rId22"/>
    <p:sldId id="284" r:id="rId23"/>
    <p:sldId id="275" r:id="rId24"/>
    <p:sldId id="274" r:id="rId25"/>
    <p:sldId id="273" r:id="rId26"/>
    <p:sldId id="272" r:id="rId27"/>
    <p:sldId id="271" r:id="rId28"/>
    <p:sldId id="270" r:id="rId29"/>
    <p:sldId id="269" r:id="rId30"/>
    <p:sldId id="267" r:id="rId31"/>
    <p:sldId id="266" r:id="rId32"/>
    <p:sldId id="265" r:id="rId33"/>
    <p:sldId id="264" r:id="rId34"/>
    <p:sldId id="262" r:id="rId35"/>
    <p:sldId id="261" r:id="rId36"/>
    <p:sldId id="260" r:id="rId37"/>
    <p:sldId id="301" r:id="rId38"/>
    <p:sldId id="263" r:id="rId39"/>
    <p:sldId id="300" r:id="rId40"/>
    <p:sldId id="318" r:id="rId41"/>
    <p:sldId id="315" r:id="rId42"/>
    <p:sldId id="259" r:id="rId43"/>
    <p:sldId id="305" r:id="rId44"/>
    <p:sldId id="304" r:id="rId45"/>
    <p:sldId id="258" r:id="rId46"/>
    <p:sldId id="314" r:id="rId47"/>
    <p:sldId id="307" r:id="rId48"/>
    <p:sldId id="317" r:id="rId4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qBgnrv7utqo0Tvjt3bzAXQ" hashData="F+gfQe28N6rJMh7+1n4qT2P6uR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B600"/>
    <a:srgbClr val="CC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7386" autoAdjust="0"/>
    <p:restoredTop sz="97158" autoAdjust="0"/>
  </p:normalViewPr>
  <p:slideViewPr>
    <p:cSldViewPr>
      <p:cViewPr>
        <p:scale>
          <a:sx n="50" d="100"/>
          <a:sy n="50" d="100"/>
        </p:scale>
        <p:origin x="-552" y="-47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D362ED3-F7D1-4D9E-938A-3F3D274287B5}" type="datetimeFigureOut">
              <a:rPr lang="es-ES" smtClean="0"/>
              <a:pPr/>
              <a:t>01/08/2014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77AC19-42E6-47AC-AEAB-8C764F56EC0A}"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D77AC19-42E6-47AC-AEAB-8C764F56EC0A}" type="slidenum">
              <a:rPr lang="es-ES" smtClean="0"/>
              <a:pPr/>
              <a:t>18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0E64396-A02D-42AD-B804-5CB71B8CC591}" type="datetimeFigureOut">
              <a:rPr lang="es-ES" smtClean="0"/>
              <a:pPr/>
              <a:t>01/08/2014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7067F83-1ECD-4402-8EAD-D1A86BE96E0C}" type="slidenum">
              <a:rPr lang="es-ES" smtClean="0"/>
              <a:pPr/>
              <a:t>‹Nº›</a:t>
            </a:fld>
            <a:endParaRPr lang="es-ES"/>
          </a:p>
        </p:txBody>
      </p:sp>
    </p:spTree>
  </p:cSld>
  <p:clrMapOvr>
    <a:masterClrMapping/>
  </p:clrMapOvr>
  <p:transition spd="slow"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0E64396-A02D-42AD-B804-5CB71B8CC591}" type="datetimeFigureOut">
              <a:rPr lang="es-ES" smtClean="0"/>
              <a:pPr/>
              <a:t>01/08/2014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7067F83-1ECD-4402-8EAD-D1A86BE96E0C}" type="slidenum">
              <a:rPr lang="es-ES" smtClean="0"/>
              <a:pPr/>
              <a:t>‹Nº›</a:t>
            </a:fld>
            <a:endParaRPr lang="es-ES"/>
          </a:p>
        </p:txBody>
      </p:sp>
    </p:spTree>
  </p:cSld>
  <p:clrMapOvr>
    <a:masterClrMapping/>
  </p:clrMapOvr>
  <p:transition spd="slow"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0E64396-A02D-42AD-B804-5CB71B8CC591}" type="datetimeFigureOut">
              <a:rPr lang="es-ES" smtClean="0"/>
              <a:pPr/>
              <a:t>01/08/2014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7067F83-1ECD-4402-8EAD-D1A86BE96E0C}" type="slidenum">
              <a:rPr lang="es-ES" smtClean="0"/>
              <a:pPr/>
              <a:t>‹Nº›</a:t>
            </a:fld>
            <a:endParaRPr lang="es-ES"/>
          </a:p>
        </p:txBody>
      </p:sp>
    </p:spTree>
  </p:cSld>
  <p:clrMapOvr>
    <a:masterClrMapping/>
  </p:clrMapOvr>
  <p:transition spd="slow"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0E64396-A02D-42AD-B804-5CB71B8CC591}" type="datetimeFigureOut">
              <a:rPr lang="es-ES" smtClean="0"/>
              <a:pPr/>
              <a:t>01/08/2014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7067F83-1ECD-4402-8EAD-D1A86BE96E0C}" type="slidenum">
              <a:rPr lang="es-ES" smtClean="0"/>
              <a:pPr/>
              <a:t>‹Nº›</a:t>
            </a:fld>
            <a:endParaRPr lang="es-ES"/>
          </a:p>
        </p:txBody>
      </p:sp>
    </p:spTree>
  </p:cSld>
  <p:clrMapOvr>
    <a:masterClrMapping/>
  </p:clrMapOvr>
  <p:transition spd="slow"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0E64396-A02D-42AD-B804-5CB71B8CC591}" type="datetimeFigureOut">
              <a:rPr lang="es-ES" smtClean="0"/>
              <a:pPr/>
              <a:t>01/08/2014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7067F83-1ECD-4402-8EAD-D1A86BE96E0C}" type="slidenum">
              <a:rPr lang="es-ES" smtClean="0"/>
              <a:pPr/>
              <a:t>‹Nº›</a:t>
            </a:fld>
            <a:endParaRPr lang="es-ES"/>
          </a:p>
        </p:txBody>
      </p:sp>
    </p:spTree>
  </p:cSld>
  <p:clrMapOvr>
    <a:masterClrMapping/>
  </p:clrMapOvr>
  <p:transition spd="slow"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0E64396-A02D-42AD-B804-5CB71B8CC591}" type="datetimeFigureOut">
              <a:rPr lang="es-ES" smtClean="0"/>
              <a:pPr/>
              <a:t>01/08/2014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7067F83-1ECD-4402-8EAD-D1A86BE96E0C}" type="slidenum">
              <a:rPr lang="es-ES" smtClean="0"/>
              <a:pPr/>
              <a:t>‹Nº›</a:t>
            </a:fld>
            <a:endParaRPr lang="es-ES"/>
          </a:p>
        </p:txBody>
      </p:sp>
    </p:spTree>
  </p:cSld>
  <p:clrMapOvr>
    <a:masterClrMapping/>
  </p:clrMapOvr>
  <p:transition spd="slow"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0E64396-A02D-42AD-B804-5CB71B8CC591}" type="datetimeFigureOut">
              <a:rPr lang="es-ES" smtClean="0"/>
              <a:pPr/>
              <a:t>01/08/2014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7067F83-1ECD-4402-8EAD-D1A86BE96E0C}" type="slidenum">
              <a:rPr lang="es-ES" smtClean="0"/>
              <a:pPr/>
              <a:t>‹Nº›</a:t>
            </a:fld>
            <a:endParaRPr lang="es-ES"/>
          </a:p>
        </p:txBody>
      </p:sp>
    </p:spTree>
  </p:cSld>
  <p:clrMapOvr>
    <a:masterClrMapping/>
  </p:clrMapOvr>
  <p:transition spd="slow"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0E64396-A02D-42AD-B804-5CB71B8CC591}" type="datetimeFigureOut">
              <a:rPr lang="es-ES" smtClean="0"/>
              <a:pPr/>
              <a:t>01/08/2014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7067F83-1ECD-4402-8EAD-D1A86BE96E0C}" type="slidenum">
              <a:rPr lang="es-ES" smtClean="0"/>
              <a:pPr/>
              <a:t>‹Nº›</a:t>
            </a:fld>
            <a:endParaRPr lang="es-ES"/>
          </a:p>
        </p:txBody>
      </p:sp>
    </p:spTree>
  </p:cSld>
  <p:clrMapOvr>
    <a:masterClrMapping/>
  </p:clrMapOvr>
  <p:transition spd="slow"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0E64396-A02D-42AD-B804-5CB71B8CC591}" type="datetimeFigureOut">
              <a:rPr lang="es-ES" smtClean="0"/>
              <a:pPr/>
              <a:t>01/08/2014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7067F83-1ECD-4402-8EAD-D1A86BE96E0C}" type="slidenum">
              <a:rPr lang="es-ES" smtClean="0"/>
              <a:pPr/>
              <a:t>‹Nº›</a:t>
            </a:fld>
            <a:endParaRPr lang="es-ES"/>
          </a:p>
        </p:txBody>
      </p:sp>
    </p:spTree>
  </p:cSld>
  <p:clrMapOvr>
    <a:masterClrMapping/>
  </p:clrMapOvr>
  <p:transition spd="slow"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0E64396-A02D-42AD-B804-5CB71B8CC591}" type="datetimeFigureOut">
              <a:rPr lang="es-ES" smtClean="0"/>
              <a:pPr/>
              <a:t>01/08/2014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7067F83-1ECD-4402-8EAD-D1A86BE96E0C}" type="slidenum">
              <a:rPr lang="es-ES" smtClean="0"/>
              <a:pPr/>
              <a:t>‹Nº›</a:t>
            </a:fld>
            <a:endParaRPr lang="es-ES"/>
          </a:p>
        </p:txBody>
      </p:sp>
    </p:spTree>
  </p:cSld>
  <p:clrMapOvr>
    <a:masterClrMapping/>
  </p:clrMapOvr>
  <p:transition spd="slow"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0E64396-A02D-42AD-B804-5CB71B8CC591}" type="datetimeFigureOut">
              <a:rPr lang="es-ES" smtClean="0"/>
              <a:pPr/>
              <a:t>01/08/2014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7067F83-1ECD-4402-8EAD-D1A86BE96E0C}" type="slidenum">
              <a:rPr lang="es-ES" smtClean="0"/>
              <a:pPr/>
              <a:t>‹Nº›</a:t>
            </a:fld>
            <a:endParaRPr lang="es-ES"/>
          </a:p>
        </p:txBody>
      </p:sp>
    </p:spTree>
  </p:cSld>
  <p:clrMapOvr>
    <a:masterClrMapping/>
  </p:clrMapOvr>
  <p:transition spd="slow"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6B839CF-933B-4237-B7F8-30460A9528EF}"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E64396-A02D-42AD-B804-5CB71B8CC591}" type="datetimeFigureOut">
              <a:rPr lang="es-ES" smtClean="0"/>
              <a:pPr/>
              <a:t>01/08/2014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067F83-1ECD-4402-8EAD-D1A86BE96E0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7B94192-9DDE-4A0B-B904-3457D41EEB2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8" Type="http://schemas.openxmlformats.org/officeDocument/2006/relationships/hyperlink" Target="http://www.vatican.va/various/basiliche/san_pietro/vr_tour/Media/VR/St_Peter_Nave/indice.html" TargetMode="External"/><Relationship Id="rId13" Type="http://schemas.openxmlformats.org/officeDocument/2006/relationships/hyperlink" Target="http://www.vatican.va/various/basiliche/san_pietro/vr_tour/Media/VR/St_Peter_Square2/indice.html" TargetMode="External"/><Relationship Id="rId3" Type="http://schemas.openxmlformats.org/officeDocument/2006/relationships/image" Target="../media/image91.jpeg"/><Relationship Id="rId7" Type="http://schemas.openxmlformats.org/officeDocument/2006/relationships/hyperlink" Target="http://www.vatican.va/various/basiliche/san_pietro/vr_tour/Media/VR/St_Peter_South_Transept/indice.html" TargetMode="External"/><Relationship Id="rId12" Type="http://schemas.openxmlformats.org/officeDocument/2006/relationships/hyperlink" Target="http://www.vatican.va/various/basiliche/san_pietro/vr_tour/Media/VR/St_Peter_Square1/indice.html" TargetMode="External"/><Relationship Id="rId2" Type="http://schemas.openxmlformats.org/officeDocument/2006/relationships/image" Target="../media/image11.png"/><Relationship Id="rId16"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hyperlink" Target="http://www.vatican.va/various/basiliche/san_pietro/vr_tour/Media/VR/St_Peter_North_Transept/indice.html" TargetMode="External"/><Relationship Id="rId11" Type="http://schemas.openxmlformats.org/officeDocument/2006/relationships/hyperlink" Target="http://www.vatican.va/various/basiliche/san_pietro/vr_tour/Media/VR/St_Peter_Jerome/indice.html" TargetMode="External"/><Relationship Id="rId5" Type="http://schemas.openxmlformats.org/officeDocument/2006/relationships/hyperlink" Target="http://www.vatican.va/various/basiliche/san_pietro/vr_tour/Media/VR/St_Peter_Altar/indice.html" TargetMode="External"/><Relationship Id="rId15" Type="http://schemas.openxmlformats.org/officeDocument/2006/relationships/image" Target="../media/image92.gif"/><Relationship Id="rId10" Type="http://schemas.openxmlformats.org/officeDocument/2006/relationships/hyperlink" Target="http://www.vatican.va/various/basiliche/san_pietro/vr_tour/Media/VR/St_Peter_Pieta/indice.html" TargetMode="External"/><Relationship Id="rId4" Type="http://schemas.openxmlformats.org/officeDocument/2006/relationships/hyperlink" Target="http://www.vatican.va/various/basiliche/san_pietro/vr_tour/Media/VR/St_Peter_Apse/indice.html" TargetMode="External"/><Relationship Id="rId9" Type="http://schemas.openxmlformats.org/officeDocument/2006/relationships/hyperlink" Target="http://www.vatican.va/various/basiliche/san_pietro/vr_tour/Media/VR/St_Peter_Choir_Chapel/indice.html" TargetMode="External"/><Relationship Id="rId14" Type="http://schemas.openxmlformats.org/officeDocument/2006/relationships/hyperlink" Target="http://www.vatican.va/various/cappelle/sistina_vr/index.html"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94.png"/></Relationships>
</file>

<file path=ppt/slides/_rels/slide4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95.png"/><Relationship Id="rId7" Type="http://schemas.openxmlformats.org/officeDocument/2006/relationships/image" Target="../media/image9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9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537318753_5ab6b68dca_b.jpg"/>
          <p:cNvPicPr>
            <a:picLocks noChangeAspect="1"/>
          </p:cNvPicPr>
          <p:nvPr/>
        </p:nvPicPr>
        <p:blipFill>
          <a:blip r:embed="rId3"/>
          <a:stretch>
            <a:fillRect/>
          </a:stretch>
        </p:blipFill>
        <p:spPr>
          <a:xfrm>
            <a:off x="0" y="0"/>
            <a:ext cx="9144000" cy="6858000"/>
          </a:xfrm>
          <a:prstGeom prst="rect">
            <a:avLst/>
          </a:prstGeom>
        </p:spPr>
      </p:pic>
      <p:pic>
        <p:nvPicPr>
          <p:cNvPr id="14" name="13 Imagen" descr="6537318753_5ab6b68dca_b.jpg"/>
          <p:cNvPicPr>
            <a:picLocks noChangeAspect="1"/>
          </p:cNvPicPr>
          <p:nvPr/>
        </p:nvPicPr>
        <p:blipFill>
          <a:blip r:embed="rId3"/>
          <a:srcRect r="50000"/>
          <a:stretch>
            <a:fillRect/>
          </a:stretch>
        </p:blipFill>
        <p:spPr>
          <a:xfrm>
            <a:off x="0" y="0"/>
            <a:ext cx="4572000" cy="6858000"/>
          </a:xfrm>
          <a:prstGeom prst="rect">
            <a:avLst/>
          </a:prstGeom>
        </p:spPr>
      </p:pic>
      <p:pic>
        <p:nvPicPr>
          <p:cNvPr id="15" name="14 Imagen" descr="6537318753_5ab6b68dca_b.jpg"/>
          <p:cNvPicPr>
            <a:picLocks noChangeAspect="1"/>
          </p:cNvPicPr>
          <p:nvPr/>
        </p:nvPicPr>
        <p:blipFill>
          <a:blip r:embed="rId3"/>
          <a:srcRect l="50000"/>
          <a:stretch>
            <a:fillRect/>
          </a:stretch>
        </p:blipFill>
        <p:spPr>
          <a:xfrm>
            <a:off x="4572000" y="0"/>
            <a:ext cx="4572000" cy="6858000"/>
          </a:xfrm>
          <a:prstGeom prst="rect">
            <a:avLst/>
          </a:prstGeom>
        </p:spPr>
      </p:pic>
      <p:pic>
        <p:nvPicPr>
          <p:cNvPr id="16" name="Picture 4" descr="Rendered Image"/>
          <p:cNvPicPr>
            <a:picLocks noChangeAspect="1" noChangeArrowheads="1"/>
          </p:cNvPicPr>
          <p:nvPr/>
        </p:nvPicPr>
        <p:blipFill>
          <a:blip r:embed="rId4">
            <a:lum bright="10000" contrast="20000"/>
          </a:blip>
          <a:srcRect/>
          <a:stretch>
            <a:fillRect/>
          </a:stretch>
        </p:blipFill>
        <p:spPr bwMode="auto">
          <a:xfrm>
            <a:off x="714348" y="285728"/>
            <a:ext cx="2819400" cy="561975"/>
          </a:xfrm>
          <a:prstGeom prst="rect">
            <a:avLst/>
          </a:prstGeom>
          <a:noFill/>
        </p:spPr>
      </p:pic>
      <p:pic>
        <p:nvPicPr>
          <p:cNvPr id="17" name="Picture 6" descr="Rendered Image"/>
          <p:cNvPicPr>
            <a:picLocks noChangeAspect="1" noChangeArrowheads="1"/>
          </p:cNvPicPr>
          <p:nvPr/>
        </p:nvPicPr>
        <p:blipFill>
          <a:blip r:embed="rId5">
            <a:lum bright="10000" contrast="20000"/>
          </a:blip>
          <a:srcRect/>
          <a:stretch>
            <a:fillRect/>
          </a:stretch>
        </p:blipFill>
        <p:spPr bwMode="auto">
          <a:xfrm>
            <a:off x="3857620" y="357166"/>
            <a:ext cx="790575" cy="495301"/>
          </a:xfrm>
          <a:prstGeom prst="rect">
            <a:avLst/>
          </a:prstGeom>
          <a:noFill/>
        </p:spPr>
      </p:pic>
      <p:pic>
        <p:nvPicPr>
          <p:cNvPr id="18" name="Picture 8" descr="Rendered Image"/>
          <p:cNvPicPr>
            <a:picLocks noChangeAspect="1" noChangeArrowheads="1"/>
          </p:cNvPicPr>
          <p:nvPr/>
        </p:nvPicPr>
        <p:blipFill>
          <a:blip r:embed="rId6">
            <a:lum bright="10000" contrast="20000"/>
          </a:blip>
          <a:srcRect/>
          <a:stretch>
            <a:fillRect/>
          </a:stretch>
        </p:blipFill>
        <p:spPr bwMode="auto">
          <a:xfrm>
            <a:off x="4929190" y="285728"/>
            <a:ext cx="1323975" cy="561975"/>
          </a:xfrm>
          <a:prstGeom prst="rect">
            <a:avLst/>
          </a:prstGeom>
          <a:noFill/>
        </p:spPr>
      </p:pic>
      <p:pic>
        <p:nvPicPr>
          <p:cNvPr id="19" name="Picture 10" descr="Rendered Image"/>
          <p:cNvPicPr>
            <a:picLocks noChangeAspect="1" noChangeArrowheads="1"/>
          </p:cNvPicPr>
          <p:nvPr/>
        </p:nvPicPr>
        <p:blipFill>
          <a:blip r:embed="rId7">
            <a:lum bright="10000" contrast="20000"/>
          </a:blip>
          <a:srcRect/>
          <a:stretch>
            <a:fillRect/>
          </a:stretch>
        </p:blipFill>
        <p:spPr bwMode="auto">
          <a:xfrm>
            <a:off x="6429388" y="357166"/>
            <a:ext cx="2038350" cy="514351"/>
          </a:xfrm>
          <a:prstGeom prst="rect">
            <a:avLst/>
          </a:prstGeom>
          <a:noFill/>
        </p:spPr>
      </p:pic>
      <p:pic>
        <p:nvPicPr>
          <p:cNvPr id="20" name="Picture 12" descr="Rendered Image"/>
          <p:cNvPicPr>
            <a:picLocks noChangeAspect="1" noChangeArrowheads="1"/>
          </p:cNvPicPr>
          <p:nvPr/>
        </p:nvPicPr>
        <p:blipFill>
          <a:blip r:embed="rId8">
            <a:lum bright="10000" contrast="20000"/>
          </a:blip>
          <a:srcRect/>
          <a:stretch>
            <a:fillRect/>
          </a:stretch>
        </p:blipFill>
        <p:spPr bwMode="auto">
          <a:xfrm>
            <a:off x="1000100" y="1000108"/>
            <a:ext cx="2305050" cy="561975"/>
          </a:xfrm>
          <a:prstGeom prst="rect">
            <a:avLst/>
          </a:prstGeom>
          <a:noFill/>
        </p:spPr>
      </p:pic>
      <p:pic>
        <p:nvPicPr>
          <p:cNvPr id="21" name="Picture 14" descr="Rendered Image"/>
          <p:cNvPicPr>
            <a:picLocks noChangeAspect="1" noChangeArrowheads="1"/>
          </p:cNvPicPr>
          <p:nvPr/>
        </p:nvPicPr>
        <p:blipFill>
          <a:blip r:embed="rId9">
            <a:lum bright="10000" contrast="20000"/>
          </a:blip>
          <a:srcRect/>
          <a:stretch>
            <a:fillRect/>
          </a:stretch>
        </p:blipFill>
        <p:spPr bwMode="auto">
          <a:xfrm>
            <a:off x="3571868" y="1071546"/>
            <a:ext cx="1123950" cy="495301"/>
          </a:xfrm>
          <a:prstGeom prst="rect">
            <a:avLst/>
          </a:prstGeom>
          <a:noFill/>
        </p:spPr>
      </p:pic>
      <p:pic>
        <p:nvPicPr>
          <p:cNvPr id="22" name="Picture 16" descr="Rendered Image"/>
          <p:cNvPicPr>
            <a:picLocks noChangeAspect="1" noChangeArrowheads="1"/>
          </p:cNvPicPr>
          <p:nvPr/>
        </p:nvPicPr>
        <p:blipFill>
          <a:blip r:embed="rId10">
            <a:lum bright="10000" contrast="20000"/>
          </a:blip>
          <a:srcRect/>
          <a:stretch>
            <a:fillRect/>
          </a:stretch>
        </p:blipFill>
        <p:spPr bwMode="auto">
          <a:xfrm>
            <a:off x="4786314" y="1000108"/>
            <a:ext cx="3267075" cy="571501"/>
          </a:xfrm>
          <a:prstGeom prst="rect">
            <a:avLst/>
          </a:prstGeom>
          <a:noFill/>
        </p:spPr>
      </p:pic>
      <p:pic>
        <p:nvPicPr>
          <p:cNvPr id="23" name="Picture 18" descr="Rendered Image"/>
          <p:cNvPicPr>
            <a:picLocks noChangeAspect="1" noChangeArrowheads="1"/>
          </p:cNvPicPr>
          <p:nvPr/>
        </p:nvPicPr>
        <p:blipFill>
          <a:blip r:embed="rId11">
            <a:lum bright="10000" contrast="20000"/>
          </a:blip>
          <a:srcRect/>
          <a:stretch>
            <a:fillRect/>
          </a:stretch>
        </p:blipFill>
        <p:spPr bwMode="auto">
          <a:xfrm>
            <a:off x="2500298" y="1785926"/>
            <a:ext cx="1895475" cy="561975"/>
          </a:xfrm>
          <a:prstGeom prst="rect">
            <a:avLst/>
          </a:prstGeom>
          <a:noFill/>
        </p:spPr>
      </p:pic>
      <p:pic>
        <p:nvPicPr>
          <p:cNvPr id="24" name="Picture 20" descr="Rendered Image"/>
          <p:cNvPicPr>
            <a:picLocks noChangeAspect="1" noChangeArrowheads="1"/>
          </p:cNvPicPr>
          <p:nvPr/>
        </p:nvPicPr>
        <p:blipFill>
          <a:blip r:embed="rId12">
            <a:lum bright="10000" contrast="20000"/>
          </a:blip>
          <a:srcRect/>
          <a:stretch>
            <a:fillRect/>
          </a:stretch>
        </p:blipFill>
        <p:spPr bwMode="auto">
          <a:xfrm>
            <a:off x="4714876" y="1714488"/>
            <a:ext cx="2076450" cy="561975"/>
          </a:xfrm>
          <a:prstGeom prst="rect">
            <a:avLst/>
          </a:prstGeom>
          <a:noFill/>
        </p:spPr>
      </p:pic>
      <p:sp>
        <p:nvSpPr>
          <p:cNvPr id="25" name="24 CuadroTexto"/>
          <p:cNvSpPr txBox="1"/>
          <p:nvPr/>
        </p:nvSpPr>
        <p:spPr>
          <a:xfrm>
            <a:off x="0" y="6143644"/>
            <a:ext cx="2084225" cy="307777"/>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_tradnl" sz="1400" b="1" dirty="0" smtClean="0">
                <a:ln w="50800"/>
                <a:solidFill>
                  <a:schemeClr val="bg1">
                    <a:shade val="50000"/>
                  </a:schemeClr>
                </a:solidFill>
                <a:latin typeface="Agency FB" pitchFamily="34" charset="0"/>
              </a:rPr>
              <a:t>Esta es una creación de Raquel</a:t>
            </a:r>
            <a:endParaRPr lang="es-ES" sz="1400" b="1" dirty="0">
              <a:ln w="50800"/>
              <a:solidFill>
                <a:schemeClr val="bg1">
                  <a:shade val="50000"/>
                </a:schemeClr>
              </a:solidFill>
              <a:latin typeface="Agency FB" pitchFamily="34" charset="0"/>
            </a:endParaRPr>
          </a:p>
        </p:txBody>
      </p:sp>
    </p:spTree>
  </p:cSld>
  <p:clrMapOvr>
    <a:masterClrMapping/>
  </p:clrMapOvr>
  <p:transition spd="slow" advTm="30000">
    <p:sndAc>
      <p:stSnd loop="1">
        <p:snd r:embed="rId2" name="Cantos Gregorianos  el Vatican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000"/>
                                  </p:stCondLst>
                                  <p:childTnLst>
                                    <p:anim calcmode="lin" valueType="num">
                                      <p:cBhvr>
                                        <p:cTn id="6" dur="5000"/>
                                        <p:tgtEl>
                                          <p:spTgt spid="14"/>
                                        </p:tgtEl>
                                        <p:attrNameLst>
                                          <p:attrName>ppt_x</p:attrName>
                                        </p:attrNameLst>
                                      </p:cBhvr>
                                      <p:tavLst>
                                        <p:tav tm="0">
                                          <p:val>
                                            <p:strVal val="ppt_x"/>
                                          </p:val>
                                        </p:tav>
                                        <p:tav tm="100000">
                                          <p:val>
                                            <p:strVal val="ppt_x-ppt_w/2"/>
                                          </p:val>
                                        </p:tav>
                                      </p:tavLst>
                                    </p:anim>
                                    <p:anim calcmode="lin" valueType="num">
                                      <p:cBhvr>
                                        <p:cTn id="7" dur="5000"/>
                                        <p:tgtEl>
                                          <p:spTgt spid="14"/>
                                        </p:tgtEl>
                                        <p:attrNameLst>
                                          <p:attrName>ppt_y</p:attrName>
                                        </p:attrNameLst>
                                      </p:cBhvr>
                                      <p:tavLst>
                                        <p:tav tm="0">
                                          <p:val>
                                            <p:strVal val="ppt_y"/>
                                          </p:val>
                                        </p:tav>
                                        <p:tav tm="100000">
                                          <p:val>
                                            <p:strVal val="ppt_y"/>
                                          </p:val>
                                        </p:tav>
                                      </p:tavLst>
                                    </p:anim>
                                    <p:anim calcmode="lin" valueType="num">
                                      <p:cBhvr>
                                        <p:cTn id="8" dur="5000"/>
                                        <p:tgtEl>
                                          <p:spTgt spid="14"/>
                                        </p:tgtEl>
                                        <p:attrNameLst>
                                          <p:attrName>ppt_w</p:attrName>
                                        </p:attrNameLst>
                                      </p:cBhvr>
                                      <p:tavLst>
                                        <p:tav tm="0">
                                          <p:val>
                                            <p:strVal val="ppt_w"/>
                                          </p:val>
                                        </p:tav>
                                        <p:tav tm="100000">
                                          <p:val>
                                            <p:fltVal val="0"/>
                                          </p:val>
                                        </p:tav>
                                      </p:tavLst>
                                    </p:anim>
                                    <p:anim calcmode="lin" valueType="num">
                                      <p:cBhvr>
                                        <p:cTn id="9" dur="5000"/>
                                        <p:tgtEl>
                                          <p:spTgt spid="14"/>
                                        </p:tgtEl>
                                        <p:attrNameLst>
                                          <p:attrName>ppt_h</p:attrName>
                                        </p:attrNameLst>
                                      </p:cBhvr>
                                      <p:tavLst>
                                        <p:tav tm="0">
                                          <p:val>
                                            <p:strVal val="ppt_h"/>
                                          </p:val>
                                        </p:tav>
                                        <p:tav tm="100000">
                                          <p:val>
                                            <p:strVal val="ppt_h"/>
                                          </p:val>
                                        </p:tav>
                                      </p:tavLst>
                                    </p:anim>
                                    <p:set>
                                      <p:cBhvr>
                                        <p:cTn id="10" dur="1" fill="hold">
                                          <p:stCondLst>
                                            <p:cond delay="4999"/>
                                          </p:stCondLst>
                                        </p:cTn>
                                        <p:tgtEl>
                                          <p:spTgt spid="14"/>
                                        </p:tgtEl>
                                        <p:attrNameLst>
                                          <p:attrName>style.visibility</p:attrName>
                                        </p:attrNameLst>
                                      </p:cBhvr>
                                      <p:to>
                                        <p:strVal val="hidden"/>
                                      </p:to>
                                    </p:set>
                                  </p:childTnLst>
                                </p:cTn>
                              </p:par>
                              <p:par>
                                <p:cTn id="11" presetID="17" presetClass="exit" presetSubtype="2" fill="hold" nodeType="withEffect">
                                  <p:stCondLst>
                                    <p:cond delay="1000"/>
                                  </p:stCondLst>
                                  <p:childTnLst>
                                    <p:anim calcmode="lin" valueType="num">
                                      <p:cBhvr>
                                        <p:cTn id="12" dur="5000"/>
                                        <p:tgtEl>
                                          <p:spTgt spid="15"/>
                                        </p:tgtEl>
                                        <p:attrNameLst>
                                          <p:attrName>ppt_x</p:attrName>
                                        </p:attrNameLst>
                                      </p:cBhvr>
                                      <p:tavLst>
                                        <p:tav tm="0">
                                          <p:val>
                                            <p:strVal val="ppt_x"/>
                                          </p:val>
                                        </p:tav>
                                        <p:tav tm="100000">
                                          <p:val>
                                            <p:strVal val="ppt_x+ppt_w/2"/>
                                          </p:val>
                                        </p:tav>
                                      </p:tavLst>
                                    </p:anim>
                                    <p:anim calcmode="lin" valueType="num">
                                      <p:cBhvr>
                                        <p:cTn id="13" dur="5000"/>
                                        <p:tgtEl>
                                          <p:spTgt spid="15"/>
                                        </p:tgtEl>
                                        <p:attrNameLst>
                                          <p:attrName>ppt_y</p:attrName>
                                        </p:attrNameLst>
                                      </p:cBhvr>
                                      <p:tavLst>
                                        <p:tav tm="0">
                                          <p:val>
                                            <p:strVal val="ppt_y"/>
                                          </p:val>
                                        </p:tav>
                                        <p:tav tm="100000">
                                          <p:val>
                                            <p:strVal val="ppt_y"/>
                                          </p:val>
                                        </p:tav>
                                      </p:tavLst>
                                    </p:anim>
                                    <p:anim calcmode="lin" valueType="num">
                                      <p:cBhvr>
                                        <p:cTn id="14" dur="5000"/>
                                        <p:tgtEl>
                                          <p:spTgt spid="15"/>
                                        </p:tgtEl>
                                        <p:attrNameLst>
                                          <p:attrName>ppt_w</p:attrName>
                                        </p:attrNameLst>
                                      </p:cBhvr>
                                      <p:tavLst>
                                        <p:tav tm="0">
                                          <p:val>
                                            <p:strVal val="ppt_w"/>
                                          </p:val>
                                        </p:tav>
                                        <p:tav tm="100000">
                                          <p:val>
                                            <p:fltVal val="0"/>
                                          </p:val>
                                        </p:tav>
                                      </p:tavLst>
                                    </p:anim>
                                    <p:anim calcmode="lin" valueType="num">
                                      <p:cBhvr>
                                        <p:cTn id="15" dur="5000"/>
                                        <p:tgtEl>
                                          <p:spTgt spid="15"/>
                                        </p:tgtEl>
                                        <p:attrNameLst>
                                          <p:attrName>ppt_h</p:attrName>
                                        </p:attrNameLst>
                                      </p:cBhvr>
                                      <p:tavLst>
                                        <p:tav tm="0">
                                          <p:val>
                                            <p:strVal val="ppt_h"/>
                                          </p:val>
                                        </p:tav>
                                        <p:tav tm="100000">
                                          <p:val>
                                            <p:strVal val="ppt_h"/>
                                          </p:val>
                                        </p:tav>
                                      </p:tavLst>
                                    </p:anim>
                                    <p:set>
                                      <p:cBhvr>
                                        <p:cTn id="16" dur="1" fill="hold">
                                          <p:stCondLst>
                                            <p:cond delay="4999"/>
                                          </p:stCondLst>
                                        </p:cTn>
                                        <p:tgtEl>
                                          <p:spTgt spid="15"/>
                                        </p:tgtEl>
                                        <p:attrNameLst>
                                          <p:attrName>style.visibility</p:attrName>
                                        </p:attrNameLst>
                                      </p:cBhvr>
                                      <p:to>
                                        <p:strVal val="hidden"/>
                                      </p:to>
                                    </p:set>
                                  </p:childTnLst>
                                </p:cTn>
                              </p:par>
                              <p:par>
                                <p:cTn id="17" presetID="17" presetClass="entr" presetSubtype="10" fill="hold" nodeType="withEffect">
                                  <p:stCondLst>
                                    <p:cond delay="100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strVal val="#ppt_h"/>
                                          </p:val>
                                        </p:tav>
                                        <p:tav tm="100000">
                                          <p:val>
                                            <p:strVal val="#ppt_h"/>
                                          </p:val>
                                        </p:tav>
                                      </p:tavLst>
                                    </p:anim>
                                  </p:childTnLst>
                                </p:cTn>
                              </p:par>
                            </p:childTnLst>
                          </p:cTn>
                        </p:par>
                        <p:par>
                          <p:cTn id="21" fill="hold">
                            <p:stCondLst>
                              <p:cond delay="6000"/>
                            </p:stCondLst>
                            <p:childTnLst>
                              <p:par>
                                <p:cTn id="22" presetID="31" presetClass="entr" presetSubtype="0" fill="hold" nodeType="afterEffect">
                                  <p:stCondLst>
                                    <p:cond delay="0"/>
                                  </p:stCondLst>
                                  <p:iterate type="lt">
                                    <p:tmPct val="5000"/>
                                  </p:iterate>
                                  <p:childTnLst>
                                    <p:set>
                                      <p:cBhvr>
                                        <p:cTn id="23" dur="1" fill="hold">
                                          <p:stCondLst>
                                            <p:cond delay="0"/>
                                          </p:stCondLst>
                                        </p:cTn>
                                        <p:tgtEl>
                                          <p:spTgt spid="16"/>
                                        </p:tgtEl>
                                        <p:attrNameLst>
                                          <p:attrName>style.visibility</p:attrName>
                                        </p:attrNameLst>
                                      </p:cBhvr>
                                      <p:to>
                                        <p:strVal val="visible"/>
                                      </p:to>
                                    </p:set>
                                    <p:anim calcmode="lin" valueType="num">
                                      <p:cBhvr>
                                        <p:cTn id="24" dur="2000" fill="hold"/>
                                        <p:tgtEl>
                                          <p:spTgt spid="16"/>
                                        </p:tgtEl>
                                        <p:attrNameLst>
                                          <p:attrName>ppt_w</p:attrName>
                                        </p:attrNameLst>
                                      </p:cBhvr>
                                      <p:tavLst>
                                        <p:tav tm="0">
                                          <p:val>
                                            <p:fltVal val="0"/>
                                          </p:val>
                                        </p:tav>
                                        <p:tav tm="100000">
                                          <p:val>
                                            <p:strVal val="#ppt_w"/>
                                          </p:val>
                                        </p:tav>
                                      </p:tavLst>
                                    </p:anim>
                                    <p:anim calcmode="lin" valueType="num">
                                      <p:cBhvr>
                                        <p:cTn id="25" dur="2000" fill="hold"/>
                                        <p:tgtEl>
                                          <p:spTgt spid="16"/>
                                        </p:tgtEl>
                                        <p:attrNameLst>
                                          <p:attrName>ppt_h</p:attrName>
                                        </p:attrNameLst>
                                      </p:cBhvr>
                                      <p:tavLst>
                                        <p:tav tm="0">
                                          <p:val>
                                            <p:fltVal val="0"/>
                                          </p:val>
                                        </p:tav>
                                        <p:tav tm="100000">
                                          <p:val>
                                            <p:strVal val="#ppt_h"/>
                                          </p:val>
                                        </p:tav>
                                      </p:tavLst>
                                    </p:anim>
                                    <p:anim calcmode="lin" valueType="num">
                                      <p:cBhvr>
                                        <p:cTn id="26" dur="2000" fill="hold"/>
                                        <p:tgtEl>
                                          <p:spTgt spid="16"/>
                                        </p:tgtEl>
                                        <p:attrNameLst>
                                          <p:attrName>style.rotation</p:attrName>
                                        </p:attrNameLst>
                                      </p:cBhvr>
                                      <p:tavLst>
                                        <p:tav tm="0">
                                          <p:val>
                                            <p:fltVal val="90"/>
                                          </p:val>
                                        </p:tav>
                                        <p:tav tm="100000">
                                          <p:val>
                                            <p:fltVal val="0"/>
                                          </p:val>
                                        </p:tav>
                                      </p:tavLst>
                                    </p:anim>
                                    <p:animEffect transition="in" filter="fade">
                                      <p:cBhvr>
                                        <p:cTn id="27" dur="2000"/>
                                        <p:tgtEl>
                                          <p:spTgt spid="16"/>
                                        </p:tgtEl>
                                      </p:cBhvr>
                                    </p:animEffect>
                                  </p:childTnLst>
                                </p:cTn>
                              </p:par>
                            </p:childTnLst>
                          </p:cTn>
                        </p:par>
                        <p:par>
                          <p:cTn id="28" fill="hold">
                            <p:stCondLst>
                              <p:cond delay="8000"/>
                            </p:stCondLst>
                            <p:childTnLst>
                              <p:par>
                                <p:cTn id="29" presetID="31" presetClass="entr" presetSubtype="0" fill="hold" nodeType="afterEffect">
                                  <p:stCondLst>
                                    <p:cond delay="0"/>
                                  </p:stCondLst>
                                  <p:iterate type="lt">
                                    <p:tmPct val="5000"/>
                                  </p:iterate>
                                  <p:childTnLst>
                                    <p:set>
                                      <p:cBhvr>
                                        <p:cTn id="30" dur="1" fill="hold">
                                          <p:stCondLst>
                                            <p:cond delay="0"/>
                                          </p:stCondLst>
                                        </p:cTn>
                                        <p:tgtEl>
                                          <p:spTgt spid="17"/>
                                        </p:tgtEl>
                                        <p:attrNameLst>
                                          <p:attrName>style.visibility</p:attrName>
                                        </p:attrNameLst>
                                      </p:cBhvr>
                                      <p:to>
                                        <p:strVal val="visible"/>
                                      </p:to>
                                    </p:set>
                                    <p:anim calcmode="lin" valueType="num">
                                      <p:cBhvr>
                                        <p:cTn id="31" dur="2000" fill="hold"/>
                                        <p:tgtEl>
                                          <p:spTgt spid="17"/>
                                        </p:tgtEl>
                                        <p:attrNameLst>
                                          <p:attrName>ppt_w</p:attrName>
                                        </p:attrNameLst>
                                      </p:cBhvr>
                                      <p:tavLst>
                                        <p:tav tm="0">
                                          <p:val>
                                            <p:fltVal val="0"/>
                                          </p:val>
                                        </p:tav>
                                        <p:tav tm="100000">
                                          <p:val>
                                            <p:strVal val="#ppt_w"/>
                                          </p:val>
                                        </p:tav>
                                      </p:tavLst>
                                    </p:anim>
                                    <p:anim calcmode="lin" valueType="num">
                                      <p:cBhvr>
                                        <p:cTn id="32" dur="2000" fill="hold"/>
                                        <p:tgtEl>
                                          <p:spTgt spid="17"/>
                                        </p:tgtEl>
                                        <p:attrNameLst>
                                          <p:attrName>ppt_h</p:attrName>
                                        </p:attrNameLst>
                                      </p:cBhvr>
                                      <p:tavLst>
                                        <p:tav tm="0">
                                          <p:val>
                                            <p:fltVal val="0"/>
                                          </p:val>
                                        </p:tav>
                                        <p:tav tm="100000">
                                          <p:val>
                                            <p:strVal val="#ppt_h"/>
                                          </p:val>
                                        </p:tav>
                                      </p:tavLst>
                                    </p:anim>
                                    <p:anim calcmode="lin" valueType="num">
                                      <p:cBhvr>
                                        <p:cTn id="33" dur="2000" fill="hold"/>
                                        <p:tgtEl>
                                          <p:spTgt spid="17"/>
                                        </p:tgtEl>
                                        <p:attrNameLst>
                                          <p:attrName>style.rotation</p:attrName>
                                        </p:attrNameLst>
                                      </p:cBhvr>
                                      <p:tavLst>
                                        <p:tav tm="0">
                                          <p:val>
                                            <p:fltVal val="90"/>
                                          </p:val>
                                        </p:tav>
                                        <p:tav tm="100000">
                                          <p:val>
                                            <p:fltVal val="0"/>
                                          </p:val>
                                        </p:tav>
                                      </p:tavLst>
                                    </p:anim>
                                    <p:animEffect transition="in" filter="fade">
                                      <p:cBhvr>
                                        <p:cTn id="34" dur="2000"/>
                                        <p:tgtEl>
                                          <p:spTgt spid="17"/>
                                        </p:tgtEl>
                                      </p:cBhvr>
                                    </p:animEffect>
                                  </p:childTnLst>
                                </p:cTn>
                              </p:par>
                            </p:childTnLst>
                          </p:cTn>
                        </p:par>
                        <p:par>
                          <p:cTn id="35" fill="hold">
                            <p:stCondLst>
                              <p:cond delay="10000"/>
                            </p:stCondLst>
                            <p:childTnLst>
                              <p:par>
                                <p:cTn id="36" presetID="31" presetClass="entr" presetSubtype="0" fill="hold" nodeType="afterEffect">
                                  <p:stCondLst>
                                    <p:cond delay="0"/>
                                  </p:stCondLst>
                                  <p:iterate type="lt">
                                    <p:tmPct val="5000"/>
                                  </p:iterate>
                                  <p:childTnLst>
                                    <p:set>
                                      <p:cBhvr>
                                        <p:cTn id="37" dur="1" fill="hold">
                                          <p:stCondLst>
                                            <p:cond delay="0"/>
                                          </p:stCondLst>
                                        </p:cTn>
                                        <p:tgtEl>
                                          <p:spTgt spid="18"/>
                                        </p:tgtEl>
                                        <p:attrNameLst>
                                          <p:attrName>style.visibility</p:attrName>
                                        </p:attrNameLst>
                                      </p:cBhvr>
                                      <p:to>
                                        <p:strVal val="visible"/>
                                      </p:to>
                                    </p:set>
                                    <p:anim calcmode="lin" valueType="num">
                                      <p:cBhvr>
                                        <p:cTn id="38" dur="2000" fill="hold"/>
                                        <p:tgtEl>
                                          <p:spTgt spid="18"/>
                                        </p:tgtEl>
                                        <p:attrNameLst>
                                          <p:attrName>ppt_w</p:attrName>
                                        </p:attrNameLst>
                                      </p:cBhvr>
                                      <p:tavLst>
                                        <p:tav tm="0">
                                          <p:val>
                                            <p:fltVal val="0"/>
                                          </p:val>
                                        </p:tav>
                                        <p:tav tm="100000">
                                          <p:val>
                                            <p:strVal val="#ppt_w"/>
                                          </p:val>
                                        </p:tav>
                                      </p:tavLst>
                                    </p:anim>
                                    <p:anim calcmode="lin" valueType="num">
                                      <p:cBhvr>
                                        <p:cTn id="39" dur="2000" fill="hold"/>
                                        <p:tgtEl>
                                          <p:spTgt spid="18"/>
                                        </p:tgtEl>
                                        <p:attrNameLst>
                                          <p:attrName>ppt_h</p:attrName>
                                        </p:attrNameLst>
                                      </p:cBhvr>
                                      <p:tavLst>
                                        <p:tav tm="0">
                                          <p:val>
                                            <p:fltVal val="0"/>
                                          </p:val>
                                        </p:tav>
                                        <p:tav tm="100000">
                                          <p:val>
                                            <p:strVal val="#ppt_h"/>
                                          </p:val>
                                        </p:tav>
                                      </p:tavLst>
                                    </p:anim>
                                    <p:anim calcmode="lin" valueType="num">
                                      <p:cBhvr>
                                        <p:cTn id="40" dur="2000" fill="hold"/>
                                        <p:tgtEl>
                                          <p:spTgt spid="18"/>
                                        </p:tgtEl>
                                        <p:attrNameLst>
                                          <p:attrName>style.rotation</p:attrName>
                                        </p:attrNameLst>
                                      </p:cBhvr>
                                      <p:tavLst>
                                        <p:tav tm="0">
                                          <p:val>
                                            <p:fltVal val="90"/>
                                          </p:val>
                                        </p:tav>
                                        <p:tav tm="100000">
                                          <p:val>
                                            <p:fltVal val="0"/>
                                          </p:val>
                                        </p:tav>
                                      </p:tavLst>
                                    </p:anim>
                                    <p:animEffect transition="in" filter="fade">
                                      <p:cBhvr>
                                        <p:cTn id="41" dur="2000"/>
                                        <p:tgtEl>
                                          <p:spTgt spid="18"/>
                                        </p:tgtEl>
                                      </p:cBhvr>
                                    </p:animEffect>
                                  </p:childTnLst>
                                </p:cTn>
                              </p:par>
                            </p:childTnLst>
                          </p:cTn>
                        </p:par>
                        <p:par>
                          <p:cTn id="42" fill="hold">
                            <p:stCondLst>
                              <p:cond delay="12000"/>
                            </p:stCondLst>
                            <p:childTnLst>
                              <p:par>
                                <p:cTn id="43" presetID="31" presetClass="entr" presetSubtype="0" fill="hold" nodeType="afterEffect">
                                  <p:stCondLst>
                                    <p:cond delay="0"/>
                                  </p:stCondLst>
                                  <p:iterate type="lt">
                                    <p:tmPct val="5000"/>
                                  </p:iterate>
                                  <p:childTnLst>
                                    <p:set>
                                      <p:cBhvr>
                                        <p:cTn id="44" dur="1" fill="hold">
                                          <p:stCondLst>
                                            <p:cond delay="0"/>
                                          </p:stCondLst>
                                        </p:cTn>
                                        <p:tgtEl>
                                          <p:spTgt spid="19"/>
                                        </p:tgtEl>
                                        <p:attrNameLst>
                                          <p:attrName>style.visibility</p:attrName>
                                        </p:attrNameLst>
                                      </p:cBhvr>
                                      <p:to>
                                        <p:strVal val="visible"/>
                                      </p:to>
                                    </p:set>
                                    <p:anim calcmode="lin" valueType="num">
                                      <p:cBhvr>
                                        <p:cTn id="45" dur="2000" fill="hold"/>
                                        <p:tgtEl>
                                          <p:spTgt spid="19"/>
                                        </p:tgtEl>
                                        <p:attrNameLst>
                                          <p:attrName>ppt_w</p:attrName>
                                        </p:attrNameLst>
                                      </p:cBhvr>
                                      <p:tavLst>
                                        <p:tav tm="0">
                                          <p:val>
                                            <p:fltVal val="0"/>
                                          </p:val>
                                        </p:tav>
                                        <p:tav tm="100000">
                                          <p:val>
                                            <p:strVal val="#ppt_w"/>
                                          </p:val>
                                        </p:tav>
                                      </p:tavLst>
                                    </p:anim>
                                    <p:anim calcmode="lin" valueType="num">
                                      <p:cBhvr>
                                        <p:cTn id="46" dur="2000" fill="hold"/>
                                        <p:tgtEl>
                                          <p:spTgt spid="19"/>
                                        </p:tgtEl>
                                        <p:attrNameLst>
                                          <p:attrName>ppt_h</p:attrName>
                                        </p:attrNameLst>
                                      </p:cBhvr>
                                      <p:tavLst>
                                        <p:tav tm="0">
                                          <p:val>
                                            <p:fltVal val="0"/>
                                          </p:val>
                                        </p:tav>
                                        <p:tav tm="100000">
                                          <p:val>
                                            <p:strVal val="#ppt_h"/>
                                          </p:val>
                                        </p:tav>
                                      </p:tavLst>
                                    </p:anim>
                                    <p:anim calcmode="lin" valueType="num">
                                      <p:cBhvr>
                                        <p:cTn id="47" dur="2000" fill="hold"/>
                                        <p:tgtEl>
                                          <p:spTgt spid="19"/>
                                        </p:tgtEl>
                                        <p:attrNameLst>
                                          <p:attrName>style.rotation</p:attrName>
                                        </p:attrNameLst>
                                      </p:cBhvr>
                                      <p:tavLst>
                                        <p:tav tm="0">
                                          <p:val>
                                            <p:fltVal val="90"/>
                                          </p:val>
                                        </p:tav>
                                        <p:tav tm="100000">
                                          <p:val>
                                            <p:fltVal val="0"/>
                                          </p:val>
                                        </p:tav>
                                      </p:tavLst>
                                    </p:anim>
                                    <p:animEffect transition="in" filter="fade">
                                      <p:cBhvr>
                                        <p:cTn id="48" dur="2000"/>
                                        <p:tgtEl>
                                          <p:spTgt spid="19"/>
                                        </p:tgtEl>
                                      </p:cBhvr>
                                    </p:animEffect>
                                  </p:childTnLst>
                                </p:cTn>
                              </p:par>
                            </p:childTnLst>
                          </p:cTn>
                        </p:par>
                        <p:par>
                          <p:cTn id="49" fill="hold">
                            <p:stCondLst>
                              <p:cond delay="14000"/>
                            </p:stCondLst>
                            <p:childTnLst>
                              <p:par>
                                <p:cTn id="50" presetID="31" presetClass="entr" presetSubtype="0" fill="hold" nodeType="afterEffect">
                                  <p:stCondLst>
                                    <p:cond delay="0"/>
                                  </p:stCondLst>
                                  <p:iterate type="lt">
                                    <p:tmPct val="5000"/>
                                  </p:iterate>
                                  <p:childTnLst>
                                    <p:set>
                                      <p:cBhvr>
                                        <p:cTn id="51" dur="1" fill="hold">
                                          <p:stCondLst>
                                            <p:cond delay="0"/>
                                          </p:stCondLst>
                                        </p:cTn>
                                        <p:tgtEl>
                                          <p:spTgt spid="20"/>
                                        </p:tgtEl>
                                        <p:attrNameLst>
                                          <p:attrName>style.visibility</p:attrName>
                                        </p:attrNameLst>
                                      </p:cBhvr>
                                      <p:to>
                                        <p:strVal val="visible"/>
                                      </p:to>
                                    </p:set>
                                    <p:anim calcmode="lin" valueType="num">
                                      <p:cBhvr>
                                        <p:cTn id="52" dur="2000" fill="hold"/>
                                        <p:tgtEl>
                                          <p:spTgt spid="20"/>
                                        </p:tgtEl>
                                        <p:attrNameLst>
                                          <p:attrName>ppt_w</p:attrName>
                                        </p:attrNameLst>
                                      </p:cBhvr>
                                      <p:tavLst>
                                        <p:tav tm="0">
                                          <p:val>
                                            <p:fltVal val="0"/>
                                          </p:val>
                                        </p:tav>
                                        <p:tav tm="100000">
                                          <p:val>
                                            <p:strVal val="#ppt_w"/>
                                          </p:val>
                                        </p:tav>
                                      </p:tavLst>
                                    </p:anim>
                                    <p:anim calcmode="lin" valueType="num">
                                      <p:cBhvr>
                                        <p:cTn id="53" dur="2000" fill="hold"/>
                                        <p:tgtEl>
                                          <p:spTgt spid="20"/>
                                        </p:tgtEl>
                                        <p:attrNameLst>
                                          <p:attrName>ppt_h</p:attrName>
                                        </p:attrNameLst>
                                      </p:cBhvr>
                                      <p:tavLst>
                                        <p:tav tm="0">
                                          <p:val>
                                            <p:fltVal val="0"/>
                                          </p:val>
                                        </p:tav>
                                        <p:tav tm="100000">
                                          <p:val>
                                            <p:strVal val="#ppt_h"/>
                                          </p:val>
                                        </p:tav>
                                      </p:tavLst>
                                    </p:anim>
                                    <p:anim calcmode="lin" valueType="num">
                                      <p:cBhvr>
                                        <p:cTn id="54" dur="2000" fill="hold"/>
                                        <p:tgtEl>
                                          <p:spTgt spid="20"/>
                                        </p:tgtEl>
                                        <p:attrNameLst>
                                          <p:attrName>style.rotation</p:attrName>
                                        </p:attrNameLst>
                                      </p:cBhvr>
                                      <p:tavLst>
                                        <p:tav tm="0">
                                          <p:val>
                                            <p:fltVal val="90"/>
                                          </p:val>
                                        </p:tav>
                                        <p:tav tm="100000">
                                          <p:val>
                                            <p:fltVal val="0"/>
                                          </p:val>
                                        </p:tav>
                                      </p:tavLst>
                                    </p:anim>
                                    <p:animEffect transition="in" filter="fade">
                                      <p:cBhvr>
                                        <p:cTn id="55" dur="2000"/>
                                        <p:tgtEl>
                                          <p:spTgt spid="20"/>
                                        </p:tgtEl>
                                      </p:cBhvr>
                                    </p:animEffect>
                                  </p:childTnLst>
                                </p:cTn>
                              </p:par>
                            </p:childTnLst>
                          </p:cTn>
                        </p:par>
                        <p:par>
                          <p:cTn id="56" fill="hold">
                            <p:stCondLst>
                              <p:cond delay="16000"/>
                            </p:stCondLst>
                            <p:childTnLst>
                              <p:par>
                                <p:cTn id="57" presetID="31" presetClass="entr" presetSubtype="0" fill="hold" nodeType="afterEffect">
                                  <p:stCondLst>
                                    <p:cond delay="0"/>
                                  </p:stCondLst>
                                  <p:iterate type="lt">
                                    <p:tmPct val="5000"/>
                                  </p:iterate>
                                  <p:childTnLst>
                                    <p:set>
                                      <p:cBhvr>
                                        <p:cTn id="58" dur="1" fill="hold">
                                          <p:stCondLst>
                                            <p:cond delay="0"/>
                                          </p:stCondLst>
                                        </p:cTn>
                                        <p:tgtEl>
                                          <p:spTgt spid="21"/>
                                        </p:tgtEl>
                                        <p:attrNameLst>
                                          <p:attrName>style.visibility</p:attrName>
                                        </p:attrNameLst>
                                      </p:cBhvr>
                                      <p:to>
                                        <p:strVal val="visible"/>
                                      </p:to>
                                    </p:set>
                                    <p:anim calcmode="lin" valueType="num">
                                      <p:cBhvr>
                                        <p:cTn id="59" dur="2000" fill="hold"/>
                                        <p:tgtEl>
                                          <p:spTgt spid="21"/>
                                        </p:tgtEl>
                                        <p:attrNameLst>
                                          <p:attrName>ppt_w</p:attrName>
                                        </p:attrNameLst>
                                      </p:cBhvr>
                                      <p:tavLst>
                                        <p:tav tm="0">
                                          <p:val>
                                            <p:fltVal val="0"/>
                                          </p:val>
                                        </p:tav>
                                        <p:tav tm="100000">
                                          <p:val>
                                            <p:strVal val="#ppt_w"/>
                                          </p:val>
                                        </p:tav>
                                      </p:tavLst>
                                    </p:anim>
                                    <p:anim calcmode="lin" valueType="num">
                                      <p:cBhvr>
                                        <p:cTn id="60" dur="2000" fill="hold"/>
                                        <p:tgtEl>
                                          <p:spTgt spid="21"/>
                                        </p:tgtEl>
                                        <p:attrNameLst>
                                          <p:attrName>ppt_h</p:attrName>
                                        </p:attrNameLst>
                                      </p:cBhvr>
                                      <p:tavLst>
                                        <p:tav tm="0">
                                          <p:val>
                                            <p:fltVal val="0"/>
                                          </p:val>
                                        </p:tav>
                                        <p:tav tm="100000">
                                          <p:val>
                                            <p:strVal val="#ppt_h"/>
                                          </p:val>
                                        </p:tav>
                                      </p:tavLst>
                                    </p:anim>
                                    <p:anim calcmode="lin" valueType="num">
                                      <p:cBhvr>
                                        <p:cTn id="61" dur="2000" fill="hold"/>
                                        <p:tgtEl>
                                          <p:spTgt spid="21"/>
                                        </p:tgtEl>
                                        <p:attrNameLst>
                                          <p:attrName>style.rotation</p:attrName>
                                        </p:attrNameLst>
                                      </p:cBhvr>
                                      <p:tavLst>
                                        <p:tav tm="0">
                                          <p:val>
                                            <p:fltVal val="90"/>
                                          </p:val>
                                        </p:tav>
                                        <p:tav tm="100000">
                                          <p:val>
                                            <p:fltVal val="0"/>
                                          </p:val>
                                        </p:tav>
                                      </p:tavLst>
                                    </p:anim>
                                    <p:animEffect transition="in" filter="fade">
                                      <p:cBhvr>
                                        <p:cTn id="62" dur="2000"/>
                                        <p:tgtEl>
                                          <p:spTgt spid="21"/>
                                        </p:tgtEl>
                                      </p:cBhvr>
                                    </p:animEffect>
                                  </p:childTnLst>
                                </p:cTn>
                              </p:par>
                            </p:childTnLst>
                          </p:cTn>
                        </p:par>
                        <p:par>
                          <p:cTn id="63" fill="hold">
                            <p:stCondLst>
                              <p:cond delay="18000"/>
                            </p:stCondLst>
                            <p:childTnLst>
                              <p:par>
                                <p:cTn id="64" presetID="31" presetClass="entr" presetSubtype="0" fill="hold" nodeType="afterEffect">
                                  <p:stCondLst>
                                    <p:cond delay="0"/>
                                  </p:stCondLst>
                                  <p:iterate type="lt">
                                    <p:tmPct val="5000"/>
                                  </p:iterate>
                                  <p:childTnLst>
                                    <p:set>
                                      <p:cBhvr>
                                        <p:cTn id="65" dur="1" fill="hold">
                                          <p:stCondLst>
                                            <p:cond delay="0"/>
                                          </p:stCondLst>
                                        </p:cTn>
                                        <p:tgtEl>
                                          <p:spTgt spid="22"/>
                                        </p:tgtEl>
                                        <p:attrNameLst>
                                          <p:attrName>style.visibility</p:attrName>
                                        </p:attrNameLst>
                                      </p:cBhvr>
                                      <p:to>
                                        <p:strVal val="visible"/>
                                      </p:to>
                                    </p:set>
                                    <p:anim calcmode="lin" valueType="num">
                                      <p:cBhvr>
                                        <p:cTn id="66" dur="2000" fill="hold"/>
                                        <p:tgtEl>
                                          <p:spTgt spid="22"/>
                                        </p:tgtEl>
                                        <p:attrNameLst>
                                          <p:attrName>ppt_w</p:attrName>
                                        </p:attrNameLst>
                                      </p:cBhvr>
                                      <p:tavLst>
                                        <p:tav tm="0">
                                          <p:val>
                                            <p:fltVal val="0"/>
                                          </p:val>
                                        </p:tav>
                                        <p:tav tm="100000">
                                          <p:val>
                                            <p:strVal val="#ppt_w"/>
                                          </p:val>
                                        </p:tav>
                                      </p:tavLst>
                                    </p:anim>
                                    <p:anim calcmode="lin" valueType="num">
                                      <p:cBhvr>
                                        <p:cTn id="67" dur="2000" fill="hold"/>
                                        <p:tgtEl>
                                          <p:spTgt spid="22"/>
                                        </p:tgtEl>
                                        <p:attrNameLst>
                                          <p:attrName>ppt_h</p:attrName>
                                        </p:attrNameLst>
                                      </p:cBhvr>
                                      <p:tavLst>
                                        <p:tav tm="0">
                                          <p:val>
                                            <p:fltVal val="0"/>
                                          </p:val>
                                        </p:tav>
                                        <p:tav tm="100000">
                                          <p:val>
                                            <p:strVal val="#ppt_h"/>
                                          </p:val>
                                        </p:tav>
                                      </p:tavLst>
                                    </p:anim>
                                    <p:anim calcmode="lin" valueType="num">
                                      <p:cBhvr>
                                        <p:cTn id="68" dur="2000" fill="hold"/>
                                        <p:tgtEl>
                                          <p:spTgt spid="22"/>
                                        </p:tgtEl>
                                        <p:attrNameLst>
                                          <p:attrName>style.rotation</p:attrName>
                                        </p:attrNameLst>
                                      </p:cBhvr>
                                      <p:tavLst>
                                        <p:tav tm="0">
                                          <p:val>
                                            <p:fltVal val="90"/>
                                          </p:val>
                                        </p:tav>
                                        <p:tav tm="100000">
                                          <p:val>
                                            <p:fltVal val="0"/>
                                          </p:val>
                                        </p:tav>
                                      </p:tavLst>
                                    </p:anim>
                                    <p:animEffect transition="in" filter="fade">
                                      <p:cBhvr>
                                        <p:cTn id="69" dur="2000"/>
                                        <p:tgtEl>
                                          <p:spTgt spid="22"/>
                                        </p:tgtEl>
                                      </p:cBhvr>
                                    </p:animEffect>
                                  </p:childTnLst>
                                </p:cTn>
                              </p:par>
                            </p:childTnLst>
                          </p:cTn>
                        </p:par>
                        <p:par>
                          <p:cTn id="70" fill="hold">
                            <p:stCondLst>
                              <p:cond delay="20000"/>
                            </p:stCondLst>
                            <p:childTnLst>
                              <p:par>
                                <p:cTn id="71" presetID="31" presetClass="entr" presetSubtype="0" fill="hold" nodeType="afterEffect">
                                  <p:stCondLst>
                                    <p:cond delay="0"/>
                                  </p:stCondLst>
                                  <p:iterate type="lt">
                                    <p:tmPct val="5000"/>
                                  </p:iterate>
                                  <p:childTnLst>
                                    <p:set>
                                      <p:cBhvr>
                                        <p:cTn id="72" dur="1" fill="hold">
                                          <p:stCondLst>
                                            <p:cond delay="0"/>
                                          </p:stCondLst>
                                        </p:cTn>
                                        <p:tgtEl>
                                          <p:spTgt spid="23"/>
                                        </p:tgtEl>
                                        <p:attrNameLst>
                                          <p:attrName>style.visibility</p:attrName>
                                        </p:attrNameLst>
                                      </p:cBhvr>
                                      <p:to>
                                        <p:strVal val="visible"/>
                                      </p:to>
                                    </p:set>
                                    <p:anim calcmode="lin" valueType="num">
                                      <p:cBhvr>
                                        <p:cTn id="73" dur="2000" fill="hold"/>
                                        <p:tgtEl>
                                          <p:spTgt spid="23"/>
                                        </p:tgtEl>
                                        <p:attrNameLst>
                                          <p:attrName>ppt_w</p:attrName>
                                        </p:attrNameLst>
                                      </p:cBhvr>
                                      <p:tavLst>
                                        <p:tav tm="0">
                                          <p:val>
                                            <p:fltVal val="0"/>
                                          </p:val>
                                        </p:tav>
                                        <p:tav tm="100000">
                                          <p:val>
                                            <p:strVal val="#ppt_w"/>
                                          </p:val>
                                        </p:tav>
                                      </p:tavLst>
                                    </p:anim>
                                    <p:anim calcmode="lin" valueType="num">
                                      <p:cBhvr>
                                        <p:cTn id="74" dur="2000" fill="hold"/>
                                        <p:tgtEl>
                                          <p:spTgt spid="23"/>
                                        </p:tgtEl>
                                        <p:attrNameLst>
                                          <p:attrName>ppt_h</p:attrName>
                                        </p:attrNameLst>
                                      </p:cBhvr>
                                      <p:tavLst>
                                        <p:tav tm="0">
                                          <p:val>
                                            <p:fltVal val="0"/>
                                          </p:val>
                                        </p:tav>
                                        <p:tav tm="100000">
                                          <p:val>
                                            <p:strVal val="#ppt_h"/>
                                          </p:val>
                                        </p:tav>
                                      </p:tavLst>
                                    </p:anim>
                                    <p:anim calcmode="lin" valueType="num">
                                      <p:cBhvr>
                                        <p:cTn id="75" dur="2000" fill="hold"/>
                                        <p:tgtEl>
                                          <p:spTgt spid="23"/>
                                        </p:tgtEl>
                                        <p:attrNameLst>
                                          <p:attrName>style.rotation</p:attrName>
                                        </p:attrNameLst>
                                      </p:cBhvr>
                                      <p:tavLst>
                                        <p:tav tm="0">
                                          <p:val>
                                            <p:fltVal val="90"/>
                                          </p:val>
                                        </p:tav>
                                        <p:tav tm="100000">
                                          <p:val>
                                            <p:fltVal val="0"/>
                                          </p:val>
                                        </p:tav>
                                      </p:tavLst>
                                    </p:anim>
                                    <p:animEffect transition="in" filter="fade">
                                      <p:cBhvr>
                                        <p:cTn id="76" dur="2000"/>
                                        <p:tgtEl>
                                          <p:spTgt spid="23"/>
                                        </p:tgtEl>
                                      </p:cBhvr>
                                    </p:animEffect>
                                  </p:childTnLst>
                                </p:cTn>
                              </p:par>
                            </p:childTnLst>
                          </p:cTn>
                        </p:par>
                        <p:par>
                          <p:cTn id="77" fill="hold">
                            <p:stCondLst>
                              <p:cond delay="22000"/>
                            </p:stCondLst>
                            <p:childTnLst>
                              <p:par>
                                <p:cTn id="78" presetID="31" presetClass="entr" presetSubtype="0" fill="hold" nodeType="afterEffect">
                                  <p:stCondLst>
                                    <p:cond delay="0"/>
                                  </p:stCondLst>
                                  <p:iterate type="lt">
                                    <p:tmPct val="5000"/>
                                  </p:iterate>
                                  <p:childTnLst>
                                    <p:set>
                                      <p:cBhvr>
                                        <p:cTn id="79" dur="1" fill="hold">
                                          <p:stCondLst>
                                            <p:cond delay="0"/>
                                          </p:stCondLst>
                                        </p:cTn>
                                        <p:tgtEl>
                                          <p:spTgt spid="24"/>
                                        </p:tgtEl>
                                        <p:attrNameLst>
                                          <p:attrName>style.visibility</p:attrName>
                                        </p:attrNameLst>
                                      </p:cBhvr>
                                      <p:to>
                                        <p:strVal val="visible"/>
                                      </p:to>
                                    </p:set>
                                    <p:anim calcmode="lin" valueType="num">
                                      <p:cBhvr>
                                        <p:cTn id="80" dur="2000" fill="hold"/>
                                        <p:tgtEl>
                                          <p:spTgt spid="24"/>
                                        </p:tgtEl>
                                        <p:attrNameLst>
                                          <p:attrName>ppt_w</p:attrName>
                                        </p:attrNameLst>
                                      </p:cBhvr>
                                      <p:tavLst>
                                        <p:tav tm="0">
                                          <p:val>
                                            <p:fltVal val="0"/>
                                          </p:val>
                                        </p:tav>
                                        <p:tav tm="100000">
                                          <p:val>
                                            <p:strVal val="#ppt_w"/>
                                          </p:val>
                                        </p:tav>
                                      </p:tavLst>
                                    </p:anim>
                                    <p:anim calcmode="lin" valueType="num">
                                      <p:cBhvr>
                                        <p:cTn id="81" dur="2000" fill="hold"/>
                                        <p:tgtEl>
                                          <p:spTgt spid="24"/>
                                        </p:tgtEl>
                                        <p:attrNameLst>
                                          <p:attrName>ppt_h</p:attrName>
                                        </p:attrNameLst>
                                      </p:cBhvr>
                                      <p:tavLst>
                                        <p:tav tm="0">
                                          <p:val>
                                            <p:fltVal val="0"/>
                                          </p:val>
                                        </p:tav>
                                        <p:tav tm="100000">
                                          <p:val>
                                            <p:strVal val="#ppt_h"/>
                                          </p:val>
                                        </p:tav>
                                      </p:tavLst>
                                    </p:anim>
                                    <p:anim calcmode="lin" valueType="num">
                                      <p:cBhvr>
                                        <p:cTn id="82" dur="2000" fill="hold"/>
                                        <p:tgtEl>
                                          <p:spTgt spid="24"/>
                                        </p:tgtEl>
                                        <p:attrNameLst>
                                          <p:attrName>style.rotation</p:attrName>
                                        </p:attrNameLst>
                                      </p:cBhvr>
                                      <p:tavLst>
                                        <p:tav tm="0">
                                          <p:val>
                                            <p:fltVal val="90"/>
                                          </p:val>
                                        </p:tav>
                                        <p:tav tm="100000">
                                          <p:val>
                                            <p:fltVal val="0"/>
                                          </p:val>
                                        </p:tav>
                                      </p:tavLst>
                                    </p:anim>
                                    <p:animEffect transition="in" filter="fade">
                                      <p:cBhvr>
                                        <p:cTn id="83" dur="2000"/>
                                        <p:tgtEl>
                                          <p:spTgt spid="24"/>
                                        </p:tgtEl>
                                      </p:cBhvr>
                                    </p:animEffect>
                                  </p:childTnLst>
                                </p:cTn>
                              </p:par>
                            </p:childTnLst>
                          </p:cTn>
                        </p:par>
                        <p:par>
                          <p:cTn id="84" fill="hold">
                            <p:stCondLst>
                              <p:cond delay="24000"/>
                            </p:stCondLst>
                            <p:childTnLst>
                              <p:par>
                                <p:cTn id="85" presetID="10" presetClass="entr" presetSubtype="0" fill="hold" grpId="0" nodeType="after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0180" name="Picture 4" descr="http://recueil-de-png.r.e.pic.centerblog.net/o/ac71503b.png"/>
          <p:cNvPicPr>
            <a:picLocks noChangeAspect="1" noChangeArrowheads="1"/>
          </p:cNvPicPr>
          <p:nvPr/>
        </p:nvPicPr>
        <p:blipFill>
          <a:blip r:embed="rId2"/>
          <a:srcRect/>
          <a:stretch>
            <a:fillRect/>
          </a:stretch>
        </p:blipFill>
        <p:spPr bwMode="auto">
          <a:xfrm>
            <a:off x="0" y="571479"/>
            <a:ext cx="9144000" cy="6286521"/>
          </a:xfrm>
          <a:prstGeom prst="rect">
            <a:avLst/>
          </a:prstGeom>
          <a:noFill/>
        </p:spPr>
      </p:pic>
      <p:sp>
        <p:nvSpPr>
          <p:cNvPr id="7" name="6 CuadroTexto"/>
          <p:cNvSpPr txBox="1"/>
          <p:nvPr/>
        </p:nvSpPr>
        <p:spPr>
          <a:xfrm>
            <a:off x="1071538" y="1357298"/>
            <a:ext cx="7000924" cy="4524315"/>
          </a:xfrm>
          <a:prstGeom prst="rect">
            <a:avLst/>
          </a:prstGeom>
          <a:noFill/>
        </p:spPr>
        <p:txBody>
          <a:bodyPr wrap="square" rtlCol="0">
            <a:spAutoFit/>
          </a:bodyPr>
          <a:lstStyle/>
          <a:p>
            <a:r>
              <a:rPr lang="es-ES" sz="2000" b="1" dirty="0" smtClean="0">
                <a:solidFill>
                  <a:schemeClr val="bg1"/>
                </a:solidFill>
                <a:latin typeface="Agency FB" pitchFamily="34" charset="0"/>
                <a:cs typeface="Arial" pitchFamily="34" charset="0"/>
              </a:rPr>
              <a:t>La Plaza san Pedro, que se extiende ante la grandiosa basílica de San Pedro, fue proyectada por uno de los artistas más geniales del barroco italiano, </a:t>
            </a:r>
            <a:r>
              <a:rPr lang="es-ES" sz="2000" b="1" dirty="0" err="1" smtClean="0">
                <a:solidFill>
                  <a:schemeClr val="bg1"/>
                </a:solidFill>
                <a:latin typeface="Agency FB" pitchFamily="34" charset="0"/>
                <a:cs typeface="Arial" pitchFamily="34" charset="0"/>
              </a:rPr>
              <a:t>Gian</a:t>
            </a:r>
            <a:r>
              <a:rPr lang="es-ES" sz="2000" b="1" dirty="0" smtClean="0">
                <a:solidFill>
                  <a:schemeClr val="bg1"/>
                </a:solidFill>
                <a:latin typeface="Agency FB" pitchFamily="34" charset="0"/>
                <a:cs typeface="Arial" pitchFamily="34" charset="0"/>
              </a:rPr>
              <a:t> Lorenzo </a:t>
            </a:r>
            <a:r>
              <a:rPr lang="es-ES" sz="2000" b="1" dirty="0" err="1" smtClean="0">
                <a:solidFill>
                  <a:schemeClr val="bg1"/>
                </a:solidFill>
                <a:latin typeface="Agency FB" pitchFamily="34" charset="0"/>
                <a:cs typeface="Arial" pitchFamily="34" charset="0"/>
              </a:rPr>
              <a:t>Bernini</a:t>
            </a:r>
            <a:r>
              <a:rPr lang="es-ES" sz="2000" b="1" dirty="0" smtClean="0">
                <a:solidFill>
                  <a:schemeClr val="bg1"/>
                </a:solidFill>
                <a:latin typeface="Agency FB" pitchFamily="34" charset="0"/>
                <a:cs typeface="Arial" pitchFamily="34" charset="0"/>
              </a:rPr>
              <a:t>. Cuatro filas de columnas, que parecen una sola cuando se contemplan desde cada una de sus perspectivas, forman la escenografía de la columnata elíptica que rodea el Obelisco situado en el centro de la plaza. En la antigüedad el Obelisco decoraba el circo de Calígula, lugar en el que según parece fue martirizado y crucificado San Pedro</a:t>
            </a:r>
            <a:r>
              <a:rPr lang="es-ES" sz="2000" b="1" dirty="0" smtClean="0">
                <a:solidFill>
                  <a:schemeClr val="bg1"/>
                </a:solidFill>
                <a:latin typeface="Agency FB" pitchFamily="34" charset="0"/>
                <a:cs typeface="Arial" pitchFamily="34" charset="0"/>
              </a:rPr>
              <a:t>. </a:t>
            </a:r>
            <a:r>
              <a:rPr lang="es-ES" sz="2000" b="1" dirty="0" smtClean="0">
                <a:solidFill>
                  <a:schemeClr val="bg1"/>
                </a:solidFill>
                <a:latin typeface="Agency FB" pitchFamily="34" charset="0"/>
              </a:rPr>
              <a:t>La Basílica de San Pedro es la iglesia del Papa, y es donde se </a:t>
            </a:r>
            <a:r>
              <a:rPr lang="es-ES" sz="2000" b="1" dirty="0" smtClean="0">
                <a:solidFill>
                  <a:schemeClr val="bg1"/>
                </a:solidFill>
                <a:latin typeface="Agency FB" pitchFamily="34" charset="0"/>
              </a:rPr>
              <a:t>llevan </a:t>
            </a:r>
            <a:r>
              <a:rPr lang="es-ES" sz="2000" b="1" dirty="0" smtClean="0">
                <a:solidFill>
                  <a:schemeClr val="bg1"/>
                </a:solidFill>
                <a:latin typeface="Agency FB" pitchFamily="34" charset="0"/>
              </a:rPr>
              <a:t>a cabo los eventos y ceremonias más importantes. En un principio, esta era solamente un monumento conmemorativo en el lugar donde San Pedro fue enterrado, después, Constantino mandó construir una basílica pero esta estaba a punto de derrumbarse en el Siglo XV por lo que se decide demolerla y construir el edificio actual que se termino en 1626.</a:t>
            </a:r>
            <a:endParaRPr lang="es-ES" sz="2000" b="1" dirty="0" smtClean="0">
              <a:solidFill>
                <a:schemeClr val="bg1"/>
              </a:solidFill>
              <a:latin typeface="Agency FB" pitchFamily="34" charset="0"/>
              <a:cs typeface="Arial" pitchFamily="34" charset="0"/>
            </a:endParaRPr>
          </a:p>
          <a:p>
            <a:endParaRPr lang="es-ES" sz="2800" dirty="0">
              <a:solidFill>
                <a:schemeClr val="bg1"/>
              </a:solidFill>
              <a:latin typeface="Agency FB" pitchFamily="34" charset="0"/>
            </a:endParaRPr>
          </a:p>
        </p:txBody>
      </p:sp>
      <p:pic>
        <p:nvPicPr>
          <p:cNvPr id="8" name="Picture 2" descr="Rendered Image"/>
          <p:cNvPicPr>
            <a:picLocks noChangeAspect="1" noChangeArrowheads="1"/>
          </p:cNvPicPr>
          <p:nvPr/>
        </p:nvPicPr>
        <p:blipFill>
          <a:blip r:embed="rId3">
            <a:lum bright="-40000" contrast="40000"/>
          </a:blip>
          <a:srcRect/>
          <a:stretch>
            <a:fillRect/>
          </a:stretch>
        </p:blipFill>
        <p:spPr bwMode="auto">
          <a:xfrm>
            <a:off x="6143636" y="6286520"/>
            <a:ext cx="1657350" cy="285752"/>
          </a:xfrm>
          <a:prstGeom prst="rect">
            <a:avLst/>
          </a:prstGeom>
          <a:noFill/>
        </p:spPr>
      </p:pic>
    </p:spTree>
  </p:cSld>
  <p:clrMapOvr>
    <a:masterClrMapping/>
  </p:clrMapOvr>
  <p:transition spd="slow" advTm="5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SAN PEDRO.jpg"/>
          <p:cNvPicPr>
            <a:picLocks noChangeAspect="1"/>
          </p:cNvPicPr>
          <p:nvPr/>
        </p:nvPicPr>
        <p:blipFill>
          <a:blip r:embed="rId2"/>
          <a:stretch>
            <a:fillRect/>
          </a:stretch>
        </p:blipFill>
        <p:spPr>
          <a:xfrm>
            <a:off x="0" y="3345"/>
            <a:ext cx="9144000" cy="6851309"/>
          </a:xfrm>
          <a:prstGeom prst="rect">
            <a:avLst/>
          </a:prstGeom>
        </p:spPr>
      </p:pic>
      <p:pic>
        <p:nvPicPr>
          <p:cNvPr id="5" name="4 Imagen" descr="SAN PEDRO.jpg"/>
          <p:cNvPicPr>
            <a:picLocks noChangeAspect="1"/>
          </p:cNvPicPr>
          <p:nvPr/>
        </p:nvPicPr>
        <p:blipFill>
          <a:blip r:embed="rId2"/>
          <a:stretch>
            <a:fillRect/>
          </a:stretch>
        </p:blipFill>
        <p:spPr>
          <a:xfrm>
            <a:off x="0" y="6691"/>
            <a:ext cx="9144000" cy="6851309"/>
          </a:xfrm>
          <a:prstGeom prst="rect">
            <a:avLst/>
          </a:prstGeom>
        </p:spPr>
      </p:pic>
      <p:sp>
        <p:nvSpPr>
          <p:cNvPr id="7" name="6 CuadroTexto"/>
          <p:cNvSpPr txBox="1"/>
          <p:nvPr/>
        </p:nvSpPr>
        <p:spPr>
          <a:xfrm>
            <a:off x="5715008" y="642918"/>
            <a:ext cx="2794226" cy="830997"/>
          </a:xfrm>
          <a:prstGeom prst="rect">
            <a:avLst/>
          </a:prstGeom>
          <a:noFill/>
        </p:spPr>
        <p:txBody>
          <a:bodyPr wrap="none" rtlCol="0">
            <a:spAutoFit/>
            <a:scene3d>
              <a:camera prst="orthographicFront"/>
              <a:lightRig rig="threePt" dir="t"/>
            </a:scene3d>
            <a:sp3d extrusionH="57150">
              <a:bevelT w="152400" h="120650" prst="softRound"/>
            </a:sp3d>
          </a:bodyPr>
          <a:lstStyle/>
          <a:p>
            <a:r>
              <a:rPr lang="es-ES_tradnl" sz="4800" b="1" dirty="0" smtClean="0">
                <a:ln w="10541" cmpd="sng">
                  <a:solidFill>
                    <a:sysClr val="windowText" lastClr="0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outerShdw blurRad="38100" dist="38100" dir="2700000" algn="tl">
                    <a:srgbClr val="000000">
                      <a:alpha val="43137"/>
                    </a:srgbClr>
                  </a:outerShdw>
                </a:effectLst>
                <a:latin typeface="Forte" pitchFamily="66" charset="0"/>
              </a:rPr>
              <a:t>San Pedro</a:t>
            </a:r>
            <a:endParaRPr lang="es-ES" sz="4800" b="1" dirty="0">
              <a:ln w="10541" cmpd="sng">
                <a:solidFill>
                  <a:sysClr val="windowText" lastClr="0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outerShdw blurRad="38100" dist="38100" dir="2700000" algn="tl">
                  <a:srgbClr val="000000">
                    <a:alpha val="43137"/>
                  </a:srgbClr>
                </a:outerShdw>
              </a:effectLst>
              <a:latin typeface="Forte" pitchFamily="66" charset="0"/>
            </a:endParaRPr>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5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nodeType="withEffect">
                                  <p:stCondLst>
                                    <p:cond delay="50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50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5" presetClass="entr" presetSubtype="10" fill="hold" nodeType="withEffect">
                                  <p:stCondLst>
                                    <p:cond delay="500"/>
                                  </p:stCondLst>
                                  <p:childTnLst>
                                    <p:set>
                                      <p:cBhvr>
                                        <p:cTn id="21" dur="1" fill="hold">
                                          <p:stCondLst>
                                            <p:cond delay="0"/>
                                          </p:stCondLst>
                                        </p:cTn>
                                        <p:tgtEl>
                                          <p:spTgt spid="6"/>
                                        </p:tgtEl>
                                        <p:attrNameLst>
                                          <p:attrName>style.visibility</p:attrName>
                                        </p:attrNameLst>
                                      </p:cBhvr>
                                      <p:to>
                                        <p:strVal val="visible"/>
                                      </p:to>
                                    </p:set>
                                    <p:animEffect transition="in" filter="checkerboard(across)">
                                      <p:cBhvr>
                                        <p:cTn id="22" dur="3000"/>
                                        <p:tgtEl>
                                          <p:spTgt spid="6"/>
                                        </p:tgtEl>
                                      </p:cBhvr>
                                    </p:animEffect>
                                  </p:childTnLst>
                                </p:cTn>
                              </p:par>
                            </p:childTnLst>
                          </p:cTn>
                        </p:par>
                        <p:par>
                          <p:cTn id="23" fill="hold">
                            <p:stCondLst>
                              <p:cond delay="3500"/>
                            </p:stCondLst>
                            <p:childTnLst>
                              <p:par>
                                <p:cTn id="24" presetID="17" presetClass="entr" presetSubtype="1" fill="hold" nodeType="afterEffect">
                                  <p:stCondLst>
                                    <p:cond delay="500"/>
                                  </p:stCondLst>
                                  <p:childTnLst>
                                    <p:set>
                                      <p:cBhvr>
                                        <p:cTn id="25" dur="1" fill="hold">
                                          <p:stCondLst>
                                            <p:cond delay="0"/>
                                          </p:stCondLst>
                                        </p:cTn>
                                        <p:tgtEl>
                                          <p:spTgt spid="5"/>
                                        </p:tgtEl>
                                        <p:attrNameLst>
                                          <p:attrName>style.visibility</p:attrName>
                                        </p:attrNameLst>
                                      </p:cBhvr>
                                      <p:to>
                                        <p:strVal val="visible"/>
                                      </p:to>
                                    </p:set>
                                    <p:anim calcmode="lin" valueType="num">
                                      <p:cBhvr>
                                        <p:cTn id="26" dur="3000" fill="hold"/>
                                        <p:tgtEl>
                                          <p:spTgt spid="5"/>
                                        </p:tgtEl>
                                        <p:attrNameLst>
                                          <p:attrName>ppt_x</p:attrName>
                                        </p:attrNameLst>
                                      </p:cBhvr>
                                      <p:tavLst>
                                        <p:tav tm="0">
                                          <p:val>
                                            <p:strVal val="#ppt_x"/>
                                          </p:val>
                                        </p:tav>
                                        <p:tav tm="100000">
                                          <p:val>
                                            <p:strVal val="#ppt_x"/>
                                          </p:val>
                                        </p:tav>
                                      </p:tavLst>
                                    </p:anim>
                                    <p:anim calcmode="lin" valueType="num">
                                      <p:cBhvr>
                                        <p:cTn id="27" dur="3000" fill="hold"/>
                                        <p:tgtEl>
                                          <p:spTgt spid="5"/>
                                        </p:tgtEl>
                                        <p:attrNameLst>
                                          <p:attrName>ppt_y</p:attrName>
                                        </p:attrNameLst>
                                      </p:cBhvr>
                                      <p:tavLst>
                                        <p:tav tm="0">
                                          <p:val>
                                            <p:strVal val="#ppt_y-#ppt_h/2"/>
                                          </p:val>
                                        </p:tav>
                                        <p:tav tm="100000">
                                          <p:val>
                                            <p:strVal val="#ppt_y"/>
                                          </p:val>
                                        </p:tav>
                                      </p:tavLst>
                                    </p:anim>
                                    <p:anim calcmode="lin" valueType="num">
                                      <p:cBhvr>
                                        <p:cTn id="28" dur="3000" fill="hold"/>
                                        <p:tgtEl>
                                          <p:spTgt spid="5"/>
                                        </p:tgtEl>
                                        <p:attrNameLst>
                                          <p:attrName>ppt_w</p:attrName>
                                        </p:attrNameLst>
                                      </p:cBhvr>
                                      <p:tavLst>
                                        <p:tav tm="0">
                                          <p:val>
                                            <p:strVal val="#ppt_w"/>
                                          </p:val>
                                        </p:tav>
                                        <p:tav tm="100000">
                                          <p:val>
                                            <p:strVal val="#ppt_w"/>
                                          </p:val>
                                        </p:tav>
                                      </p:tavLst>
                                    </p:anim>
                                    <p:anim calcmode="lin" valueType="num">
                                      <p:cBhvr>
                                        <p:cTn id="29" dur="3000" fill="hold"/>
                                        <p:tgtEl>
                                          <p:spTgt spid="5"/>
                                        </p:tgtEl>
                                        <p:attrNameLst>
                                          <p:attrName>ppt_h</p:attrName>
                                        </p:attrNameLst>
                                      </p:cBhvr>
                                      <p:tavLst>
                                        <p:tav tm="0">
                                          <p:val>
                                            <p:fltVal val="0"/>
                                          </p:val>
                                        </p:tav>
                                        <p:tav tm="100000">
                                          <p:val>
                                            <p:strVal val="#ppt_h"/>
                                          </p:val>
                                        </p:tav>
                                      </p:tavLst>
                                    </p:anim>
                                  </p:childTnLst>
                                </p:cTn>
                              </p:par>
                              <p:par>
                                <p:cTn id="30" presetID="3" presetClass="entr" presetSubtype="10" fill="hold" nodeType="withEffect">
                                  <p:stCondLst>
                                    <p:cond delay="500"/>
                                  </p:stCondLst>
                                  <p:childTnLst>
                                    <p:set>
                                      <p:cBhvr>
                                        <p:cTn id="31" dur="1" fill="hold">
                                          <p:stCondLst>
                                            <p:cond delay="0"/>
                                          </p:stCondLst>
                                        </p:cTn>
                                        <p:tgtEl>
                                          <p:spTgt spid="5"/>
                                        </p:tgtEl>
                                        <p:attrNameLst>
                                          <p:attrName>style.visibility</p:attrName>
                                        </p:attrNameLst>
                                      </p:cBhvr>
                                      <p:to>
                                        <p:strVal val="visible"/>
                                      </p:to>
                                    </p:set>
                                    <p:animEffect transition="in" filter="blinds(horizontal)">
                                      <p:cBhvr>
                                        <p:cTn id="32" dur="3000"/>
                                        <p:tgtEl>
                                          <p:spTgt spid="5"/>
                                        </p:tgtEl>
                                      </p:cBhvr>
                                    </p:animEffect>
                                  </p:childTnLst>
                                </p:cTn>
                              </p:par>
                              <p:par>
                                <p:cTn id="33" presetID="17" presetClass="exit" presetSubtype="4" fill="hold" nodeType="withEffect">
                                  <p:stCondLst>
                                    <p:cond delay="500"/>
                                  </p:stCondLst>
                                  <p:childTnLst>
                                    <p:anim calcmode="lin" valueType="num">
                                      <p:cBhvr>
                                        <p:cTn id="34" dur="3000"/>
                                        <p:tgtEl>
                                          <p:spTgt spid="6"/>
                                        </p:tgtEl>
                                        <p:attrNameLst>
                                          <p:attrName>ppt_x</p:attrName>
                                        </p:attrNameLst>
                                      </p:cBhvr>
                                      <p:tavLst>
                                        <p:tav tm="0">
                                          <p:val>
                                            <p:strVal val="ppt_x"/>
                                          </p:val>
                                        </p:tav>
                                        <p:tav tm="100000">
                                          <p:val>
                                            <p:strVal val="ppt_x"/>
                                          </p:val>
                                        </p:tav>
                                      </p:tavLst>
                                    </p:anim>
                                    <p:anim calcmode="lin" valueType="num">
                                      <p:cBhvr>
                                        <p:cTn id="35" dur="3000"/>
                                        <p:tgtEl>
                                          <p:spTgt spid="6"/>
                                        </p:tgtEl>
                                        <p:attrNameLst>
                                          <p:attrName>ppt_y</p:attrName>
                                        </p:attrNameLst>
                                      </p:cBhvr>
                                      <p:tavLst>
                                        <p:tav tm="0">
                                          <p:val>
                                            <p:strVal val="ppt_y"/>
                                          </p:val>
                                        </p:tav>
                                        <p:tav tm="100000">
                                          <p:val>
                                            <p:strVal val="ppt_y+ppt_h/2"/>
                                          </p:val>
                                        </p:tav>
                                      </p:tavLst>
                                    </p:anim>
                                    <p:anim calcmode="lin" valueType="num">
                                      <p:cBhvr>
                                        <p:cTn id="36" dur="3000"/>
                                        <p:tgtEl>
                                          <p:spTgt spid="6"/>
                                        </p:tgtEl>
                                        <p:attrNameLst>
                                          <p:attrName>ppt_w</p:attrName>
                                        </p:attrNameLst>
                                      </p:cBhvr>
                                      <p:tavLst>
                                        <p:tav tm="0">
                                          <p:val>
                                            <p:strVal val="ppt_w"/>
                                          </p:val>
                                        </p:tav>
                                        <p:tav tm="100000">
                                          <p:val>
                                            <p:strVal val="ppt_w"/>
                                          </p:val>
                                        </p:tav>
                                      </p:tavLst>
                                    </p:anim>
                                    <p:anim calcmode="lin" valueType="num">
                                      <p:cBhvr>
                                        <p:cTn id="37" dur="3000"/>
                                        <p:tgtEl>
                                          <p:spTgt spid="6"/>
                                        </p:tgtEl>
                                        <p:attrNameLst>
                                          <p:attrName>ppt_h</p:attrName>
                                        </p:attrNameLst>
                                      </p:cBhvr>
                                      <p:tavLst>
                                        <p:tav tm="0">
                                          <p:val>
                                            <p:strVal val="ppt_h"/>
                                          </p:val>
                                        </p:tav>
                                        <p:tav tm="100000">
                                          <p:val>
                                            <p:fltVal val="0"/>
                                          </p:val>
                                        </p:tav>
                                      </p:tavLst>
                                    </p:anim>
                                    <p:set>
                                      <p:cBhvr>
                                        <p:cTn id="38" dur="1" fill="hold">
                                          <p:stCondLst>
                                            <p:cond delay="2999"/>
                                          </p:stCondLst>
                                        </p:cTn>
                                        <p:tgtEl>
                                          <p:spTgt spid="6"/>
                                        </p:tgtEl>
                                        <p:attrNameLst>
                                          <p:attrName>style.visibility</p:attrName>
                                        </p:attrNameLst>
                                      </p:cBhvr>
                                      <p:to>
                                        <p:strVal val="hidden"/>
                                      </p:to>
                                    </p:set>
                                  </p:childTnLst>
                                </p:cTn>
                              </p:par>
                              <p:par>
                                <p:cTn id="39" presetID="3" presetClass="exit" presetSubtype="5" fill="hold" nodeType="withEffect">
                                  <p:stCondLst>
                                    <p:cond delay="500"/>
                                  </p:stCondLst>
                                  <p:childTnLst>
                                    <p:animEffect transition="out" filter="blinds(vertical)">
                                      <p:cBhvr>
                                        <p:cTn id="40" dur="3000"/>
                                        <p:tgtEl>
                                          <p:spTgt spid="6"/>
                                        </p:tgtEl>
                                      </p:cBhvr>
                                    </p:animEffect>
                                    <p:set>
                                      <p:cBhvr>
                                        <p:cTn id="41" dur="1" fill="hold">
                                          <p:stCondLst>
                                            <p:cond delay="2999"/>
                                          </p:stCondLst>
                                        </p:cTn>
                                        <p:tgtEl>
                                          <p:spTgt spid="6"/>
                                        </p:tgtEl>
                                        <p:attrNameLst>
                                          <p:attrName>style.visibility</p:attrName>
                                        </p:attrNameLst>
                                      </p:cBhvr>
                                      <p:to>
                                        <p:strVal val="hidden"/>
                                      </p:to>
                                    </p:set>
                                  </p:childTnLst>
                                </p:cTn>
                              </p:par>
                            </p:childTnLst>
                          </p:cTn>
                        </p:par>
                        <p:par>
                          <p:cTn id="42" fill="hold">
                            <p:stCondLst>
                              <p:cond delay="7000"/>
                            </p:stCondLst>
                            <p:childTnLst>
                              <p:par>
                                <p:cTn id="43" presetID="10" presetClass="entr" presetSubtype="0" fill="hold" grpId="0"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wallpapers_ciudades_31-1920x1080.jpg"/>
          <p:cNvPicPr>
            <a:picLocks noChangeAspect="1"/>
          </p:cNvPicPr>
          <p:nvPr/>
        </p:nvPicPr>
        <p:blipFill>
          <a:blip r:embed="rId2"/>
          <a:stretch>
            <a:fillRect/>
          </a:stretch>
        </p:blipFill>
        <p:spPr>
          <a:xfrm>
            <a:off x="0" y="0"/>
            <a:ext cx="9144000" cy="6858000"/>
          </a:xfrm>
          <a:prstGeom prst="rect">
            <a:avLst/>
          </a:prstGeom>
        </p:spPr>
      </p:pic>
      <p:pic>
        <p:nvPicPr>
          <p:cNvPr id="6" name="5 Imagen" descr="2048 (1)j.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6"/>
                                        </p:tgtEl>
                                        <p:attrNameLst>
                                          <p:attrName>ppt_x</p:attrName>
                                        </p:attrNameLst>
                                      </p:cBhvr>
                                      <p:tavLst>
                                        <p:tav tm="0">
                                          <p:val>
                                            <p:strVal val="ppt_x"/>
                                          </p:val>
                                        </p:tav>
                                        <p:tav tm="100000">
                                          <p:val>
                                            <p:strVal val="ppt_x"/>
                                          </p:val>
                                        </p:tav>
                                      </p:tavLst>
                                    </p:anim>
                                    <p:anim calcmode="lin" valueType="num">
                                      <p:cBhvr>
                                        <p:cTn id="7" dur="3000"/>
                                        <p:tgtEl>
                                          <p:spTgt spid="6"/>
                                        </p:tgtEl>
                                        <p:attrNameLst>
                                          <p:attrName>ppt_y</p:attrName>
                                        </p:attrNameLst>
                                      </p:cBhvr>
                                      <p:tavLst>
                                        <p:tav tm="0">
                                          <p:val>
                                            <p:strVal val="ppt_y"/>
                                          </p:val>
                                        </p:tav>
                                        <p:tav tm="100000">
                                          <p:val>
                                            <p:strVal val="ppt_y+ppt_h/2"/>
                                          </p:val>
                                        </p:tav>
                                      </p:tavLst>
                                    </p:anim>
                                    <p:anim calcmode="lin" valueType="num">
                                      <p:cBhvr>
                                        <p:cTn id="8" dur="3000"/>
                                        <p:tgtEl>
                                          <p:spTgt spid="6"/>
                                        </p:tgtEl>
                                        <p:attrNameLst>
                                          <p:attrName>ppt_w</p:attrName>
                                        </p:attrNameLst>
                                      </p:cBhvr>
                                      <p:tavLst>
                                        <p:tav tm="0">
                                          <p:val>
                                            <p:strVal val="ppt_w"/>
                                          </p:val>
                                        </p:tav>
                                        <p:tav tm="100000">
                                          <p:val>
                                            <p:strVal val="ppt_w"/>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20" presetClass="exit" presetSubtype="0" fill="hold" nodeType="withEffect">
                                  <p:stCondLst>
                                    <p:cond delay="3000"/>
                                  </p:stCondLst>
                                  <p:childTnLst>
                                    <p:animEffect transition="out" filter="wedge">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10" fill="hold" nodeType="withEffect">
                                  <p:stCondLst>
                                    <p:cond delay="300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strVal val="#ppt_h"/>
                                          </p:val>
                                        </p:tav>
                                        <p:tav tm="100000">
                                          <p:val>
                                            <p:strVal val="#ppt_h"/>
                                          </p:val>
                                        </p:tav>
                                      </p:tavLst>
                                    </p:anim>
                                  </p:childTnLst>
                                </p:cTn>
                              </p:par>
                              <p:par>
                                <p:cTn id="18" presetID="3" presetClass="entr" presetSubtype="5" fill="hold" nodeType="withEffect">
                                  <p:stCondLst>
                                    <p:cond delay="3000"/>
                                  </p:stCondLst>
                                  <p:childTnLst>
                                    <p:set>
                                      <p:cBhvr>
                                        <p:cTn id="19" dur="1" fill="hold">
                                          <p:stCondLst>
                                            <p:cond delay="0"/>
                                          </p:stCondLst>
                                        </p:cTn>
                                        <p:tgtEl>
                                          <p:spTgt spid="5"/>
                                        </p:tgtEl>
                                        <p:attrNameLst>
                                          <p:attrName>style.visibility</p:attrName>
                                        </p:attrNameLst>
                                      </p:cBhvr>
                                      <p:to>
                                        <p:strVal val="visible"/>
                                      </p:to>
                                    </p:set>
                                    <p:animEffect transition="in" filter="blinds(vertical)">
                                      <p:cBhvr>
                                        <p:cTn id="2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5).jpg"/>
          <p:cNvPicPr>
            <a:picLocks noChangeAspect="1"/>
          </p:cNvPicPr>
          <p:nvPr/>
        </p:nvPicPr>
        <p:blipFill>
          <a:blip r:embed="rId2"/>
          <a:stretch>
            <a:fillRect/>
          </a:stretch>
        </p:blipFill>
        <p:spPr>
          <a:xfrm>
            <a:off x="4465" y="0"/>
            <a:ext cx="9135070" cy="6858000"/>
          </a:xfrm>
          <a:prstGeom prst="rect">
            <a:avLst/>
          </a:prstGeom>
        </p:spPr>
      </p:pic>
      <p:pic>
        <p:nvPicPr>
          <p:cNvPr id="5" name="4 Imagen" descr="5 (9).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42" fill="hold" nodeType="withEffect">
                                  <p:stCondLst>
                                    <p:cond delay="3000"/>
                                  </p:stCondLst>
                                  <p:childTnLst>
                                    <p:animEffect transition="out" filter="barn(out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1).jpg"/>
          <p:cNvPicPr>
            <a:picLocks noChangeAspect="1"/>
          </p:cNvPicPr>
          <p:nvPr/>
        </p:nvPicPr>
        <p:blipFill>
          <a:blip r:embed="rId2"/>
          <a:stretch>
            <a:fillRect/>
          </a:stretch>
        </p:blipFill>
        <p:spPr>
          <a:xfrm>
            <a:off x="0" y="0"/>
            <a:ext cx="9152930" cy="6858000"/>
          </a:xfrm>
          <a:prstGeom prst="rect">
            <a:avLst/>
          </a:prstGeom>
        </p:spPr>
      </p:pic>
      <p:pic>
        <p:nvPicPr>
          <p:cNvPr id="6" name="5 Imagen" descr="5 (13).jpg"/>
          <p:cNvPicPr>
            <a:picLocks noChangeAspect="1"/>
          </p:cNvPicPr>
          <p:nvPr/>
        </p:nvPicPr>
        <p:blipFill>
          <a:blip r:embed="rId3"/>
          <a:stretch>
            <a:fillRect/>
          </a:stretch>
        </p:blipFill>
        <p:spPr>
          <a:xfrm>
            <a:off x="-17859" y="0"/>
            <a:ext cx="9161859"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6"/>
                                        </p:tgtEl>
                                        <p:attrNameLst>
                                          <p:attrName>ppt_x</p:attrName>
                                        </p:attrNameLst>
                                      </p:cBhvr>
                                      <p:tavLst>
                                        <p:tav tm="0">
                                          <p:val>
                                            <p:strVal val="ppt_x"/>
                                          </p:val>
                                        </p:tav>
                                        <p:tav tm="100000">
                                          <p:val>
                                            <p:strVal val="ppt_x"/>
                                          </p:val>
                                        </p:tav>
                                      </p:tavLst>
                                    </p:anim>
                                    <p:anim calcmode="lin" valueType="num">
                                      <p:cBhvr>
                                        <p:cTn id="7" dur="3000"/>
                                        <p:tgtEl>
                                          <p:spTgt spid="6"/>
                                        </p:tgtEl>
                                        <p:attrNameLst>
                                          <p:attrName>ppt_y</p:attrName>
                                        </p:attrNameLst>
                                      </p:cBhvr>
                                      <p:tavLst>
                                        <p:tav tm="0">
                                          <p:val>
                                            <p:strVal val="ppt_y"/>
                                          </p:val>
                                        </p:tav>
                                        <p:tav tm="100000">
                                          <p:val>
                                            <p:strVal val="ppt_y+ppt_h/2"/>
                                          </p:val>
                                        </p:tav>
                                      </p:tavLst>
                                    </p:anim>
                                    <p:anim calcmode="lin" valueType="num">
                                      <p:cBhvr>
                                        <p:cTn id="8" dur="3000"/>
                                        <p:tgtEl>
                                          <p:spTgt spid="6"/>
                                        </p:tgtEl>
                                        <p:attrNameLst>
                                          <p:attrName>ppt_w</p:attrName>
                                        </p:attrNameLst>
                                      </p:cBhvr>
                                      <p:tavLst>
                                        <p:tav tm="0">
                                          <p:val>
                                            <p:strVal val="ppt_w"/>
                                          </p:val>
                                        </p:tav>
                                        <p:tav tm="100000">
                                          <p:val>
                                            <p:strVal val="ppt_w"/>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16" presetClass="exit" presetSubtype="37" fill="hold" nodeType="withEffect">
                                  <p:stCondLst>
                                    <p:cond delay="3000"/>
                                  </p:stCondLst>
                                  <p:childTnLst>
                                    <p:animEffect transition="out" filter="barn(out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2048 (40).jpg"/>
          <p:cNvPicPr>
            <a:picLocks noChangeAspect="1"/>
          </p:cNvPicPr>
          <p:nvPr/>
        </p:nvPicPr>
        <p:blipFill>
          <a:blip r:embed="rId2"/>
          <a:stretch>
            <a:fillRect/>
          </a:stretch>
        </p:blipFill>
        <p:spPr>
          <a:xfrm>
            <a:off x="23751" y="0"/>
            <a:ext cx="9120249" cy="6858000"/>
          </a:xfrm>
          <a:prstGeom prst="rect">
            <a:avLst/>
          </a:prstGeom>
        </p:spPr>
      </p:pic>
      <p:pic>
        <p:nvPicPr>
          <p:cNvPr id="6" name="5 Imagen" descr="2048 (20).jpg"/>
          <p:cNvPicPr>
            <a:picLocks noChangeAspect="1"/>
          </p:cNvPicPr>
          <p:nvPr/>
        </p:nvPicPr>
        <p:blipFill>
          <a:blip r:embed="rId3"/>
          <a:stretch>
            <a:fillRect/>
          </a:stretch>
        </p:blipFill>
        <p:spPr>
          <a:xfrm>
            <a:off x="-1" y="0"/>
            <a:ext cx="9144001"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300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300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300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8" presetClass="entr" presetSubtype="16" fill="hold" nodeType="withEffect">
                                  <p:stCondLst>
                                    <p:cond delay="300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4).jpg"/>
          <p:cNvPicPr>
            <a:picLocks noChangeAspect="1"/>
          </p:cNvPicPr>
          <p:nvPr/>
        </p:nvPicPr>
        <p:blipFill>
          <a:blip r:embed="rId2"/>
          <a:stretch>
            <a:fillRect/>
          </a:stretch>
        </p:blipFill>
        <p:spPr>
          <a:xfrm>
            <a:off x="0" y="0"/>
            <a:ext cx="9152930" cy="6858000"/>
          </a:xfrm>
          <a:prstGeom prst="rect">
            <a:avLst/>
          </a:prstGeom>
        </p:spPr>
      </p:pic>
      <p:pic>
        <p:nvPicPr>
          <p:cNvPr id="5" name="4 Imagen" descr="2048 (7).jpg"/>
          <p:cNvPicPr>
            <a:picLocks noChangeAspect="1"/>
          </p:cNvPicPr>
          <p:nvPr/>
        </p:nvPicPr>
        <p:blipFill>
          <a:blip r:embed="rId3"/>
          <a:stretch>
            <a:fillRect/>
          </a:stretch>
        </p:blipFill>
        <p:spPr>
          <a:xfrm>
            <a:off x="0" y="26685"/>
            <a:ext cx="9144000" cy="6831315"/>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nodeType="withEffect">
                                  <p:stCondLst>
                                    <p:cond delay="300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4" presetClass="entr" presetSubtype="3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p1040296.jpg"/>
          <p:cNvPicPr>
            <a:picLocks noChangeAspect="1"/>
          </p:cNvPicPr>
          <p:nvPr/>
        </p:nvPicPr>
        <p:blipFill>
          <a:blip r:embed="rId2"/>
          <a:stretch>
            <a:fillRect/>
          </a:stretch>
        </p:blipFill>
        <p:spPr>
          <a:xfrm>
            <a:off x="0" y="0"/>
            <a:ext cx="9144000" cy="6858000"/>
          </a:xfrm>
          <a:prstGeom prst="rect">
            <a:avLst/>
          </a:prstGeom>
        </p:spPr>
      </p:pic>
      <p:pic>
        <p:nvPicPr>
          <p:cNvPr id="8" name="7 Imagen" descr="2048 (19).jpg"/>
          <p:cNvPicPr>
            <a:picLocks noChangeAspect="1"/>
          </p:cNvPicPr>
          <p:nvPr/>
        </p:nvPicPr>
        <p:blipFill>
          <a:blip r:embed="rId3"/>
          <a:stretch>
            <a:fillRect/>
          </a:stretch>
        </p:blipFill>
        <p:spPr>
          <a:xfrm>
            <a:off x="0" y="0"/>
            <a:ext cx="9152930"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3000"/>
                                  </p:stCondLst>
                                  <p:childTnLst>
                                    <p:anim calcmode="lin" valueType="num">
                                      <p:cBhvr>
                                        <p:cTn id="6" dur="3000"/>
                                        <p:tgtEl>
                                          <p:spTgt spid="8"/>
                                        </p:tgtEl>
                                        <p:attrNameLst>
                                          <p:attrName>ppt_w</p:attrName>
                                        </p:attrNameLst>
                                      </p:cBhvr>
                                      <p:tavLst>
                                        <p:tav tm="0">
                                          <p:val>
                                            <p:strVal val="ppt_w"/>
                                          </p:val>
                                        </p:tav>
                                        <p:tav tm="100000">
                                          <p:val>
                                            <p:fltVal val="0"/>
                                          </p:val>
                                        </p:tav>
                                      </p:tavLst>
                                    </p:anim>
                                    <p:anim calcmode="lin" valueType="num">
                                      <p:cBhvr>
                                        <p:cTn id="7" dur="3000"/>
                                        <p:tgtEl>
                                          <p:spTgt spid="8"/>
                                        </p:tgtEl>
                                        <p:attrNameLst>
                                          <p:attrName>ppt_h</p:attrName>
                                        </p:attrNameLst>
                                      </p:cBhvr>
                                      <p:tavLst>
                                        <p:tav tm="0">
                                          <p:val>
                                            <p:strVal val="ppt_h"/>
                                          </p:val>
                                        </p:tav>
                                        <p:tav tm="100000">
                                          <p:val>
                                            <p:strVal val="ppt_h"/>
                                          </p:val>
                                        </p:tav>
                                      </p:tavLst>
                                    </p:anim>
                                    <p:set>
                                      <p:cBhvr>
                                        <p:cTn id="8" dur="1" fill="hold">
                                          <p:stCondLst>
                                            <p:cond delay="2999"/>
                                          </p:stCondLst>
                                        </p:cTn>
                                        <p:tgtEl>
                                          <p:spTgt spid="8"/>
                                        </p:tgtEl>
                                        <p:attrNameLst>
                                          <p:attrName>style.visibility</p:attrName>
                                        </p:attrNameLst>
                                      </p:cBhvr>
                                      <p:to>
                                        <p:strVal val="hidden"/>
                                      </p:to>
                                    </p:set>
                                  </p:childTnLst>
                                </p:cTn>
                              </p:par>
                              <p:par>
                                <p:cTn id="9" presetID="8" presetClass="exit" presetSubtype="32" fill="hold" nodeType="withEffect">
                                  <p:stCondLst>
                                    <p:cond delay="3000"/>
                                  </p:stCondLst>
                                  <p:childTnLst>
                                    <p:animEffect transition="out" filter="diamond(out)">
                                      <p:cBhvr>
                                        <p:cTn id="10" dur="3000"/>
                                        <p:tgtEl>
                                          <p:spTgt spid="8"/>
                                        </p:tgtEl>
                                      </p:cBhvr>
                                    </p:animEffect>
                                    <p:set>
                                      <p:cBhvr>
                                        <p:cTn id="11" dur="1" fill="hold">
                                          <p:stCondLst>
                                            <p:cond delay="2999"/>
                                          </p:stCondLst>
                                        </p:cTn>
                                        <p:tgtEl>
                                          <p:spTgt spid="8"/>
                                        </p:tgtEl>
                                        <p:attrNameLst>
                                          <p:attrName>style.visibility</p:attrName>
                                        </p:attrNameLst>
                                      </p:cBhvr>
                                      <p:to>
                                        <p:strVal val="hidden"/>
                                      </p:to>
                                    </p:set>
                                  </p:childTnLst>
                                </p:cTn>
                              </p:par>
                              <p:par>
                                <p:cTn id="12" presetID="17" presetClass="entr" presetSubtype="10" fill="hold" nodeType="withEffect">
                                  <p:stCondLst>
                                    <p:cond delay="3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3" presetClass="entr" presetSubtype="32" fill="hold" nodeType="withEffect">
                                  <p:stCondLst>
                                    <p:cond delay="3000"/>
                                  </p:stCondLst>
                                  <p:childTnLst>
                                    <p:set>
                                      <p:cBhvr>
                                        <p:cTn id="17" dur="1" fill="hold">
                                          <p:stCondLst>
                                            <p:cond delay="0"/>
                                          </p:stCondLst>
                                        </p:cTn>
                                        <p:tgtEl>
                                          <p:spTgt spid="6"/>
                                        </p:tgtEl>
                                        <p:attrNameLst>
                                          <p:attrName>style.visibility</p:attrName>
                                        </p:attrNameLst>
                                      </p:cBhvr>
                                      <p:to>
                                        <p:strVal val="visible"/>
                                      </p:to>
                                    </p:set>
                                    <p:animEffect transition="in" filter="plus(out)">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52).jpg"/>
          <p:cNvPicPr>
            <a:picLocks noChangeAspect="1"/>
          </p:cNvPicPr>
          <p:nvPr/>
        </p:nvPicPr>
        <p:blipFill>
          <a:blip r:embed="rId2"/>
          <a:stretch>
            <a:fillRect/>
          </a:stretch>
        </p:blipFill>
        <p:spPr>
          <a:xfrm>
            <a:off x="0" y="3345"/>
            <a:ext cx="9144000" cy="6851309"/>
          </a:xfrm>
          <a:prstGeom prst="rect">
            <a:avLst/>
          </a:prstGeom>
        </p:spPr>
      </p:pic>
      <p:pic>
        <p:nvPicPr>
          <p:cNvPr id="6" name="5 Imagen" descr="Imagen2.jpg"/>
          <p:cNvPicPr>
            <a:picLocks noChangeAspect="1"/>
          </p:cNvPicPr>
          <p:nvPr/>
        </p:nvPicPr>
        <p:blipFill>
          <a:blip r:embed="rId3"/>
          <a:stretch>
            <a:fillRect/>
          </a:stretch>
        </p:blipFill>
        <p:spPr>
          <a:xfrm>
            <a:off x="23751" y="0"/>
            <a:ext cx="9120249"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6"/>
                                        </p:tgtEl>
                                        <p:attrNameLst>
                                          <p:attrName>ppt_x</p:attrName>
                                        </p:attrNameLst>
                                      </p:cBhvr>
                                      <p:tavLst>
                                        <p:tav tm="0">
                                          <p:val>
                                            <p:strVal val="ppt_x"/>
                                          </p:val>
                                        </p:tav>
                                        <p:tav tm="100000">
                                          <p:val>
                                            <p:strVal val="ppt_x"/>
                                          </p:val>
                                        </p:tav>
                                      </p:tavLst>
                                    </p:anim>
                                    <p:anim calcmode="lin" valueType="num">
                                      <p:cBhvr>
                                        <p:cTn id="7" dur="3000"/>
                                        <p:tgtEl>
                                          <p:spTgt spid="6"/>
                                        </p:tgtEl>
                                        <p:attrNameLst>
                                          <p:attrName>ppt_y</p:attrName>
                                        </p:attrNameLst>
                                      </p:cBhvr>
                                      <p:tavLst>
                                        <p:tav tm="0">
                                          <p:val>
                                            <p:strVal val="ppt_y"/>
                                          </p:val>
                                        </p:tav>
                                        <p:tav tm="100000">
                                          <p:val>
                                            <p:strVal val="ppt_y+ppt_h/2"/>
                                          </p:val>
                                        </p:tav>
                                      </p:tavLst>
                                    </p:anim>
                                    <p:anim calcmode="lin" valueType="num">
                                      <p:cBhvr>
                                        <p:cTn id="8" dur="3000"/>
                                        <p:tgtEl>
                                          <p:spTgt spid="6"/>
                                        </p:tgtEl>
                                        <p:attrNameLst>
                                          <p:attrName>ppt_w</p:attrName>
                                        </p:attrNameLst>
                                      </p:cBhvr>
                                      <p:tavLst>
                                        <p:tav tm="0">
                                          <p:val>
                                            <p:strVal val="ppt_w"/>
                                          </p:val>
                                        </p:tav>
                                        <p:tav tm="100000">
                                          <p:val>
                                            <p:strVal val="ppt_w"/>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nodeType="withEffect">
                                  <p:stCondLst>
                                    <p:cond delay="300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5.jpg"/>
          <p:cNvPicPr>
            <a:picLocks noChangeAspect="1"/>
          </p:cNvPicPr>
          <p:nvPr/>
        </p:nvPicPr>
        <p:blipFill>
          <a:blip r:embed="rId2"/>
          <a:stretch>
            <a:fillRect/>
          </a:stretch>
        </p:blipFill>
        <p:spPr>
          <a:xfrm>
            <a:off x="14844" y="0"/>
            <a:ext cx="9129156" cy="6858000"/>
          </a:xfrm>
          <a:prstGeom prst="rect">
            <a:avLst/>
          </a:prstGeom>
        </p:spPr>
      </p:pic>
      <p:pic>
        <p:nvPicPr>
          <p:cNvPr id="6" name="5 Imagen" descr="magen1.jpg"/>
          <p:cNvPicPr>
            <a:picLocks noChangeAspect="1"/>
          </p:cNvPicPr>
          <p:nvPr/>
        </p:nvPicPr>
        <p:blipFill>
          <a:blip r:embed="rId3"/>
          <a:stretch>
            <a:fillRect/>
          </a:stretch>
        </p:blipFill>
        <p:spPr>
          <a:xfrm>
            <a:off x="0" y="0"/>
            <a:ext cx="9144000" cy="6822281"/>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16" fill="hold" nodeType="withEffect">
                                  <p:stCondLst>
                                    <p:cond delay="3000"/>
                                  </p:stCondLst>
                                  <p:childTnLst>
                                    <p:animEffect transition="out" filter="box(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ppt_w/2"/>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3000"/>
                                  </p:stCondLst>
                                  <p:childTnLst>
                                    <p:set>
                                      <p:cBhvr>
                                        <p:cTn id="21" dur="1" fill="hold">
                                          <p:stCondLst>
                                            <p:cond delay="0"/>
                                          </p:stCondLst>
                                        </p:cTn>
                                        <p:tgtEl>
                                          <p:spTgt spid="5"/>
                                        </p:tgtEl>
                                        <p:attrNameLst>
                                          <p:attrName>style.visibility</p:attrName>
                                        </p:attrNameLst>
                                      </p:cBhvr>
                                      <p:to>
                                        <p:strVal val="visible"/>
                                      </p:to>
                                    </p:set>
                                    <p:animEffect transition="in" filter="box(out)">
                                      <p:cBhvr>
                                        <p:cTn id="2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0180" name="Picture 4" descr="http://recueil-de-png.r.e.pic.centerblog.net/o/ac71503b.png"/>
          <p:cNvPicPr>
            <a:picLocks noChangeAspect="1" noChangeArrowheads="1"/>
          </p:cNvPicPr>
          <p:nvPr/>
        </p:nvPicPr>
        <p:blipFill>
          <a:blip r:embed="rId2"/>
          <a:srcRect/>
          <a:stretch>
            <a:fillRect/>
          </a:stretch>
        </p:blipFill>
        <p:spPr bwMode="auto">
          <a:xfrm>
            <a:off x="0" y="1"/>
            <a:ext cx="9144000" cy="6858000"/>
          </a:xfrm>
          <a:prstGeom prst="rect">
            <a:avLst/>
          </a:prstGeom>
          <a:noFill/>
        </p:spPr>
      </p:pic>
      <p:sp>
        <p:nvSpPr>
          <p:cNvPr id="6" name="5 CuadroTexto"/>
          <p:cNvSpPr txBox="1"/>
          <p:nvPr/>
        </p:nvSpPr>
        <p:spPr>
          <a:xfrm>
            <a:off x="785786" y="571480"/>
            <a:ext cx="7786742" cy="5909310"/>
          </a:xfrm>
          <a:prstGeom prst="rect">
            <a:avLst/>
          </a:prstGeom>
          <a:noFill/>
        </p:spPr>
        <p:txBody>
          <a:bodyPr wrap="square" rtlCol="0">
            <a:spAutoFit/>
          </a:bodyPr>
          <a:lstStyle/>
          <a:p>
            <a:r>
              <a:rPr lang="es-ES" sz="2000" b="1" dirty="0" smtClean="0">
                <a:solidFill>
                  <a:schemeClr val="bg1"/>
                </a:solidFill>
                <a:latin typeface="Agency FB" pitchFamily="34" charset="0"/>
                <a:cs typeface="Arial" pitchFamily="34" charset="0"/>
              </a:rPr>
              <a:t>La plaza da paso a la basílica de San Pedro, sede de la iglesia católica y símbolo de su poder. Los primeros cristianos construyeron una pequeña capilla en el lugar del martirio de San Pedro y, años más tarde, Constantino erigió esta impresionante iglesia. En su construcción participaron afamados arquitectos y artistas como Miguel Ángel, el artífice de su famosa cúpula. Cinco puertas dan acceso al interior del templo, custodiado simbólicamente por las estatuas ecuestres de Carlomagno y Constantino. La última a la derecha es la Porta Santa, abierta y cerrada por el Papa sólo en ocasión del año jubilar. En el centro de la fachada se abre la gran logia destinada a la tradicional bendición “urbi et orbi” -ciudad y mundo-. En el centro del templo se encuentra el </a:t>
            </a:r>
            <a:r>
              <a:rPr lang="es-ES" sz="2000" b="1" dirty="0" err="1" smtClean="0">
                <a:solidFill>
                  <a:schemeClr val="bg1"/>
                </a:solidFill>
                <a:latin typeface="Agency FB" pitchFamily="34" charset="0"/>
                <a:cs typeface="Arial" pitchFamily="34" charset="0"/>
              </a:rPr>
              <a:t>baldaquino</a:t>
            </a:r>
            <a:r>
              <a:rPr lang="es-ES" sz="2000" b="1" dirty="0" smtClean="0">
                <a:solidFill>
                  <a:schemeClr val="bg1"/>
                </a:solidFill>
                <a:latin typeface="Agency FB" pitchFamily="34" charset="0"/>
                <a:cs typeface="Arial" pitchFamily="34" charset="0"/>
              </a:rPr>
              <a:t> de </a:t>
            </a:r>
            <a:r>
              <a:rPr lang="es-ES" sz="2000" b="1" dirty="0" err="1" smtClean="0">
                <a:solidFill>
                  <a:schemeClr val="bg1"/>
                </a:solidFill>
                <a:latin typeface="Agency FB" pitchFamily="34" charset="0"/>
                <a:cs typeface="Arial" pitchFamily="34" charset="0"/>
              </a:rPr>
              <a:t>Bernini</a:t>
            </a:r>
            <a:r>
              <a:rPr lang="es-ES" sz="2000" b="1" dirty="0" smtClean="0">
                <a:solidFill>
                  <a:schemeClr val="bg1"/>
                </a:solidFill>
                <a:latin typeface="Agency FB" pitchFamily="34" charset="0"/>
                <a:cs typeface="Arial" pitchFamily="34" charset="0"/>
              </a:rPr>
              <a:t>, enorme dosel de bronce que se eleva sobre la parte más sagrada de la basílica, y los restos del apóstol San Pedro, situados bajo la iglesia, justo en el centro de la necrópolis que guarda los restos de varios Papas. Enmarcada por el </a:t>
            </a:r>
            <a:r>
              <a:rPr lang="es-ES" sz="2000" b="1" dirty="0" err="1" smtClean="0">
                <a:solidFill>
                  <a:schemeClr val="bg1"/>
                </a:solidFill>
                <a:latin typeface="Agency FB" pitchFamily="34" charset="0"/>
                <a:cs typeface="Arial" pitchFamily="34" charset="0"/>
              </a:rPr>
              <a:t>baldaquino</a:t>
            </a:r>
            <a:r>
              <a:rPr lang="es-ES" sz="2000" b="1" dirty="0" smtClean="0">
                <a:solidFill>
                  <a:schemeClr val="bg1"/>
                </a:solidFill>
                <a:latin typeface="Agency FB" pitchFamily="34" charset="0"/>
                <a:cs typeface="Arial" pitchFamily="34" charset="0"/>
              </a:rPr>
              <a:t> aparece la </a:t>
            </a:r>
            <a:r>
              <a:rPr lang="es-ES" sz="2000" b="1" dirty="0" err="1" smtClean="0">
                <a:solidFill>
                  <a:schemeClr val="bg1"/>
                </a:solidFill>
                <a:latin typeface="Agency FB" pitchFamily="34" charset="0"/>
                <a:cs typeface="Arial" pitchFamily="34" charset="0"/>
              </a:rPr>
              <a:t>Catedra</a:t>
            </a:r>
            <a:r>
              <a:rPr lang="es-ES" sz="2000" b="1" dirty="0" smtClean="0">
                <a:solidFill>
                  <a:schemeClr val="bg1"/>
                </a:solidFill>
                <a:latin typeface="Agency FB" pitchFamily="34" charset="0"/>
                <a:cs typeface="Arial" pitchFamily="34" charset="0"/>
              </a:rPr>
              <a:t> </a:t>
            </a:r>
            <a:r>
              <a:rPr lang="es-ES" sz="2000" b="1" dirty="0" smtClean="0">
                <a:solidFill>
                  <a:schemeClr val="bg1"/>
                </a:solidFill>
                <a:latin typeface="Agency FB" pitchFamily="34" charset="0"/>
                <a:cs typeface="Arial" pitchFamily="34" charset="0"/>
              </a:rPr>
              <a:t>Petra, obra de </a:t>
            </a:r>
            <a:r>
              <a:rPr lang="es-ES" sz="2000" b="1" dirty="0" err="1" smtClean="0">
                <a:solidFill>
                  <a:schemeClr val="bg1"/>
                </a:solidFill>
                <a:latin typeface="Agency FB" pitchFamily="34" charset="0"/>
                <a:cs typeface="Arial" pitchFamily="34" charset="0"/>
              </a:rPr>
              <a:t>Bernini</a:t>
            </a:r>
            <a:r>
              <a:rPr lang="es-ES" sz="2000" b="1" dirty="0" smtClean="0">
                <a:solidFill>
                  <a:schemeClr val="bg1"/>
                </a:solidFill>
                <a:latin typeface="Agency FB" pitchFamily="34" charset="0"/>
                <a:cs typeface="Arial" pitchFamily="34" charset="0"/>
              </a:rPr>
              <a:t>. Esta silla de madera bañada en oro flota sobre las manos de cuatro padres de la Iglesia bajo la atenta mirada de la figura de la Santísima Trinidad. En el lado derecho del pórtico se encuentra la entrada a la cúpula. Las logias enclavadas en sus pilastras guardan reliquias tan veneradas como la famosa Verónica, una tela con la imagen de Cristo grabada. Desde allí pueden admirarse los fastuosos jardines del Vaticano.</a:t>
            </a:r>
          </a:p>
          <a:p>
            <a:endParaRPr lang="es-ES" sz="2000" b="1" dirty="0">
              <a:solidFill>
                <a:schemeClr val="bg1"/>
              </a:solidFill>
              <a:latin typeface="Agency FB" pitchFamily="34" charset="0"/>
              <a:cs typeface="Arial" pitchFamily="34" charset="0"/>
            </a:endParaRPr>
          </a:p>
        </p:txBody>
      </p:sp>
      <p:pic>
        <p:nvPicPr>
          <p:cNvPr id="7" name="Picture 2" descr="Rendered Image"/>
          <p:cNvPicPr>
            <a:picLocks noChangeAspect="1" noChangeArrowheads="1"/>
          </p:cNvPicPr>
          <p:nvPr/>
        </p:nvPicPr>
        <p:blipFill>
          <a:blip r:embed="rId3">
            <a:lum bright="-40000" contrast="40000"/>
          </a:blip>
          <a:srcRect/>
          <a:stretch>
            <a:fillRect/>
          </a:stretch>
        </p:blipFill>
        <p:spPr bwMode="auto">
          <a:xfrm>
            <a:off x="5857884" y="6215082"/>
            <a:ext cx="1657350" cy="285752"/>
          </a:xfrm>
          <a:prstGeom prst="rect">
            <a:avLst/>
          </a:prstGeom>
          <a:noFill/>
        </p:spPr>
      </p:pic>
    </p:spTree>
  </p:cSld>
  <p:clrMapOvr>
    <a:masterClrMapping/>
  </p:clrMapOvr>
  <p:transition spd="slow" advTm="78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81132448_e04700060b_o.jpg"/>
          <p:cNvPicPr>
            <a:picLocks noChangeAspect="1"/>
          </p:cNvPicPr>
          <p:nvPr/>
        </p:nvPicPr>
        <p:blipFill>
          <a:blip r:embed="rId2"/>
          <a:stretch>
            <a:fillRect/>
          </a:stretch>
        </p:blipFill>
        <p:spPr>
          <a:xfrm>
            <a:off x="0" y="8929"/>
            <a:ext cx="9144000" cy="6840141"/>
          </a:xfrm>
          <a:prstGeom prst="rect">
            <a:avLst/>
          </a:prstGeom>
        </p:spPr>
      </p:pic>
      <p:pic>
        <p:nvPicPr>
          <p:cNvPr id="6" name="5 Imagen" descr="es_20071227_1_5051236_captured.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6"/>
                                        </p:tgtEl>
                                        <p:attrNameLst>
                                          <p:attrName>ppt_x</p:attrName>
                                        </p:attrNameLst>
                                      </p:cBhvr>
                                      <p:tavLst>
                                        <p:tav tm="0">
                                          <p:val>
                                            <p:strVal val="ppt_x"/>
                                          </p:val>
                                        </p:tav>
                                        <p:tav tm="100000">
                                          <p:val>
                                            <p:strVal val="ppt_x"/>
                                          </p:val>
                                        </p:tav>
                                      </p:tavLst>
                                    </p:anim>
                                    <p:anim calcmode="lin" valueType="num">
                                      <p:cBhvr>
                                        <p:cTn id="7" dur="3000"/>
                                        <p:tgtEl>
                                          <p:spTgt spid="6"/>
                                        </p:tgtEl>
                                        <p:attrNameLst>
                                          <p:attrName>ppt_y</p:attrName>
                                        </p:attrNameLst>
                                      </p:cBhvr>
                                      <p:tavLst>
                                        <p:tav tm="0">
                                          <p:val>
                                            <p:strVal val="ppt_y"/>
                                          </p:val>
                                        </p:tav>
                                        <p:tav tm="100000">
                                          <p:val>
                                            <p:strVal val="ppt_y+ppt_h/2"/>
                                          </p:val>
                                        </p:tav>
                                      </p:tavLst>
                                    </p:anim>
                                    <p:anim calcmode="lin" valueType="num">
                                      <p:cBhvr>
                                        <p:cTn id="8" dur="3000"/>
                                        <p:tgtEl>
                                          <p:spTgt spid="6"/>
                                        </p:tgtEl>
                                        <p:attrNameLst>
                                          <p:attrName>ppt_w</p:attrName>
                                        </p:attrNameLst>
                                      </p:cBhvr>
                                      <p:tavLst>
                                        <p:tav tm="0">
                                          <p:val>
                                            <p:strVal val="ppt_w"/>
                                          </p:val>
                                        </p:tav>
                                        <p:tav tm="100000">
                                          <p:val>
                                            <p:strVal val="ppt_w"/>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20" presetClass="exit" presetSubtype="0" fill="hold" nodeType="withEffect">
                                  <p:stCondLst>
                                    <p:cond delay="3000"/>
                                  </p:stCondLst>
                                  <p:childTnLst>
                                    <p:animEffect transition="out" filter="wedge">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10" fill="hold" nodeType="withEffect">
                                  <p:stCondLst>
                                    <p:cond delay="300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strVal val="#ppt_h"/>
                                          </p:val>
                                        </p:tav>
                                        <p:tav tm="100000">
                                          <p:val>
                                            <p:strVal val="#ppt_h"/>
                                          </p:val>
                                        </p:tav>
                                      </p:tavLst>
                                    </p:anim>
                                  </p:childTnLst>
                                </p:cTn>
                              </p:par>
                              <p:par>
                                <p:cTn id="18" presetID="20" presetClass="entr" presetSubtype="0" fill="hold" nodeType="withEffect">
                                  <p:stCondLst>
                                    <p:cond delay="3000"/>
                                  </p:stCondLst>
                                  <p:childTnLst>
                                    <p:set>
                                      <p:cBhvr>
                                        <p:cTn id="19" dur="1" fill="hold">
                                          <p:stCondLst>
                                            <p:cond delay="0"/>
                                          </p:stCondLst>
                                        </p:cTn>
                                        <p:tgtEl>
                                          <p:spTgt spid="5"/>
                                        </p:tgtEl>
                                        <p:attrNameLst>
                                          <p:attrName>style.visibility</p:attrName>
                                        </p:attrNameLst>
                                      </p:cBhvr>
                                      <p:to>
                                        <p:strVal val="visible"/>
                                      </p:to>
                                    </p:set>
                                    <p:animEffect transition="in" filter="wedge">
                                      <p:cBhvr>
                                        <p:cTn id="2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jpg"/>
          <p:cNvPicPr>
            <a:picLocks noChangeAspect="1"/>
          </p:cNvPicPr>
          <p:nvPr/>
        </p:nvPicPr>
        <p:blipFill>
          <a:blip r:embed="rId2"/>
          <a:stretch>
            <a:fillRect/>
          </a:stretch>
        </p:blipFill>
        <p:spPr>
          <a:xfrm>
            <a:off x="11891" y="0"/>
            <a:ext cx="9132109" cy="6858000"/>
          </a:xfrm>
          <a:prstGeom prst="rect">
            <a:avLst/>
          </a:prstGeom>
        </p:spPr>
      </p:pic>
      <p:pic>
        <p:nvPicPr>
          <p:cNvPr id="5" name="4 Imagen" descr="2048 (22).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nodeType="withEffect">
                                  <p:stCondLst>
                                    <p:cond delay="300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5" presetClass="entr" presetSubtype="10"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37).jpg"/>
          <p:cNvPicPr>
            <a:picLocks noChangeAspect="1"/>
          </p:cNvPicPr>
          <p:nvPr/>
        </p:nvPicPr>
        <p:blipFill>
          <a:blip r:embed="rId2"/>
          <a:stretch>
            <a:fillRect/>
          </a:stretch>
        </p:blipFill>
        <p:spPr>
          <a:xfrm>
            <a:off x="0" y="0"/>
            <a:ext cx="9144000" cy="6858000"/>
          </a:xfrm>
          <a:prstGeom prst="rect">
            <a:avLst/>
          </a:prstGeom>
        </p:spPr>
      </p:pic>
      <p:pic>
        <p:nvPicPr>
          <p:cNvPr id="5" name="4 Imagen" descr="2048 (46).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42" fill="hold" nodeType="withEffect">
                                  <p:stCondLst>
                                    <p:cond delay="3000"/>
                                  </p:stCondLst>
                                  <p:childTnLst>
                                    <p:animEffect transition="out" filter="barn(out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5 (8).jpg"/>
          <p:cNvPicPr>
            <a:picLocks noChangeAspect="1"/>
          </p:cNvPicPr>
          <p:nvPr/>
        </p:nvPicPr>
        <p:blipFill>
          <a:blip r:embed="rId2"/>
          <a:stretch>
            <a:fillRect/>
          </a:stretch>
        </p:blipFill>
        <p:spPr>
          <a:xfrm>
            <a:off x="0" y="13342"/>
            <a:ext cx="9144000" cy="6831315"/>
          </a:xfrm>
          <a:prstGeom prst="rect">
            <a:avLst/>
          </a:prstGeom>
        </p:spPr>
      </p:pic>
      <p:pic>
        <p:nvPicPr>
          <p:cNvPr id="6" name="5 Imagen" descr="5 (10).jpg"/>
          <p:cNvPicPr>
            <a:picLocks noChangeAspect="1"/>
          </p:cNvPicPr>
          <p:nvPr/>
        </p:nvPicPr>
        <p:blipFill>
          <a:blip r:embed="rId3"/>
          <a:stretch>
            <a:fillRect/>
          </a:stretch>
        </p:blipFill>
        <p:spPr>
          <a:xfrm>
            <a:off x="11891" y="0"/>
            <a:ext cx="9132109"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300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300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300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8" presetClass="entr" presetSubtype="16" fill="hold" nodeType="withEffect">
                                  <p:stCondLst>
                                    <p:cond delay="300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5 (12).jpg"/>
          <p:cNvPicPr>
            <a:picLocks noChangeAspect="1"/>
          </p:cNvPicPr>
          <p:nvPr/>
        </p:nvPicPr>
        <p:blipFill>
          <a:blip r:embed="rId2"/>
          <a:stretch>
            <a:fillRect/>
          </a:stretch>
        </p:blipFill>
        <p:spPr>
          <a:xfrm>
            <a:off x="0" y="0"/>
            <a:ext cx="9144000" cy="6851309"/>
          </a:xfrm>
          <a:prstGeom prst="rect">
            <a:avLst/>
          </a:prstGeom>
        </p:spPr>
      </p:pic>
      <p:pic>
        <p:nvPicPr>
          <p:cNvPr id="6" name="5 Imagen" descr="5 (14).jpg"/>
          <p:cNvPicPr>
            <a:picLocks noChangeAspect="1"/>
          </p:cNvPicPr>
          <p:nvPr/>
        </p:nvPicPr>
        <p:blipFill>
          <a:blip r:embed="rId3"/>
          <a:stretch>
            <a:fillRect/>
          </a:stretch>
        </p:blipFill>
        <p:spPr>
          <a:xfrm>
            <a:off x="35580" y="0"/>
            <a:ext cx="9108420"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3000"/>
                                        <p:tgtEl>
                                          <p:spTgt spid="6"/>
                                        </p:tgtEl>
                                        <p:attrNameLst>
                                          <p:attrName>ppt_x</p:attrName>
                                        </p:attrNameLst>
                                      </p:cBhvr>
                                      <p:tavLst>
                                        <p:tav tm="0">
                                          <p:val>
                                            <p:strVal val="ppt_x"/>
                                          </p:val>
                                        </p:tav>
                                        <p:tav tm="100000">
                                          <p:val>
                                            <p:strVal val="ppt_x"/>
                                          </p:val>
                                        </p:tav>
                                      </p:tavLst>
                                    </p:anim>
                                    <p:anim calcmode="lin" valueType="num">
                                      <p:cBhvr>
                                        <p:cTn id="7" dur="3000"/>
                                        <p:tgtEl>
                                          <p:spTgt spid="6"/>
                                        </p:tgtEl>
                                        <p:attrNameLst>
                                          <p:attrName>ppt_y</p:attrName>
                                        </p:attrNameLst>
                                      </p:cBhvr>
                                      <p:tavLst>
                                        <p:tav tm="0">
                                          <p:val>
                                            <p:strVal val="ppt_y"/>
                                          </p:val>
                                        </p:tav>
                                        <p:tav tm="100000">
                                          <p:val>
                                            <p:strVal val="ppt_y-ppt_h/2"/>
                                          </p:val>
                                        </p:tav>
                                      </p:tavLst>
                                    </p:anim>
                                    <p:anim calcmode="lin" valueType="num">
                                      <p:cBhvr>
                                        <p:cTn id="8" dur="3000"/>
                                        <p:tgtEl>
                                          <p:spTgt spid="6"/>
                                        </p:tgtEl>
                                        <p:attrNameLst>
                                          <p:attrName>ppt_w</p:attrName>
                                        </p:attrNameLst>
                                      </p:cBhvr>
                                      <p:tavLst>
                                        <p:tav tm="0">
                                          <p:val>
                                            <p:strVal val="ppt_w"/>
                                          </p:val>
                                        </p:tav>
                                        <p:tav tm="100000">
                                          <p:val>
                                            <p:strVal val="ppt_w"/>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nodeType="withEffect">
                                  <p:stCondLst>
                                    <p:cond delay="300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4" fill="hold" nodeType="withEffect">
                                  <p:stCondLst>
                                    <p:cond delay="300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ppt_h/2"/>
                                          </p:val>
                                        </p:tav>
                                        <p:tav tm="100000">
                                          <p:val>
                                            <p:strVal val="#ppt_y"/>
                                          </p:val>
                                        </p:tav>
                                      </p:tavLst>
                                    </p:anim>
                                    <p:anim calcmode="lin" valueType="num">
                                      <p:cBhvr>
                                        <p:cTn id="18" dur="3000" fill="hold"/>
                                        <p:tgtEl>
                                          <p:spTgt spid="5"/>
                                        </p:tgtEl>
                                        <p:attrNameLst>
                                          <p:attrName>ppt_w</p:attrName>
                                        </p:attrNameLst>
                                      </p:cBhvr>
                                      <p:tavLst>
                                        <p:tav tm="0">
                                          <p:val>
                                            <p:strVal val="#ppt_w"/>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4" presetClass="entr" presetSubtype="32" fill="hold" nodeType="withEffect">
                                  <p:stCondLst>
                                    <p:cond delay="3000"/>
                                  </p:stCondLst>
                                  <p:childTnLst>
                                    <p:set>
                                      <p:cBhvr>
                                        <p:cTn id="21" dur="1" fill="hold">
                                          <p:stCondLst>
                                            <p:cond delay="0"/>
                                          </p:stCondLst>
                                        </p:cTn>
                                        <p:tgtEl>
                                          <p:spTgt spid="5"/>
                                        </p:tgtEl>
                                        <p:attrNameLst>
                                          <p:attrName>style.visibility</p:attrName>
                                        </p:attrNameLst>
                                      </p:cBhvr>
                                      <p:to>
                                        <p:strVal val="visible"/>
                                      </p:to>
                                    </p:set>
                                    <p:animEffect transition="in" filter="box(out)">
                                      <p:cBhvr>
                                        <p:cTn id="2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54944432.jpg"/>
          <p:cNvPicPr>
            <a:picLocks noChangeAspect="1"/>
          </p:cNvPicPr>
          <p:nvPr/>
        </p:nvPicPr>
        <p:blipFill>
          <a:blip r:embed="rId3"/>
          <a:stretch>
            <a:fillRect/>
          </a:stretch>
        </p:blipFill>
        <p:spPr>
          <a:xfrm>
            <a:off x="0" y="13368"/>
            <a:ext cx="9144000" cy="6844632"/>
          </a:xfrm>
          <a:prstGeom prst="rect">
            <a:avLst/>
          </a:prstGeom>
        </p:spPr>
      </p:pic>
      <p:pic>
        <p:nvPicPr>
          <p:cNvPr id="7" name="6 Imagen" descr="54944432.jpg"/>
          <p:cNvPicPr>
            <a:picLocks noChangeAspect="1"/>
          </p:cNvPicPr>
          <p:nvPr/>
        </p:nvPicPr>
        <p:blipFill>
          <a:blip r:embed="rId3"/>
          <a:stretch>
            <a:fillRect/>
          </a:stretch>
        </p:blipFill>
        <p:spPr>
          <a:xfrm>
            <a:off x="0" y="0"/>
            <a:ext cx="9144000" cy="6844632"/>
          </a:xfrm>
          <a:prstGeom prst="rect">
            <a:avLst/>
          </a:prstGeom>
        </p:spPr>
      </p:pic>
      <p:pic>
        <p:nvPicPr>
          <p:cNvPr id="8" name="7 Imagen" descr="54944432.jpg"/>
          <p:cNvPicPr>
            <a:picLocks noChangeAspect="1"/>
          </p:cNvPicPr>
          <p:nvPr/>
        </p:nvPicPr>
        <p:blipFill>
          <a:blip r:embed="rId3"/>
          <a:srcRect r="50000"/>
          <a:stretch>
            <a:fillRect/>
          </a:stretch>
        </p:blipFill>
        <p:spPr>
          <a:xfrm>
            <a:off x="0" y="13368"/>
            <a:ext cx="4572000" cy="6844632"/>
          </a:xfrm>
          <a:prstGeom prst="rect">
            <a:avLst/>
          </a:prstGeom>
        </p:spPr>
      </p:pic>
      <p:pic>
        <p:nvPicPr>
          <p:cNvPr id="9" name="8 Imagen" descr="54944432.jpg"/>
          <p:cNvPicPr>
            <a:picLocks noChangeAspect="1"/>
          </p:cNvPicPr>
          <p:nvPr/>
        </p:nvPicPr>
        <p:blipFill>
          <a:blip r:embed="rId3"/>
          <a:srcRect l="50000"/>
          <a:stretch>
            <a:fillRect/>
          </a:stretch>
        </p:blipFill>
        <p:spPr>
          <a:xfrm>
            <a:off x="4572000" y="0"/>
            <a:ext cx="4572000" cy="6858000"/>
          </a:xfrm>
          <a:prstGeom prst="rect">
            <a:avLst/>
          </a:prstGeom>
        </p:spPr>
      </p:pic>
      <p:sp>
        <p:nvSpPr>
          <p:cNvPr id="10" name="9 CuadroTexto"/>
          <p:cNvSpPr txBox="1"/>
          <p:nvPr/>
        </p:nvSpPr>
        <p:spPr>
          <a:xfrm>
            <a:off x="500034" y="571480"/>
            <a:ext cx="2460930" cy="707886"/>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sz="4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rPr>
              <a:t>La  Piedad</a:t>
            </a:r>
            <a:endParaRPr lang="es-ES" sz="4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endParaRPr>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500"/>
                                  </p:stCondLst>
                                  <p:childTnLst>
                                    <p:anim calcmode="lin" valueType="num">
                                      <p:cBhvr>
                                        <p:cTn id="6" dur="3000"/>
                                        <p:tgtEl>
                                          <p:spTgt spid="8"/>
                                        </p:tgtEl>
                                        <p:attrNameLst>
                                          <p:attrName>ppt_x</p:attrName>
                                        </p:attrNameLst>
                                      </p:cBhvr>
                                      <p:tavLst>
                                        <p:tav tm="0">
                                          <p:val>
                                            <p:strVal val="ppt_x"/>
                                          </p:val>
                                        </p:tav>
                                        <p:tav tm="100000">
                                          <p:val>
                                            <p:strVal val="ppt_x-ppt_w/2"/>
                                          </p:val>
                                        </p:tav>
                                      </p:tavLst>
                                    </p:anim>
                                    <p:anim calcmode="lin" valueType="num">
                                      <p:cBhvr>
                                        <p:cTn id="7" dur="3000"/>
                                        <p:tgtEl>
                                          <p:spTgt spid="8"/>
                                        </p:tgtEl>
                                        <p:attrNameLst>
                                          <p:attrName>ppt_y</p:attrName>
                                        </p:attrNameLst>
                                      </p:cBhvr>
                                      <p:tavLst>
                                        <p:tav tm="0">
                                          <p:val>
                                            <p:strVal val="ppt_y"/>
                                          </p:val>
                                        </p:tav>
                                        <p:tav tm="100000">
                                          <p:val>
                                            <p:strVal val="ppt_y"/>
                                          </p:val>
                                        </p:tav>
                                      </p:tavLst>
                                    </p:anim>
                                    <p:anim calcmode="lin" valueType="num">
                                      <p:cBhvr>
                                        <p:cTn id="8" dur="3000"/>
                                        <p:tgtEl>
                                          <p:spTgt spid="8"/>
                                        </p:tgtEl>
                                        <p:attrNameLst>
                                          <p:attrName>ppt_w</p:attrName>
                                        </p:attrNameLst>
                                      </p:cBhvr>
                                      <p:tavLst>
                                        <p:tav tm="0">
                                          <p:val>
                                            <p:strVal val="ppt_w"/>
                                          </p:val>
                                        </p:tav>
                                        <p:tav tm="100000">
                                          <p:val>
                                            <p:fltVal val="0"/>
                                          </p:val>
                                        </p:tav>
                                      </p:tavLst>
                                    </p:anim>
                                    <p:anim calcmode="lin" valueType="num">
                                      <p:cBhvr>
                                        <p:cTn id="9" dur="3000"/>
                                        <p:tgtEl>
                                          <p:spTgt spid="8"/>
                                        </p:tgtEl>
                                        <p:attrNameLst>
                                          <p:attrName>ppt_h</p:attrName>
                                        </p:attrNameLst>
                                      </p:cBhvr>
                                      <p:tavLst>
                                        <p:tav tm="0">
                                          <p:val>
                                            <p:strVal val="ppt_h"/>
                                          </p:val>
                                        </p:tav>
                                        <p:tav tm="100000">
                                          <p:val>
                                            <p:strVal val="ppt_h"/>
                                          </p:val>
                                        </p:tav>
                                      </p:tavLst>
                                    </p:anim>
                                    <p:set>
                                      <p:cBhvr>
                                        <p:cTn id="10" dur="1" fill="hold">
                                          <p:stCondLst>
                                            <p:cond delay="2999"/>
                                          </p:stCondLst>
                                        </p:cTn>
                                        <p:tgtEl>
                                          <p:spTgt spid="8"/>
                                        </p:tgtEl>
                                        <p:attrNameLst>
                                          <p:attrName>style.visibility</p:attrName>
                                        </p:attrNameLst>
                                      </p:cBhvr>
                                      <p:to>
                                        <p:strVal val="hidden"/>
                                      </p:to>
                                    </p:set>
                                  </p:childTnLst>
                                </p:cTn>
                              </p:par>
                              <p:par>
                                <p:cTn id="11" presetID="17" presetClass="exit" presetSubtype="2" fill="hold" nodeType="withEffect">
                                  <p:stCondLst>
                                    <p:cond delay="1500"/>
                                  </p:stCondLst>
                                  <p:childTnLst>
                                    <p:anim calcmode="lin" valueType="num">
                                      <p:cBhvr>
                                        <p:cTn id="12" dur="3000"/>
                                        <p:tgtEl>
                                          <p:spTgt spid="9"/>
                                        </p:tgtEl>
                                        <p:attrNameLst>
                                          <p:attrName>ppt_x</p:attrName>
                                        </p:attrNameLst>
                                      </p:cBhvr>
                                      <p:tavLst>
                                        <p:tav tm="0">
                                          <p:val>
                                            <p:strVal val="ppt_x"/>
                                          </p:val>
                                        </p:tav>
                                        <p:tav tm="100000">
                                          <p:val>
                                            <p:strVal val="ppt_x+ppt_w/2"/>
                                          </p:val>
                                        </p:tav>
                                      </p:tavLst>
                                    </p:anim>
                                    <p:anim calcmode="lin" valueType="num">
                                      <p:cBhvr>
                                        <p:cTn id="13" dur="3000"/>
                                        <p:tgtEl>
                                          <p:spTgt spid="9"/>
                                        </p:tgtEl>
                                        <p:attrNameLst>
                                          <p:attrName>ppt_y</p:attrName>
                                        </p:attrNameLst>
                                      </p:cBhvr>
                                      <p:tavLst>
                                        <p:tav tm="0">
                                          <p:val>
                                            <p:strVal val="ppt_y"/>
                                          </p:val>
                                        </p:tav>
                                        <p:tav tm="100000">
                                          <p:val>
                                            <p:strVal val="ppt_y"/>
                                          </p:val>
                                        </p:tav>
                                      </p:tavLst>
                                    </p:anim>
                                    <p:anim calcmode="lin" valueType="num">
                                      <p:cBhvr>
                                        <p:cTn id="14" dur="3000"/>
                                        <p:tgtEl>
                                          <p:spTgt spid="9"/>
                                        </p:tgtEl>
                                        <p:attrNameLst>
                                          <p:attrName>ppt_w</p:attrName>
                                        </p:attrNameLst>
                                      </p:cBhvr>
                                      <p:tavLst>
                                        <p:tav tm="0">
                                          <p:val>
                                            <p:strVal val="ppt_w"/>
                                          </p:val>
                                        </p:tav>
                                        <p:tav tm="100000">
                                          <p:val>
                                            <p:fltVal val="0"/>
                                          </p:val>
                                        </p:tav>
                                      </p:tavLst>
                                    </p:anim>
                                    <p:anim calcmode="lin" valueType="num">
                                      <p:cBhvr>
                                        <p:cTn id="15" dur="3000"/>
                                        <p:tgtEl>
                                          <p:spTgt spid="9"/>
                                        </p:tgtEl>
                                        <p:attrNameLst>
                                          <p:attrName>ppt_h</p:attrName>
                                        </p:attrNameLst>
                                      </p:cBhvr>
                                      <p:tavLst>
                                        <p:tav tm="0">
                                          <p:val>
                                            <p:strVal val="ppt_h"/>
                                          </p:val>
                                        </p:tav>
                                        <p:tav tm="100000">
                                          <p:val>
                                            <p:strVal val="ppt_h"/>
                                          </p:val>
                                        </p:tav>
                                      </p:tavLst>
                                    </p:anim>
                                    <p:set>
                                      <p:cBhvr>
                                        <p:cTn id="16" dur="1" fill="hold">
                                          <p:stCondLst>
                                            <p:cond delay="2999"/>
                                          </p:stCondLst>
                                        </p:cTn>
                                        <p:tgtEl>
                                          <p:spTgt spid="9"/>
                                        </p:tgtEl>
                                        <p:attrNameLst>
                                          <p:attrName>style.visibility</p:attrName>
                                        </p:attrNameLst>
                                      </p:cBhvr>
                                      <p:to>
                                        <p:strVal val="hidden"/>
                                      </p:to>
                                    </p:set>
                                  </p:childTnLst>
                                </p:cTn>
                              </p:par>
                              <p:par>
                                <p:cTn id="17" presetID="17" presetClass="entr" presetSubtype="10" fill="hold" nodeType="withEffect">
                                  <p:stCondLst>
                                    <p:cond delay="150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strVal val="#ppt_h"/>
                                          </p:val>
                                        </p:tav>
                                        <p:tav tm="100000">
                                          <p:val>
                                            <p:strVal val="#ppt_h"/>
                                          </p:val>
                                        </p:tav>
                                      </p:tavLst>
                                    </p:anim>
                                  </p:childTnLst>
                                </p:cTn>
                              </p:par>
                            </p:childTnLst>
                          </p:cTn>
                        </p:par>
                        <p:par>
                          <p:cTn id="21" fill="hold">
                            <p:stCondLst>
                              <p:cond delay="4500"/>
                            </p:stCondLst>
                            <p:childTnLst>
                              <p:par>
                                <p:cTn id="22" presetID="10"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7" name="6 Imagen" descr="5 (20).jpg"/>
          <p:cNvPicPr>
            <a:picLocks noChangeAspect="1"/>
          </p:cNvPicPr>
          <p:nvPr/>
        </p:nvPicPr>
        <p:blipFill>
          <a:blip r:embed="rId2"/>
          <a:stretch>
            <a:fillRect/>
          </a:stretch>
        </p:blipFill>
        <p:spPr>
          <a:xfrm>
            <a:off x="0" y="6684"/>
            <a:ext cx="9144000" cy="6844632"/>
          </a:xfrm>
          <a:prstGeom prst="rect">
            <a:avLst/>
          </a:prstGeom>
        </p:spPr>
      </p:pic>
      <p:pic>
        <p:nvPicPr>
          <p:cNvPr id="8" name="7 Imagen" descr="29 Interior.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3000"/>
                                  </p:stCondLst>
                                  <p:childTnLst>
                                    <p:anim calcmode="lin" valueType="num">
                                      <p:cBhvr>
                                        <p:cTn id="6" dur="3000"/>
                                        <p:tgtEl>
                                          <p:spTgt spid="8"/>
                                        </p:tgtEl>
                                        <p:attrNameLst>
                                          <p:attrName>ppt_w</p:attrName>
                                        </p:attrNameLst>
                                      </p:cBhvr>
                                      <p:tavLst>
                                        <p:tav tm="0">
                                          <p:val>
                                            <p:strVal val="ppt_w"/>
                                          </p:val>
                                        </p:tav>
                                        <p:tav tm="100000">
                                          <p:val>
                                            <p:fltVal val="0"/>
                                          </p:val>
                                        </p:tav>
                                      </p:tavLst>
                                    </p:anim>
                                    <p:anim calcmode="lin" valueType="num">
                                      <p:cBhvr>
                                        <p:cTn id="7" dur="3000"/>
                                        <p:tgtEl>
                                          <p:spTgt spid="8"/>
                                        </p:tgtEl>
                                        <p:attrNameLst>
                                          <p:attrName>ppt_h</p:attrName>
                                        </p:attrNameLst>
                                      </p:cBhvr>
                                      <p:tavLst>
                                        <p:tav tm="0">
                                          <p:val>
                                            <p:strVal val="ppt_h"/>
                                          </p:val>
                                        </p:tav>
                                        <p:tav tm="100000">
                                          <p:val>
                                            <p:strVal val="ppt_h"/>
                                          </p:val>
                                        </p:tav>
                                      </p:tavLst>
                                    </p:anim>
                                    <p:set>
                                      <p:cBhvr>
                                        <p:cTn id="8" dur="1" fill="hold">
                                          <p:stCondLst>
                                            <p:cond delay="2999"/>
                                          </p:stCondLst>
                                        </p:cTn>
                                        <p:tgtEl>
                                          <p:spTgt spid="8"/>
                                        </p:tgtEl>
                                        <p:attrNameLst>
                                          <p:attrName>style.visibility</p:attrName>
                                        </p:attrNameLst>
                                      </p:cBhvr>
                                      <p:to>
                                        <p:strVal val="hidden"/>
                                      </p:to>
                                    </p:set>
                                  </p:childTnLst>
                                </p:cTn>
                              </p:par>
                              <p:par>
                                <p:cTn id="9" presetID="8" presetClass="exit" presetSubtype="32" fill="hold" nodeType="withEffect">
                                  <p:stCondLst>
                                    <p:cond delay="3000"/>
                                  </p:stCondLst>
                                  <p:childTnLst>
                                    <p:animEffect transition="out" filter="diamond(out)">
                                      <p:cBhvr>
                                        <p:cTn id="10" dur="3000"/>
                                        <p:tgtEl>
                                          <p:spTgt spid="8"/>
                                        </p:tgtEl>
                                      </p:cBhvr>
                                    </p:animEffect>
                                    <p:set>
                                      <p:cBhvr>
                                        <p:cTn id="11" dur="1" fill="hold">
                                          <p:stCondLst>
                                            <p:cond delay="2999"/>
                                          </p:stCondLst>
                                        </p:cTn>
                                        <p:tgtEl>
                                          <p:spTgt spid="8"/>
                                        </p:tgtEl>
                                        <p:attrNameLst>
                                          <p:attrName>style.visibility</p:attrName>
                                        </p:attrNameLst>
                                      </p:cBhvr>
                                      <p:to>
                                        <p:strVal val="hidden"/>
                                      </p:to>
                                    </p:set>
                                  </p:childTnLst>
                                </p:cTn>
                              </p:par>
                              <p:par>
                                <p:cTn id="12" presetID="17" presetClass="entr" presetSubtype="10" fill="hold" nodeType="withEffect">
                                  <p:stCondLst>
                                    <p:cond delay="3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fltVal val="0"/>
                                          </p:val>
                                        </p:tav>
                                        <p:tav tm="100000">
                                          <p:val>
                                            <p:strVal val="#ppt_w"/>
                                          </p:val>
                                        </p:tav>
                                      </p:tavLst>
                                    </p:anim>
                                    <p:anim calcmode="lin" valueType="num">
                                      <p:cBhvr>
                                        <p:cTn id="15" dur="3000" fill="hold"/>
                                        <p:tgtEl>
                                          <p:spTgt spid="7"/>
                                        </p:tgtEl>
                                        <p:attrNameLst>
                                          <p:attrName>ppt_h</p:attrName>
                                        </p:attrNameLst>
                                      </p:cBhvr>
                                      <p:tavLst>
                                        <p:tav tm="0">
                                          <p:val>
                                            <p:strVal val="#ppt_h"/>
                                          </p:val>
                                        </p:tav>
                                        <p:tav tm="100000">
                                          <p:val>
                                            <p:strVal val="#ppt_h"/>
                                          </p:val>
                                        </p:tav>
                                      </p:tavLst>
                                    </p:anim>
                                  </p:childTnLst>
                                </p:cTn>
                              </p:par>
                              <p:par>
                                <p:cTn id="16" presetID="13" presetClass="entr" presetSubtype="32" fill="hold" nodeType="withEffect">
                                  <p:stCondLst>
                                    <p:cond delay="3000"/>
                                  </p:stCondLst>
                                  <p:childTnLst>
                                    <p:set>
                                      <p:cBhvr>
                                        <p:cTn id="17" dur="1" fill="hold">
                                          <p:stCondLst>
                                            <p:cond delay="0"/>
                                          </p:stCondLst>
                                        </p:cTn>
                                        <p:tgtEl>
                                          <p:spTgt spid="7"/>
                                        </p:tgtEl>
                                        <p:attrNameLst>
                                          <p:attrName>style.visibility</p:attrName>
                                        </p:attrNameLst>
                                      </p:cBhvr>
                                      <p:to>
                                        <p:strVal val="visible"/>
                                      </p:to>
                                    </p:set>
                                    <p:animEffect transition="in" filter="plus(out)">
                                      <p:cBhvr>
                                        <p:cTn id="1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2013-03-12T114327Z_1215298917_GM1E93C1I1H01_RTRMADP_3_POPE-SUCCESSION.jpg"/>
          <p:cNvPicPr>
            <a:picLocks noChangeAspect="1"/>
          </p:cNvPicPr>
          <p:nvPr/>
        </p:nvPicPr>
        <p:blipFill>
          <a:blip r:embed="rId2"/>
          <a:stretch>
            <a:fillRect/>
          </a:stretch>
        </p:blipFill>
        <p:spPr>
          <a:xfrm>
            <a:off x="-1" y="0"/>
            <a:ext cx="9170789" cy="6858000"/>
          </a:xfrm>
          <a:prstGeom prst="rect">
            <a:avLst/>
          </a:prstGeom>
        </p:spPr>
      </p:pic>
      <p:pic>
        <p:nvPicPr>
          <p:cNvPr id="6" name="5 Imagen" descr="17D.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300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20" presetClass="exit" presetSubtype="0" fill="hold" nodeType="withEffect">
                                  <p:stCondLst>
                                    <p:cond delay="3000"/>
                                  </p:stCondLst>
                                  <p:childTnLst>
                                    <p:animEffect transition="out" filter="wedge">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300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300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2048.jpg"/>
          <p:cNvPicPr>
            <a:picLocks noChangeAspect="1"/>
          </p:cNvPicPr>
          <p:nvPr/>
        </p:nvPicPr>
        <p:blipFill>
          <a:blip r:embed="rId2"/>
          <a:stretch>
            <a:fillRect/>
          </a:stretch>
        </p:blipFill>
        <p:spPr>
          <a:xfrm>
            <a:off x="0" y="0"/>
            <a:ext cx="9152930" cy="6858000"/>
          </a:xfrm>
          <a:prstGeom prst="rect">
            <a:avLst/>
          </a:prstGeom>
        </p:spPr>
      </p:pic>
      <p:pic>
        <p:nvPicPr>
          <p:cNvPr id="6" name="5 Imagen" descr="2048 (1).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6"/>
                                        </p:tgtEl>
                                        <p:attrNameLst>
                                          <p:attrName>ppt_x</p:attrName>
                                        </p:attrNameLst>
                                      </p:cBhvr>
                                      <p:tavLst>
                                        <p:tav tm="0">
                                          <p:val>
                                            <p:strVal val="ppt_x"/>
                                          </p:val>
                                        </p:tav>
                                        <p:tav tm="100000">
                                          <p:val>
                                            <p:strVal val="ppt_x"/>
                                          </p:val>
                                        </p:tav>
                                      </p:tavLst>
                                    </p:anim>
                                    <p:anim calcmode="lin" valueType="num">
                                      <p:cBhvr>
                                        <p:cTn id="7" dur="3000"/>
                                        <p:tgtEl>
                                          <p:spTgt spid="6"/>
                                        </p:tgtEl>
                                        <p:attrNameLst>
                                          <p:attrName>ppt_y</p:attrName>
                                        </p:attrNameLst>
                                      </p:cBhvr>
                                      <p:tavLst>
                                        <p:tav tm="0">
                                          <p:val>
                                            <p:strVal val="ppt_y"/>
                                          </p:val>
                                        </p:tav>
                                        <p:tav tm="100000">
                                          <p:val>
                                            <p:strVal val="ppt_y+ppt_h/2"/>
                                          </p:val>
                                        </p:tav>
                                      </p:tavLst>
                                    </p:anim>
                                    <p:anim calcmode="lin" valueType="num">
                                      <p:cBhvr>
                                        <p:cTn id="8" dur="3000"/>
                                        <p:tgtEl>
                                          <p:spTgt spid="6"/>
                                        </p:tgtEl>
                                        <p:attrNameLst>
                                          <p:attrName>ppt_w</p:attrName>
                                        </p:attrNameLst>
                                      </p:cBhvr>
                                      <p:tavLst>
                                        <p:tav tm="0">
                                          <p:val>
                                            <p:strVal val="ppt_w"/>
                                          </p:val>
                                        </p:tav>
                                        <p:tav tm="100000">
                                          <p:val>
                                            <p:strVal val="ppt_w"/>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5" presetClass="exit" presetSubtype="10" fill="hold" nodeType="withEffect">
                                  <p:stCondLst>
                                    <p:cond delay="3000"/>
                                  </p:stCondLst>
                                  <p:childTnLst>
                                    <p:animEffect transition="out" filter="checkerboard(across)">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ppt_h/2"/>
                                          </p:val>
                                        </p:tav>
                                        <p:tav tm="100000">
                                          <p:val>
                                            <p:strVal val="#ppt_y"/>
                                          </p:val>
                                        </p:tav>
                                      </p:tavLst>
                                    </p:anim>
                                    <p:anim calcmode="lin" valueType="num">
                                      <p:cBhvr>
                                        <p:cTn id="18" dur="3000" fill="hold"/>
                                        <p:tgtEl>
                                          <p:spTgt spid="5"/>
                                        </p:tgtEl>
                                        <p:attrNameLst>
                                          <p:attrName>ppt_w</p:attrName>
                                        </p:attrNameLst>
                                      </p:cBhvr>
                                      <p:tavLst>
                                        <p:tav tm="0">
                                          <p:val>
                                            <p:strVal val="#ppt_w"/>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3" presetClass="entr" presetSubtype="5" fill="hold" nodeType="withEffect">
                                  <p:stCondLst>
                                    <p:cond delay="3000"/>
                                  </p:stCondLst>
                                  <p:childTnLst>
                                    <p:set>
                                      <p:cBhvr>
                                        <p:cTn id="21" dur="1" fill="hold">
                                          <p:stCondLst>
                                            <p:cond delay="0"/>
                                          </p:stCondLst>
                                        </p:cTn>
                                        <p:tgtEl>
                                          <p:spTgt spid="5"/>
                                        </p:tgtEl>
                                        <p:attrNameLst>
                                          <p:attrName>style.visibility</p:attrName>
                                        </p:attrNameLst>
                                      </p:cBhvr>
                                      <p:to>
                                        <p:strVal val="visible"/>
                                      </p:to>
                                    </p:set>
                                    <p:animEffect transition="in" filter="blinds(vertical)">
                                      <p:cBhvr>
                                        <p:cTn id="2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256 Vaticano - Basílica de San Pedro.JPG"/>
          <p:cNvPicPr>
            <a:picLocks noChangeAspect="1"/>
          </p:cNvPicPr>
          <p:nvPr/>
        </p:nvPicPr>
        <p:blipFill>
          <a:blip r:embed="rId2"/>
          <a:stretch>
            <a:fillRect/>
          </a:stretch>
        </p:blipFill>
        <p:spPr>
          <a:xfrm>
            <a:off x="0" y="0"/>
            <a:ext cx="9144000" cy="6858000"/>
          </a:xfrm>
          <a:prstGeom prst="rect">
            <a:avLst/>
          </a:prstGeom>
        </p:spPr>
      </p:pic>
      <p:pic>
        <p:nvPicPr>
          <p:cNvPr id="6" name="5 Imagen" descr="2048 (3).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300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13" presetClass="exit" presetSubtype="32" fill="hold" nodeType="withEffect">
                                  <p:stCondLst>
                                    <p:cond delay="3000"/>
                                  </p:stCondLst>
                                  <p:childTnLst>
                                    <p:animEffect transition="out" filter="plus(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300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13" presetClass="entr" presetSubtype="32" fill="hold" nodeType="withEffect">
                                  <p:stCondLst>
                                    <p:cond delay="300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5).jpg"/>
          <p:cNvPicPr>
            <a:picLocks noChangeAspect="1"/>
          </p:cNvPicPr>
          <p:nvPr/>
        </p:nvPicPr>
        <p:blipFill>
          <a:blip r:embed="rId2"/>
          <a:stretch>
            <a:fillRect/>
          </a:stretch>
        </p:blipFill>
        <p:spPr>
          <a:xfrm>
            <a:off x="-1" y="0"/>
            <a:ext cx="9149945" cy="6858000"/>
          </a:xfrm>
          <a:prstGeom prst="rect">
            <a:avLst/>
          </a:prstGeom>
        </p:spPr>
      </p:pic>
      <p:pic>
        <p:nvPicPr>
          <p:cNvPr id="5" name="4 Imagen" descr="2048 (10).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nodeType="withEffect">
                                  <p:stCondLst>
                                    <p:cond delay="300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4" presetClass="entr" presetSubtype="3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4).jpg"/>
          <p:cNvPicPr>
            <a:picLocks noChangeAspect="1"/>
          </p:cNvPicPr>
          <p:nvPr/>
        </p:nvPicPr>
        <p:blipFill>
          <a:blip r:embed="rId2"/>
          <a:stretch>
            <a:fillRect/>
          </a:stretch>
        </p:blipFill>
        <p:spPr>
          <a:xfrm>
            <a:off x="0" y="0"/>
            <a:ext cx="9188650" cy="6858000"/>
          </a:xfrm>
          <a:prstGeom prst="rect">
            <a:avLst/>
          </a:prstGeom>
        </p:spPr>
      </p:pic>
      <p:pic>
        <p:nvPicPr>
          <p:cNvPr id="5" name="4 Imagen" descr="2048 (16).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42" fill="hold" nodeType="withEffect">
                                  <p:stCondLst>
                                    <p:cond delay="3000"/>
                                  </p:stCondLst>
                                  <p:childTnLst>
                                    <p:animEffect transition="out" filter="barn(out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1).jpg"/>
          <p:cNvPicPr>
            <a:picLocks noChangeAspect="1"/>
          </p:cNvPicPr>
          <p:nvPr/>
        </p:nvPicPr>
        <p:blipFill>
          <a:blip r:embed="rId2"/>
          <a:stretch>
            <a:fillRect/>
          </a:stretch>
        </p:blipFill>
        <p:spPr>
          <a:xfrm>
            <a:off x="0" y="0"/>
            <a:ext cx="9144000" cy="6858000"/>
          </a:xfrm>
          <a:prstGeom prst="rect">
            <a:avLst/>
          </a:prstGeom>
        </p:spPr>
      </p:pic>
      <p:pic>
        <p:nvPicPr>
          <p:cNvPr id="5" name="4 Imagen" descr="2048 (27).jpg"/>
          <p:cNvPicPr>
            <a:picLocks noChangeAspect="1"/>
          </p:cNvPicPr>
          <p:nvPr/>
        </p:nvPicPr>
        <p:blipFill>
          <a:blip r:embed="rId3"/>
          <a:stretch>
            <a:fillRect/>
          </a:stretch>
        </p:blipFill>
        <p:spPr>
          <a:xfrm>
            <a:off x="0" y="26685"/>
            <a:ext cx="9144000" cy="6831315"/>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nodeType="withEffect">
                                  <p:stCondLst>
                                    <p:cond delay="300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8" presetClass="entr" presetSubtype="1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strips(downLef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30).jpg"/>
          <p:cNvPicPr>
            <a:picLocks noChangeAspect="1"/>
          </p:cNvPicPr>
          <p:nvPr/>
        </p:nvPicPr>
        <p:blipFill>
          <a:blip r:embed="rId2"/>
          <a:stretch>
            <a:fillRect/>
          </a:stretch>
        </p:blipFill>
        <p:spPr>
          <a:xfrm>
            <a:off x="0" y="-8930"/>
            <a:ext cx="9144000" cy="6866930"/>
          </a:xfrm>
          <a:prstGeom prst="rect">
            <a:avLst/>
          </a:prstGeom>
        </p:spPr>
      </p:pic>
      <p:pic>
        <p:nvPicPr>
          <p:cNvPr id="5" name="4 Imagen" descr="2048 (34).jpg"/>
          <p:cNvPicPr>
            <a:picLocks noChangeAspect="1"/>
          </p:cNvPicPr>
          <p:nvPr/>
        </p:nvPicPr>
        <p:blipFill>
          <a:blip r:embed="rId3"/>
          <a:stretch>
            <a:fillRect/>
          </a:stretch>
        </p:blipFill>
        <p:spPr>
          <a:xfrm>
            <a:off x="-1" y="0"/>
            <a:ext cx="9144001"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nodeType="withEffect">
                                  <p:stCondLst>
                                    <p:cond delay="300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39).jpg"/>
          <p:cNvPicPr>
            <a:picLocks noChangeAspect="1"/>
          </p:cNvPicPr>
          <p:nvPr/>
        </p:nvPicPr>
        <p:blipFill>
          <a:blip r:embed="rId2"/>
          <a:stretch>
            <a:fillRect/>
          </a:stretch>
        </p:blipFill>
        <p:spPr>
          <a:xfrm>
            <a:off x="-1" y="0"/>
            <a:ext cx="9161859" cy="6858000"/>
          </a:xfrm>
          <a:prstGeom prst="rect">
            <a:avLst/>
          </a:prstGeom>
        </p:spPr>
      </p:pic>
      <p:pic>
        <p:nvPicPr>
          <p:cNvPr id="5" name="4 Imagen" descr="2048 (42).jpg"/>
          <p:cNvPicPr>
            <a:picLocks noChangeAspect="1"/>
          </p:cNvPicPr>
          <p:nvPr/>
        </p:nvPicPr>
        <p:blipFill>
          <a:blip r:embed="rId3"/>
          <a:stretch>
            <a:fillRect/>
          </a:stretch>
        </p:blipFill>
        <p:spPr>
          <a:xfrm>
            <a:off x="0" y="0"/>
            <a:ext cx="9144000" cy="6837967"/>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20" presetClass="exit" presetSubtype="0" fill="hold" nodeType="withEffect">
                                  <p:stCondLst>
                                    <p:cond delay="3000"/>
                                  </p:stCondLst>
                                  <p:childTnLst>
                                    <p:animEffect transition="out" filter="wedg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20" presetClass="entr" presetSubtype="0"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wedge">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44).jpg"/>
          <p:cNvPicPr>
            <a:picLocks noChangeAspect="1"/>
          </p:cNvPicPr>
          <p:nvPr/>
        </p:nvPicPr>
        <p:blipFill>
          <a:blip r:embed="rId2"/>
          <a:stretch>
            <a:fillRect/>
          </a:stretch>
        </p:blipFill>
        <p:spPr>
          <a:xfrm>
            <a:off x="-1" y="0"/>
            <a:ext cx="9161859" cy="6858000"/>
          </a:xfrm>
          <a:prstGeom prst="rect">
            <a:avLst/>
          </a:prstGeom>
        </p:spPr>
      </p:pic>
      <p:pic>
        <p:nvPicPr>
          <p:cNvPr id="5" name="4 Imagen" descr="2048 (45).jpg"/>
          <p:cNvPicPr>
            <a:picLocks noChangeAspect="1"/>
          </p:cNvPicPr>
          <p:nvPr/>
        </p:nvPicPr>
        <p:blipFill>
          <a:blip r:embed="rId3"/>
          <a:stretch>
            <a:fillRect/>
          </a:stretch>
        </p:blipFill>
        <p:spPr>
          <a:xfrm>
            <a:off x="-1" y="0"/>
            <a:ext cx="9144000"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nodeType="withEffect">
                                  <p:stCondLst>
                                    <p:cond delay="300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3" presetClass="entr" presetSubtype="5"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50).jpg"/>
          <p:cNvPicPr>
            <a:picLocks noChangeAspect="1"/>
          </p:cNvPicPr>
          <p:nvPr/>
        </p:nvPicPr>
        <p:blipFill>
          <a:blip r:embed="rId2"/>
          <a:stretch>
            <a:fillRect/>
          </a:stretch>
        </p:blipFill>
        <p:spPr>
          <a:xfrm>
            <a:off x="0" y="0"/>
            <a:ext cx="9152930" cy="6858000"/>
          </a:xfrm>
          <a:prstGeom prst="rect">
            <a:avLst/>
          </a:prstGeom>
        </p:spPr>
      </p:pic>
      <p:pic>
        <p:nvPicPr>
          <p:cNvPr id="5" name="4 Imagen" descr="2048 (51).jpg"/>
          <p:cNvPicPr>
            <a:picLocks noChangeAspect="1"/>
          </p:cNvPicPr>
          <p:nvPr/>
        </p:nvPicPr>
        <p:blipFill>
          <a:blip r:embed="rId3"/>
          <a:stretch>
            <a:fillRect/>
          </a:stretch>
        </p:blipFill>
        <p:spPr>
          <a:xfrm>
            <a:off x="0" y="20033"/>
            <a:ext cx="9144000" cy="6837967"/>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nodeType="withEffect">
                                  <p:stCondLst>
                                    <p:cond delay="300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4" presetClass="entr" presetSubtype="3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ab61e4e26ef3f14026833f82b4ccbe26.jpg"/>
          <p:cNvPicPr>
            <a:picLocks noChangeAspect="1"/>
          </p:cNvPicPr>
          <p:nvPr/>
        </p:nvPicPr>
        <p:blipFill>
          <a:blip r:embed="rId2"/>
          <a:stretch>
            <a:fillRect/>
          </a:stretch>
        </p:blipFill>
        <p:spPr>
          <a:xfrm>
            <a:off x="0" y="6691"/>
            <a:ext cx="9144000" cy="6851309"/>
          </a:xfrm>
          <a:prstGeom prst="rect">
            <a:avLst/>
          </a:prstGeom>
        </p:spPr>
      </p:pic>
      <p:pic>
        <p:nvPicPr>
          <p:cNvPr id="7" name="6 Imagen" descr="8132369.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7"/>
                                        </p:tgtEl>
                                        <p:attrNameLst>
                                          <p:attrName>ppt_x</p:attrName>
                                        </p:attrNameLst>
                                      </p:cBhvr>
                                      <p:tavLst>
                                        <p:tav tm="0">
                                          <p:val>
                                            <p:strVal val="ppt_x"/>
                                          </p:val>
                                        </p:tav>
                                        <p:tav tm="100000">
                                          <p:val>
                                            <p:strVal val="ppt_x"/>
                                          </p:val>
                                        </p:tav>
                                      </p:tavLst>
                                    </p:anim>
                                    <p:anim calcmode="lin" valueType="num">
                                      <p:cBhvr>
                                        <p:cTn id="7" dur="3000"/>
                                        <p:tgtEl>
                                          <p:spTgt spid="7"/>
                                        </p:tgtEl>
                                        <p:attrNameLst>
                                          <p:attrName>ppt_y</p:attrName>
                                        </p:attrNameLst>
                                      </p:cBhvr>
                                      <p:tavLst>
                                        <p:tav tm="0">
                                          <p:val>
                                            <p:strVal val="ppt_y"/>
                                          </p:val>
                                        </p:tav>
                                        <p:tav tm="100000">
                                          <p:val>
                                            <p:strVal val="ppt_y+ppt_h/2"/>
                                          </p:val>
                                        </p:tav>
                                      </p:tavLst>
                                    </p:anim>
                                    <p:anim calcmode="lin" valueType="num">
                                      <p:cBhvr>
                                        <p:cTn id="8" dur="3000"/>
                                        <p:tgtEl>
                                          <p:spTgt spid="7"/>
                                        </p:tgtEl>
                                        <p:attrNameLst>
                                          <p:attrName>ppt_w</p:attrName>
                                        </p:attrNameLst>
                                      </p:cBhvr>
                                      <p:tavLst>
                                        <p:tav tm="0">
                                          <p:val>
                                            <p:strVal val="ppt_w"/>
                                          </p:val>
                                        </p:tav>
                                        <p:tav tm="100000">
                                          <p:val>
                                            <p:strVal val="ppt_w"/>
                                          </p:val>
                                        </p:tav>
                                      </p:tavLst>
                                    </p:anim>
                                    <p:anim calcmode="lin" valueType="num">
                                      <p:cBhvr>
                                        <p:cTn id="9" dur="3000"/>
                                        <p:tgtEl>
                                          <p:spTgt spid="7"/>
                                        </p:tgtEl>
                                        <p:attrNameLst>
                                          <p:attrName>ppt_h</p:attrName>
                                        </p:attrNameLst>
                                      </p:cBhvr>
                                      <p:tavLst>
                                        <p:tav tm="0">
                                          <p:val>
                                            <p:strVal val="ppt_h"/>
                                          </p:val>
                                        </p:tav>
                                        <p:tav tm="100000">
                                          <p:val>
                                            <p:fltVal val="0"/>
                                          </p:val>
                                        </p:tav>
                                      </p:tavLst>
                                    </p:anim>
                                    <p:set>
                                      <p:cBhvr>
                                        <p:cTn id="10" dur="1" fill="hold">
                                          <p:stCondLst>
                                            <p:cond delay="2999"/>
                                          </p:stCondLst>
                                        </p:cTn>
                                        <p:tgtEl>
                                          <p:spTgt spid="7"/>
                                        </p:tgtEl>
                                        <p:attrNameLst>
                                          <p:attrName>style.visibility</p:attrName>
                                        </p:attrNameLst>
                                      </p:cBhvr>
                                      <p:to>
                                        <p:strVal val="hidden"/>
                                      </p:to>
                                    </p:set>
                                  </p:childTnLst>
                                </p:cTn>
                              </p:par>
                              <p:par>
                                <p:cTn id="11" presetID="3" presetClass="exit" presetSubtype="10" fill="hold" nodeType="withEffect">
                                  <p:stCondLst>
                                    <p:cond delay="3000"/>
                                  </p:stCondLst>
                                  <p:childTnLst>
                                    <p:animEffect transition="out" filter="blinds(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
                                          </p:val>
                                        </p:tav>
                                        <p:tav tm="100000">
                                          <p:val>
                                            <p:strVal val="#ppt_x"/>
                                          </p:val>
                                        </p:tav>
                                      </p:tavLst>
                                    </p:anim>
                                    <p:anim calcmode="lin" valueType="num">
                                      <p:cBhvr>
                                        <p:cTn id="17" dur="3000" fill="hold"/>
                                        <p:tgtEl>
                                          <p:spTgt spid="6"/>
                                        </p:tgtEl>
                                        <p:attrNameLst>
                                          <p:attrName>ppt_y</p:attrName>
                                        </p:attrNameLst>
                                      </p:cBhvr>
                                      <p:tavLst>
                                        <p:tav tm="0">
                                          <p:val>
                                            <p:strVal val="#ppt_y-#ppt_h/2"/>
                                          </p:val>
                                        </p:tav>
                                        <p:tav tm="100000">
                                          <p:val>
                                            <p:strVal val="#ppt_y"/>
                                          </p:val>
                                        </p:tav>
                                      </p:tavLst>
                                    </p:anim>
                                    <p:anim calcmode="lin" valueType="num">
                                      <p:cBhvr>
                                        <p:cTn id="18" dur="3000" fill="hold"/>
                                        <p:tgtEl>
                                          <p:spTgt spid="6"/>
                                        </p:tgtEl>
                                        <p:attrNameLst>
                                          <p:attrName>ppt_w</p:attrName>
                                        </p:attrNameLst>
                                      </p:cBhvr>
                                      <p:tavLst>
                                        <p:tav tm="0">
                                          <p:val>
                                            <p:strVal val="#ppt_w"/>
                                          </p:val>
                                        </p:tav>
                                        <p:tav tm="100000">
                                          <p:val>
                                            <p:strVal val="#ppt_w"/>
                                          </p:val>
                                        </p:tav>
                                      </p:tavLst>
                                    </p:anim>
                                    <p:anim calcmode="lin" valueType="num">
                                      <p:cBhvr>
                                        <p:cTn id="19" dur="3000" fill="hold"/>
                                        <p:tgtEl>
                                          <p:spTgt spid="6"/>
                                        </p:tgtEl>
                                        <p:attrNameLst>
                                          <p:attrName>ppt_h</p:attrName>
                                        </p:attrNameLst>
                                      </p:cBhvr>
                                      <p:tavLst>
                                        <p:tav tm="0">
                                          <p:val>
                                            <p:fltVal val="0"/>
                                          </p:val>
                                        </p:tav>
                                        <p:tav tm="100000">
                                          <p:val>
                                            <p:strVal val="#ppt_h"/>
                                          </p:val>
                                        </p:tav>
                                      </p:tavLst>
                                    </p:anim>
                                  </p:childTnLst>
                                </p:cTn>
                              </p:par>
                              <p:par>
                                <p:cTn id="20" presetID="3" presetClass="entr" presetSubtype="5" fill="hold" nodeType="withEffect">
                                  <p:stCondLst>
                                    <p:cond delay="3000"/>
                                  </p:stCondLst>
                                  <p:childTnLst>
                                    <p:set>
                                      <p:cBhvr>
                                        <p:cTn id="21" dur="1" fill="hold">
                                          <p:stCondLst>
                                            <p:cond delay="0"/>
                                          </p:stCondLst>
                                        </p:cTn>
                                        <p:tgtEl>
                                          <p:spTgt spid="6"/>
                                        </p:tgtEl>
                                        <p:attrNameLst>
                                          <p:attrName>style.visibility</p:attrName>
                                        </p:attrNameLst>
                                      </p:cBhvr>
                                      <p:to>
                                        <p:strVal val="visible"/>
                                      </p:to>
                                    </p:set>
                                    <p:animEffect transition="in" filter="blinds(vertical)">
                                      <p:cBhvr>
                                        <p:cTn id="22"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2671816.jpg"/>
          <p:cNvPicPr>
            <a:picLocks noChangeAspect="1"/>
          </p:cNvPicPr>
          <p:nvPr/>
        </p:nvPicPr>
        <p:blipFill>
          <a:blip r:embed="rId2"/>
          <a:stretch>
            <a:fillRect/>
          </a:stretch>
        </p:blipFill>
        <p:spPr>
          <a:xfrm>
            <a:off x="0" y="10016"/>
            <a:ext cx="9144000" cy="6837967"/>
          </a:xfrm>
          <a:prstGeom prst="rect">
            <a:avLst/>
          </a:prstGeom>
        </p:spPr>
      </p:pic>
      <p:pic>
        <p:nvPicPr>
          <p:cNvPr id="5" name="4 Imagen" descr="52672506.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nodeType="withEffect">
                                  <p:stCondLst>
                                    <p:cond delay="300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8" presetClass="entr" presetSubtype="1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strips(downLef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596418768_16aeb63a11_o.jpg"/>
          <p:cNvPicPr>
            <a:picLocks noChangeAspect="1"/>
          </p:cNvPicPr>
          <p:nvPr/>
        </p:nvPicPr>
        <p:blipFill>
          <a:blip r:embed="rId2"/>
          <a:stretch>
            <a:fillRect/>
          </a:stretch>
        </p:blipFill>
        <p:spPr>
          <a:xfrm>
            <a:off x="0" y="0"/>
            <a:ext cx="9144000" cy="6858000"/>
          </a:xfrm>
          <a:prstGeom prst="rect">
            <a:avLst/>
          </a:prstGeom>
        </p:spPr>
      </p:pic>
      <p:pic>
        <p:nvPicPr>
          <p:cNvPr id="5" name="4 Imagen" descr="5215569054_bdc705de15_b.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nodeType="withEffect">
                                  <p:stCondLst>
                                    <p:cond delay="300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pilla-sixtina-30.jpg"/>
          <p:cNvPicPr>
            <a:picLocks noChangeAspect="1"/>
          </p:cNvPicPr>
          <p:nvPr/>
        </p:nvPicPr>
        <p:blipFill>
          <a:blip r:embed="rId2"/>
          <a:stretch>
            <a:fillRect/>
          </a:stretch>
        </p:blipFill>
        <p:spPr>
          <a:xfrm>
            <a:off x="0" y="0"/>
            <a:ext cx="9144000" cy="6858000"/>
          </a:xfrm>
          <a:prstGeom prst="rect">
            <a:avLst/>
          </a:prstGeom>
        </p:spPr>
      </p:pic>
      <p:pic>
        <p:nvPicPr>
          <p:cNvPr id="5" name="4 Imagen" descr="HAZLOREAL - Capilla Sixtina5_001.jpg"/>
          <p:cNvPicPr>
            <a:picLocks noChangeAspect="1"/>
          </p:cNvPicPr>
          <p:nvPr/>
        </p:nvPicPr>
        <p:blipFill>
          <a:blip r:embed="rId3"/>
          <a:stretch>
            <a:fillRect/>
          </a:stretch>
        </p:blipFill>
        <p:spPr>
          <a:xfrm>
            <a:off x="0" y="0"/>
            <a:ext cx="9144000" cy="6858000"/>
          </a:xfrm>
          <a:prstGeom prst="rect">
            <a:avLst/>
          </a:prstGeom>
        </p:spPr>
      </p:pic>
      <p:sp>
        <p:nvSpPr>
          <p:cNvPr id="6" name="5 CuadroTexto"/>
          <p:cNvSpPr txBox="1"/>
          <p:nvPr/>
        </p:nvSpPr>
        <p:spPr>
          <a:xfrm>
            <a:off x="285720" y="5786454"/>
            <a:ext cx="3679212" cy="707886"/>
          </a:xfrm>
          <a:prstGeom prst="rect">
            <a:avLst/>
          </a:prstGeom>
          <a:noFill/>
        </p:spPr>
        <p:txBody>
          <a:bodyPr wrap="none" rtlCol="0">
            <a:spAutoFit/>
            <a:scene3d>
              <a:camera prst="orthographicFront"/>
              <a:lightRig rig="soft" dir="tl">
                <a:rot lat="0" lon="0" rev="0"/>
              </a:lightRig>
            </a:scene3d>
            <a:sp3d extrusionH="57150" contourW="25400" prstMaterial="matte">
              <a:bevelT w="25400" h="55880" prst="artDeco"/>
              <a:contourClr>
                <a:schemeClr val="accent2">
                  <a:tint val="20000"/>
                </a:schemeClr>
              </a:contourClr>
            </a:sp3d>
          </a:bodyPr>
          <a:lstStyle/>
          <a:p>
            <a:r>
              <a:rPr lang="es-ES_tradnl" sz="4000" b="1" spc="50" dirty="0" smtClean="0">
                <a:ln w="11430"/>
                <a:solidFill>
                  <a:srgbClr val="00B0F0"/>
                </a:solidFill>
                <a:effectLst>
                  <a:outerShdw blurRad="76200" dist="50800" dir="5400000" algn="tl" rotWithShape="0">
                    <a:srgbClr val="000000">
                      <a:alpha val="65000"/>
                    </a:srgbClr>
                  </a:outerShdw>
                </a:effectLst>
                <a:latin typeface="Forte" pitchFamily="66" charset="0"/>
              </a:rPr>
              <a:t>Capilla Sixtina</a:t>
            </a:r>
            <a:endParaRPr lang="es-ES" sz="4000" b="1" spc="50" dirty="0">
              <a:ln w="11430"/>
              <a:solidFill>
                <a:srgbClr val="00B0F0"/>
              </a:solidFill>
              <a:effectLst>
                <a:outerShdw blurRad="76200" dist="50800" dir="5400000" algn="tl" rotWithShape="0">
                  <a:srgbClr val="000000">
                    <a:alpha val="65000"/>
                  </a:srgbClr>
                </a:outerShdw>
              </a:effectLst>
              <a:latin typeface="Forte" pitchFamily="66" charset="0"/>
            </a:endParaRPr>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nodeType="withEffect">
                                  <p:stCondLst>
                                    <p:cond delay="300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8" presetClass="entr" presetSubtype="1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strips(downLeft)">
                                      <p:cBhvr>
                                        <p:cTn id="22" dur="3000"/>
                                        <p:tgtEl>
                                          <p:spTgt spid="4"/>
                                        </p:tgtEl>
                                      </p:cBhvr>
                                    </p:animEffect>
                                  </p:childTnLst>
                                </p:cTn>
                              </p:par>
                            </p:childTnLst>
                          </p:cTn>
                        </p:par>
                        <p:par>
                          <p:cTn id="23" fill="hold">
                            <p:stCondLst>
                              <p:cond delay="6000"/>
                            </p:stCondLst>
                            <p:childTnLst>
                              <p:par>
                                <p:cTn id="24" presetID="17" presetClass="entr" presetSubtype="1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 Gran Domo BASILICA SAN PEDRO.jpg"/>
          <p:cNvPicPr>
            <a:picLocks noChangeAspect="1"/>
          </p:cNvPicPr>
          <p:nvPr/>
        </p:nvPicPr>
        <p:blipFill>
          <a:blip r:embed="rId2"/>
          <a:stretch>
            <a:fillRect/>
          </a:stretch>
        </p:blipFill>
        <p:spPr>
          <a:xfrm>
            <a:off x="0" y="0"/>
            <a:ext cx="9152930" cy="6858000"/>
          </a:xfrm>
          <a:prstGeom prst="rect">
            <a:avLst/>
          </a:prstGeom>
        </p:spPr>
      </p:pic>
      <p:pic>
        <p:nvPicPr>
          <p:cNvPr id="5" name="4 Imagen" descr="gjvzcUS.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300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16" fill="hold" nodeType="withEffect">
                                  <p:stCondLst>
                                    <p:cond delay="3000"/>
                                  </p:stCondLst>
                                  <p:childTnLst>
                                    <p:animEffect transition="out" filter="diamond(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16" presetClass="entr" presetSubtype="42" fill="hold" nodeType="withEffect">
                                  <p:stCondLst>
                                    <p:cond delay="300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Una mujer sentada al lado de la tumba del Papa Juan Pablo II en la Basílica de San Pedro..jpg"/>
          <p:cNvPicPr>
            <a:picLocks noChangeAspect="1"/>
          </p:cNvPicPr>
          <p:nvPr/>
        </p:nvPicPr>
        <p:blipFill>
          <a:blip r:embed="rId2"/>
          <a:stretch>
            <a:fillRect/>
          </a:stretch>
        </p:blipFill>
        <p:spPr>
          <a:xfrm>
            <a:off x="0" y="0"/>
            <a:ext cx="9144000" cy="6858000"/>
          </a:xfrm>
          <a:prstGeom prst="rect">
            <a:avLst/>
          </a:prstGeom>
        </p:spPr>
      </p:pic>
      <p:pic>
        <p:nvPicPr>
          <p:cNvPr id="6" name="5 Imagen" descr="st-peters-basilica-altar-0106.jpg"/>
          <p:cNvPicPr>
            <a:picLocks noChangeAspect="1"/>
          </p:cNvPicPr>
          <p:nvPr/>
        </p:nvPicPr>
        <p:blipFill>
          <a:blip r:embed="rId3"/>
          <a:stretch>
            <a:fillRect/>
          </a:stretch>
        </p:blipFill>
        <p:spPr>
          <a:xfrm>
            <a:off x="0" y="0"/>
            <a:ext cx="9144000" cy="6858000"/>
          </a:xfrm>
          <a:prstGeom prst="rect">
            <a:avLst/>
          </a:prstGeom>
        </p:spPr>
      </p:pic>
      <p:sp>
        <p:nvSpPr>
          <p:cNvPr id="7" name="6 CuadroTexto"/>
          <p:cNvSpPr txBox="1"/>
          <p:nvPr/>
        </p:nvSpPr>
        <p:spPr>
          <a:xfrm>
            <a:off x="3857620" y="3357562"/>
            <a:ext cx="71438" cy="369332"/>
          </a:xfrm>
          <a:prstGeom prst="rect">
            <a:avLst/>
          </a:prstGeom>
          <a:noFill/>
        </p:spPr>
        <p:txBody>
          <a:bodyPr wrap="square" rtlCol="0">
            <a:spAutoFit/>
          </a:bodyPr>
          <a:lstStyle/>
          <a:p>
            <a:endParaRPr lang="es-ES" dirty="0"/>
          </a:p>
        </p:txBody>
      </p:sp>
      <p:sp>
        <p:nvSpPr>
          <p:cNvPr id="8" name="7 CuadroTexto"/>
          <p:cNvSpPr txBox="1"/>
          <p:nvPr/>
        </p:nvSpPr>
        <p:spPr>
          <a:xfrm>
            <a:off x="3357554" y="5214950"/>
            <a:ext cx="3714776" cy="830997"/>
          </a:xfrm>
          <a:prstGeom prst="rect">
            <a:avLst/>
          </a:prstGeom>
          <a:noFill/>
        </p:spPr>
        <p:txBody>
          <a:bodyPr wrap="square" rtlCol="0">
            <a:spAutoFit/>
          </a:bodyPr>
          <a:lstStyle/>
          <a:p>
            <a:pPr algn="ctr"/>
            <a:r>
              <a:rPr lang="es-ES" sz="2400" b="1" dirty="0" smtClean="0">
                <a:solidFill>
                  <a:schemeClr val="bg1"/>
                </a:solidFill>
                <a:latin typeface="Agency FB" pitchFamily="34" charset="0"/>
              </a:rPr>
              <a:t>Una mujer sentada al lado de la tumba del Beato Juan Pablo II</a:t>
            </a:r>
            <a:endParaRPr lang="es-ES" sz="2400" b="1" dirty="0">
              <a:solidFill>
                <a:schemeClr val="bg1"/>
              </a:solidFill>
              <a:latin typeface="Agency FB" pitchFamily="34" charset="0"/>
            </a:endParaRPr>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10" fill="hold" nodeType="withEffect">
                                  <p:stCondLst>
                                    <p:cond delay="3000"/>
                                  </p:stCondLst>
                                  <p:childTnLst>
                                    <p:animEffect transition="out" filter="blinds(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ppt_w/2"/>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3000"/>
                                  </p:stCondLst>
                                  <p:childTnLst>
                                    <p:set>
                                      <p:cBhvr>
                                        <p:cTn id="21" dur="1" fill="hold">
                                          <p:stCondLst>
                                            <p:cond delay="0"/>
                                          </p:stCondLst>
                                        </p:cTn>
                                        <p:tgtEl>
                                          <p:spTgt spid="5"/>
                                        </p:tgtEl>
                                        <p:attrNameLst>
                                          <p:attrName>style.visibility</p:attrName>
                                        </p:attrNameLst>
                                      </p:cBhvr>
                                      <p:to>
                                        <p:strVal val="visible"/>
                                      </p:to>
                                    </p:set>
                                    <p:animEffect transition="in" filter="blinds(vertical)">
                                      <p:cBhvr>
                                        <p:cTn id="22" dur="3000"/>
                                        <p:tgtEl>
                                          <p:spTgt spid="5"/>
                                        </p:tgtEl>
                                      </p:cBhvr>
                                    </p:animEffect>
                                  </p:childTnLst>
                                </p:cTn>
                              </p:par>
                            </p:childTnLst>
                          </p:cTn>
                        </p:par>
                        <p:par>
                          <p:cTn id="23" fill="hold">
                            <p:stCondLst>
                              <p:cond delay="6000"/>
                            </p:stCondLst>
                            <p:childTnLst>
                              <p:par>
                                <p:cTn id="24" presetID="17" presetClass="entr" presetSubtype="10"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2000" fill="hold"/>
                                        <p:tgtEl>
                                          <p:spTgt spid="8"/>
                                        </p:tgtEl>
                                        <p:attrNameLst>
                                          <p:attrName>ppt_w</p:attrName>
                                        </p:attrNameLst>
                                      </p:cBhvr>
                                      <p:tavLst>
                                        <p:tav tm="0">
                                          <p:val>
                                            <p:fltVal val="0"/>
                                          </p:val>
                                        </p:tav>
                                        <p:tav tm="100000">
                                          <p:val>
                                            <p:strVal val="#ppt_w"/>
                                          </p:val>
                                        </p:tav>
                                      </p:tavLst>
                                    </p:anim>
                                    <p:anim calcmode="lin" valueType="num">
                                      <p:cBhvr>
                                        <p:cTn id="27"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jpg"/>
          <p:cNvPicPr>
            <a:picLocks noChangeAspect="1"/>
          </p:cNvPicPr>
          <p:nvPr/>
        </p:nvPicPr>
        <p:blipFill>
          <a:blip r:embed="rId2"/>
          <a:stretch>
            <a:fillRect/>
          </a:stretch>
        </p:blipFill>
        <p:spPr>
          <a:xfrm>
            <a:off x="0" y="0"/>
            <a:ext cx="9152932" cy="6858000"/>
          </a:xfrm>
          <a:prstGeom prst="rect">
            <a:avLst/>
          </a:prstGeom>
        </p:spPr>
      </p:pic>
      <p:pic>
        <p:nvPicPr>
          <p:cNvPr id="5" name="4 Imagen" descr="Vatican ceiling.jpg"/>
          <p:cNvPicPr>
            <a:picLocks noChangeAspect="1"/>
          </p:cNvPicPr>
          <p:nvPr/>
        </p:nvPicPr>
        <p:blipFill>
          <a:blip r:embed="rId3">
            <a:lum contrast="10000"/>
          </a:blip>
          <a:stretch>
            <a:fillRect/>
          </a:stretch>
        </p:blipFill>
        <p:spPr>
          <a:xfrm>
            <a:off x="0" y="0"/>
            <a:ext cx="9144000" cy="6858000"/>
          </a:xfrm>
          <a:prstGeom prst="rect">
            <a:avLst/>
          </a:prstGeom>
        </p:spPr>
      </p:pic>
      <p:sp>
        <p:nvSpPr>
          <p:cNvPr id="6" name="5 CuadroTexto"/>
          <p:cNvSpPr txBox="1"/>
          <p:nvPr/>
        </p:nvSpPr>
        <p:spPr>
          <a:xfrm>
            <a:off x="0" y="5500702"/>
            <a:ext cx="2428860" cy="1077218"/>
          </a:xfrm>
          <a:prstGeom prst="rect">
            <a:avLst/>
          </a:prstGeom>
          <a:noFill/>
        </p:spPr>
        <p:txBody>
          <a:bodyPr wrap="square" rtlCol="0">
            <a:spAutoFit/>
            <a:scene3d>
              <a:camera prst="orthographicFront"/>
              <a:lightRig rig="glow" dir="tl">
                <a:rot lat="0" lon="0" rev="5400000"/>
              </a:lightRig>
            </a:scene3d>
            <a:sp3d extrusionH="57150" contourW="12700">
              <a:bevelT w="25400" h="25400" prst="softRound"/>
              <a:contourClr>
                <a:schemeClr val="accent6">
                  <a:shade val="73000"/>
                </a:schemeClr>
              </a:contourClr>
            </a:sp3d>
          </a:bodyPr>
          <a:lstStyle/>
          <a:p>
            <a:pPr algn="ctr"/>
            <a:r>
              <a:rPr lang="es-ES_tradnl" sz="3200" b="1" dirty="0" smtClean="0">
                <a:ln w="11430">
                  <a:solidFill>
                    <a:srgbClr val="FFFF00"/>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rPr>
              <a:t>Museo del Vaticano</a:t>
            </a:r>
            <a:endParaRPr lang="es-ES" sz="3200" b="1" dirty="0">
              <a:ln w="11430">
                <a:solidFill>
                  <a:srgbClr val="FFFF00"/>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endParaRPr>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nodeType="withEffect">
                                  <p:stCondLst>
                                    <p:cond delay="300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par>
                          <p:cTn id="23" fill="hold">
                            <p:stCondLst>
                              <p:cond delay="6000"/>
                            </p:stCondLst>
                            <p:childTnLst>
                              <p:par>
                                <p:cTn id="24" presetID="17" presetClass="entr" presetSubtype="1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4226236488_e511c15d38_b.jpg"/>
          <p:cNvPicPr>
            <a:picLocks noChangeAspect="1"/>
          </p:cNvPicPr>
          <p:nvPr/>
        </p:nvPicPr>
        <p:blipFill>
          <a:blip r:embed="rId2"/>
          <a:stretch>
            <a:fillRect/>
          </a:stretch>
        </p:blipFill>
        <p:spPr>
          <a:xfrm>
            <a:off x="0" y="6684"/>
            <a:ext cx="9144000" cy="6844632"/>
          </a:xfrm>
          <a:prstGeom prst="rect">
            <a:avLst/>
          </a:prstGeom>
        </p:spPr>
      </p:pic>
      <p:pic>
        <p:nvPicPr>
          <p:cNvPr id="7" name="6 Imagen" descr="5140436549_a746275ee4_b.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7"/>
                                        </p:tgtEl>
                                        <p:attrNameLst>
                                          <p:attrName>ppt_x</p:attrName>
                                        </p:attrNameLst>
                                      </p:cBhvr>
                                      <p:tavLst>
                                        <p:tav tm="0">
                                          <p:val>
                                            <p:strVal val="ppt_x"/>
                                          </p:val>
                                        </p:tav>
                                        <p:tav tm="100000">
                                          <p:val>
                                            <p:strVal val="ppt_x"/>
                                          </p:val>
                                        </p:tav>
                                      </p:tavLst>
                                    </p:anim>
                                    <p:anim calcmode="lin" valueType="num">
                                      <p:cBhvr>
                                        <p:cTn id="7" dur="3000"/>
                                        <p:tgtEl>
                                          <p:spTgt spid="7"/>
                                        </p:tgtEl>
                                        <p:attrNameLst>
                                          <p:attrName>ppt_y</p:attrName>
                                        </p:attrNameLst>
                                      </p:cBhvr>
                                      <p:tavLst>
                                        <p:tav tm="0">
                                          <p:val>
                                            <p:strVal val="ppt_y"/>
                                          </p:val>
                                        </p:tav>
                                        <p:tav tm="100000">
                                          <p:val>
                                            <p:strVal val="ppt_y+ppt_h/2"/>
                                          </p:val>
                                        </p:tav>
                                      </p:tavLst>
                                    </p:anim>
                                    <p:anim calcmode="lin" valueType="num">
                                      <p:cBhvr>
                                        <p:cTn id="8" dur="3000"/>
                                        <p:tgtEl>
                                          <p:spTgt spid="7"/>
                                        </p:tgtEl>
                                        <p:attrNameLst>
                                          <p:attrName>ppt_w</p:attrName>
                                        </p:attrNameLst>
                                      </p:cBhvr>
                                      <p:tavLst>
                                        <p:tav tm="0">
                                          <p:val>
                                            <p:strVal val="ppt_w"/>
                                          </p:val>
                                        </p:tav>
                                        <p:tav tm="100000">
                                          <p:val>
                                            <p:strVal val="ppt_w"/>
                                          </p:val>
                                        </p:tav>
                                      </p:tavLst>
                                    </p:anim>
                                    <p:anim calcmode="lin" valueType="num">
                                      <p:cBhvr>
                                        <p:cTn id="9" dur="3000"/>
                                        <p:tgtEl>
                                          <p:spTgt spid="7"/>
                                        </p:tgtEl>
                                        <p:attrNameLst>
                                          <p:attrName>ppt_h</p:attrName>
                                        </p:attrNameLst>
                                      </p:cBhvr>
                                      <p:tavLst>
                                        <p:tav tm="0">
                                          <p:val>
                                            <p:strVal val="ppt_h"/>
                                          </p:val>
                                        </p:tav>
                                        <p:tav tm="100000">
                                          <p:val>
                                            <p:fltVal val="0"/>
                                          </p:val>
                                        </p:tav>
                                      </p:tavLst>
                                    </p:anim>
                                    <p:set>
                                      <p:cBhvr>
                                        <p:cTn id="10" dur="1" fill="hold">
                                          <p:stCondLst>
                                            <p:cond delay="2999"/>
                                          </p:stCondLst>
                                        </p:cTn>
                                        <p:tgtEl>
                                          <p:spTgt spid="7"/>
                                        </p:tgtEl>
                                        <p:attrNameLst>
                                          <p:attrName>style.visibility</p:attrName>
                                        </p:attrNameLst>
                                      </p:cBhvr>
                                      <p:to>
                                        <p:strVal val="hidden"/>
                                      </p:to>
                                    </p:set>
                                  </p:childTnLst>
                                </p:cTn>
                              </p:par>
                              <p:par>
                                <p:cTn id="11" presetID="4" presetClass="exit" presetSubtype="16" fill="hold" nodeType="withEffect">
                                  <p:stCondLst>
                                    <p:cond delay="3000"/>
                                  </p:stCondLst>
                                  <p:childTnLst>
                                    <p:animEffect transition="out" filter="box(in)">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
                                          </p:val>
                                        </p:tav>
                                        <p:tav tm="100000">
                                          <p:val>
                                            <p:strVal val="#ppt_x"/>
                                          </p:val>
                                        </p:tav>
                                      </p:tavLst>
                                    </p:anim>
                                    <p:anim calcmode="lin" valueType="num">
                                      <p:cBhvr>
                                        <p:cTn id="17" dur="3000" fill="hold"/>
                                        <p:tgtEl>
                                          <p:spTgt spid="6"/>
                                        </p:tgtEl>
                                        <p:attrNameLst>
                                          <p:attrName>ppt_y</p:attrName>
                                        </p:attrNameLst>
                                      </p:cBhvr>
                                      <p:tavLst>
                                        <p:tav tm="0">
                                          <p:val>
                                            <p:strVal val="#ppt_y-#ppt_h/2"/>
                                          </p:val>
                                        </p:tav>
                                        <p:tav tm="100000">
                                          <p:val>
                                            <p:strVal val="#ppt_y"/>
                                          </p:val>
                                        </p:tav>
                                      </p:tavLst>
                                    </p:anim>
                                    <p:anim calcmode="lin" valueType="num">
                                      <p:cBhvr>
                                        <p:cTn id="18" dur="3000" fill="hold"/>
                                        <p:tgtEl>
                                          <p:spTgt spid="6"/>
                                        </p:tgtEl>
                                        <p:attrNameLst>
                                          <p:attrName>ppt_w</p:attrName>
                                        </p:attrNameLst>
                                      </p:cBhvr>
                                      <p:tavLst>
                                        <p:tav tm="0">
                                          <p:val>
                                            <p:strVal val="#ppt_w"/>
                                          </p:val>
                                        </p:tav>
                                        <p:tav tm="100000">
                                          <p:val>
                                            <p:strVal val="#ppt_w"/>
                                          </p:val>
                                        </p:tav>
                                      </p:tavLst>
                                    </p:anim>
                                    <p:anim calcmode="lin" valueType="num">
                                      <p:cBhvr>
                                        <p:cTn id="19" dur="3000" fill="hold"/>
                                        <p:tgtEl>
                                          <p:spTgt spid="6"/>
                                        </p:tgtEl>
                                        <p:attrNameLst>
                                          <p:attrName>ppt_h</p:attrName>
                                        </p:attrNameLst>
                                      </p:cBhvr>
                                      <p:tavLst>
                                        <p:tav tm="0">
                                          <p:val>
                                            <p:fltVal val="0"/>
                                          </p:val>
                                        </p:tav>
                                        <p:tav tm="100000">
                                          <p:val>
                                            <p:strVal val="#ppt_h"/>
                                          </p:val>
                                        </p:tav>
                                      </p:tavLst>
                                    </p:anim>
                                  </p:childTnLst>
                                </p:cTn>
                              </p:par>
                              <p:par>
                                <p:cTn id="20" presetID="4" presetClass="entr" presetSubtype="32" fill="hold" nodeType="withEffect">
                                  <p:stCondLst>
                                    <p:cond delay="3000"/>
                                  </p:stCondLst>
                                  <p:childTnLst>
                                    <p:set>
                                      <p:cBhvr>
                                        <p:cTn id="21" dur="1" fill="hold">
                                          <p:stCondLst>
                                            <p:cond delay="0"/>
                                          </p:stCondLst>
                                        </p:cTn>
                                        <p:tgtEl>
                                          <p:spTgt spid="6"/>
                                        </p:tgtEl>
                                        <p:attrNameLst>
                                          <p:attrName>style.visibility</p:attrName>
                                        </p:attrNameLst>
                                      </p:cBhvr>
                                      <p:to>
                                        <p:strVal val="visible"/>
                                      </p:to>
                                    </p:set>
                                    <p:animEffect transition="in" filter="box(out)">
                                      <p:cBhvr>
                                        <p:cTn id="22"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aticano_interior_st_peters1357836409351.jpg"/>
          <p:cNvPicPr>
            <a:picLocks noChangeAspect="1"/>
          </p:cNvPicPr>
          <p:nvPr/>
        </p:nvPicPr>
        <p:blipFill>
          <a:blip r:embed="rId2"/>
          <a:stretch>
            <a:fillRect/>
          </a:stretch>
        </p:blipFill>
        <p:spPr>
          <a:xfrm>
            <a:off x="0" y="0"/>
            <a:ext cx="9144000" cy="6858000"/>
          </a:xfrm>
          <a:prstGeom prst="rect">
            <a:avLst/>
          </a:prstGeom>
        </p:spPr>
      </p:pic>
      <p:pic>
        <p:nvPicPr>
          <p:cNvPr id="5" name="4 Imagen" descr="Museo del Vaticano 9 - Vaticano.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nodeType="withEffect">
                                  <p:stCondLst>
                                    <p:cond delay="300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10"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inside-vatican-museums-vatican-city-wallpaper-1594x1080.jpg"/>
          <p:cNvPicPr>
            <a:picLocks noChangeAspect="1"/>
          </p:cNvPicPr>
          <p:nvPr/>
        </p:nvPicPr>
        <p:blipFill>
          <a:blip r:embed="rId2"/>
          <a:stretch>
            <a:fillRect/>
          </a:stretch>
        </p:blipFill>
        <p:spPr>
          <a:xfrm>
            <a:off x="0" y="3345"/>
            <a:ext cx="9144000" cy="6851309"/>
          </a:xfrm>
          <a:prstGeom prst="rect">
            <a:avLst/>
          </a:prstGeom>
        </p:spPr>
      </p:pic>
      <p:pic>
        <p:nvPicPr>
          <p:cNvPr id="7" name="3 Marcador de contenido" descr="jmuseo.jpg"/>
          <p:cNvPicPr>
            <a:picLocks noChangeAspect="1"/>
          </p:cNvPicPr>
          <p:nvPr/>
        </p:nvPicPr>
        <p:blipFill>
          <a:blip r:embed="rId3"/>
          <a:stretch>
            <a:fillRect/>
          </a:stretch>
        </p:blipFill>
        <p:spPr>
          <a:xfrm>
            <a:off x="-1" y="0"/>
            <a:ext cx="9132110"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7"/>
                                        </p:tgtEl>
                                        <p:attrNameLst>
                                          <p:attrName>ppt_x</p:attrName>
                                        </p:attrNameLst>
                                      </p:cBhvr>
                                      <p:tavLst>
                                        <p:tav tm="0">
                                          <p:val>
                                            <p:strVal val="ppt_x"/>
                                          </p:val>
                                        </p:tav>
                                        <p:tav tm="100000">
                                          <p:val>
                                            <p:strVal val="ppt_x"/>
                                          </p:val>
                                        </p:tav>
                                      </p:tavLst>
                                    </p:anim>
                                    <p:anim calcmode="lin" valueType="num">
                                      <p:cBhvr>
                                        <p:cTn id="7" dur="3000"/>
                                        <p:tgtEl>
                                          <p:spTgt spid="7"/>
                                        </p:tgtEl>
                                        <p:attrNameLst>
                                          <p:attrName>ppt_y</p:attrName>
                                        </p:attrNameLst>
                                      </p:cBhvr>
                                      <p:tavLst>
                                        <p:tav tm="0">
                                          <p:val>
                                            <p:strVal val="ppt_y"/>
                                          </p:val>
                                        </p:tav>
                                        <p:tav tm="100000">
                                          <p:val>
                                            <p:strVal val="ppt_y+ppt_h/2"/>
                                          </p:val>
                                        </p:tav>
                                      </p:tavLst>
                                    </p:anim>
                                    <p:anim calcmode="lin" valueType="num">
                                      <p:cBhvr>
                                        <p:cTn id="8" dur="3000"/>
                                        <p:tgtEl>
                                          <p:spTgt spid="7"/>
                                        </p:tgtEl>
                                        <p:attrNameLst>
                                          <p:attrName>ppt_w</p:attrName>
                                        </p:attrNameLst>
                                      </p:cBhvr>
                                      <p:tavLst>
                                        <p:tav tm="0">
                                          <p:val>
                                            <p:strVal val="ppt_w"/>
                                          </p:val>
                                        </p:tav>
                                        <p:tav tm="100000">
                                          <p:val>
                                            <p:strVal val="ppt_w"/>
                                          </p:val>
                                        </p:tav>
                                      </p:tavLst>
                                    </p:anim>
                                    <p:anim calcmode="lin" valueType="num">
                                      <p:cBhvr>
                                        <p:cTn id="9" dur="3000"/>
                                        <p:tgtEl>
                                          <p:spTgt spid="7"/>
                                        </p:tgtEl>
                                        <p:attrNameLst>
                                          <p:attrName>ppt_h</p:attrName>
                                        </p:attrNameLst>
                                      </p:cBhvr>
                                      <p:tavLst>
                                        <p:tav tm="0">
                                          <p:val>
                                            <p:strVal val="ppt_h"/>
                                          </p:val>
                                        </p:tav>
                                        <p:tav tm="100000">
                                          <p:val>
                                            <p:fltVal val="0"/>
                                          </p:val>
                                        </p:tav>
                                      </p:tavLst>
                                    </p:anim>
                                    <p:set>
                                      <p:cBhvr>
                                        <p:cTn id="10" dur="1" fill="hold">
                                          <p:stCondLst>
                                            <p:cond delay="2999"/>
                                          </p:stCondLst>
                                        </p:cTn>
                                        <p:tgtEl>
                                          <p:spTgt spid="7"/>
                                        </p:tgtEl>
                                        <p:attrNameLst>
                                          <p:attrName>style.visibility</p:attrName>
                                        </p:attrNameLst>
                                      </p:cBhvr>
                                      <p:to>
                                        <p:strVal val="hidden"/>
                                      </p:to>
                                    </p:set>
                                  </p:childTnLst>
                                </p:cTn>
                              </p:par>
                              <p:par>
                                <p:cTn id="11" presetID="18" presetClass="exit" presetSubtype="9" fill="hold" nodeType="withEffect">
                                  <p:stCondLst>
                                    <p:cond delay="3000"/>
                                  </p:stCondLst>
                                  <p:childTnLst>
                                    <p:animEffect transition="out" filter="strips(upLef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
                                          </p:val>
                                        </p:tav>
                                        <p:tav tm="100000">
                                          <p:val>
                                            <p:strVal val="#ppt_x"/>
                                          </p:val>
                                        </p:tav>
                                      </p:tavLst>
                                    </p:anim>
                                    <p:anim calcmode="lin" valueType="num">
                                      <p:cBhvr>
                                        <p:cTn id="17" dur="3000" fill="hold"/>
                                        <p:tgtEl>
                                          <p:spTgt spid="6"/>
                                        </p:tgtEl>
                                        <p:attrNameLst>
                                          <p:attrName>ppt_y</p:attrName>
                                        </p:attrNameLst>
                                      </p:cBhvr>
                                      <p:tavLst>
                                        <p:tav tm="0">
                                          <p:val>
                                            <p:strVal val="#ppt_y-#ppt_h/2"/>
                                          </p:val>
                                        </p:tav>
                                        <p:tav tm="100000">
                                          <p:val>
                                            <p:strVal val="#ppt_y"/>
                                          </p:val>
                                        </p:tav>
                                      </p:tavLst>
                                    </p:anim>
                                    <p:anim calcmode="lin" valueType="num">
                                      <p:cBhvr>
                                        <p:cTn id="18" dur="3000" fill="hold"/>
                                        <p:tgtEl>
                                          <p:spTgt spid="6"/>
                                        </p:tgtEl>
                                        <p:attrNameLst>
                                          <p:attrName>ppt_w</p:attrName>
                                        </p:attrNameLst>
                                      </p:cBhvr>
                                      <p:tavLst>
                                        <p:tav tm="0">
                                          <p:val>
                                            <p:strVal val="#ppt_w"/>
                                          </p:val>
                                        </p:tav>
                                        <p:tav tm="100000">
                                          <p:val>
                                            <p:strVal val="#ppt_w"/>
                                          </p:val>
                                        </p:tav>
                                      </p:tavLst>
                                    </p:anim>
                                    <p:anim calcmode="lin" valueType="num">
                                      <p:cBhvr>
                                        <p:cTn id="19" dur="3000" fill="hold"/>
                                        <p:tgtEl>
                                          <p:spTgt spid="6"/>
                                        </p:tgtEl>
                                        <p:attrNameLst>
                                          <p:attrName>ppt_h</p:attrName>
                                        </p:attrNameLst>
                                      </p:cBhvr>
                                      <p:tavLst>
                                        <p:tav tm="0">
                                          <p:val>
                                            <p:fltVal val="0"/>
                                          </p:val>
                                        </p:tav>
                                        <p:tav tm="100000">
                                          <p:val>
                                            <p:strVal val="#ppt_h"/>
                                          </p:val>
                                        </p:tav>
                                      </p:tavLst>
                                    </p:anim>
                                  </p:childTnLst>
                                </p:cTn>
                              </p:par>
                              <p:par>
                                <p:cTn id="20" presetID="18" presetClass="entr" presetSubtype="3" fill="hold" nodeType="withEffect">
                                  <p:stCondLst>
                                    <p:cond delay="3000"/>
                                  </p:stCondLst>
                                  <p:childTnLst>
                                    <p:set>
                                      <p:cBhvr>
                                        <p:cTn id="21" dur="1" fill="hold">
                                          <p:stCondLst>
                                            <p:cond delay="0"/>
                                          </p:stCondLst>
                                        </p:cTn>
                                        <p:tgtEl>
                                          <p:spTgt spid="6"/>
                                        </p:tgtEl>
                                        <p:attrNameLst>
                                          <p:attrName>style.visibility</p:attrName>
                                        </p:attrNameLst>
                                      </p:cBhvr>
                                      <p:to>
                                        <p:strVal val="visible"/>
                                      </p:to>
                                    </p:set>
                                    <p:animEffect transition="in" filter="strips(upRight)">
                                      <p:cBhvr>
                                        <p:cTn id="22"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0180" name="Picture 4" descr="http://recueil-de-png.r.e.pic.centerblog.net/o/ac71503b.png"/>
          <p:cNvPicPr>
            <a:picLocks noChangeAspect="1" noChangeArrowheads="1"/>
          </p:cNvPicPr>
          <p:nvPr/>
        </p:nvPicPr>
        <p:blipFill>
          <a:blip r:embed="rId2"/>
          <a:srcRect/>
          <a:stretch>
            <a:fillRect/>
          </a:stretch>
        </p:blipFill>
        <p:spPr bwMode="auto">
          <a:xfrm>
            <a:off x="0" y="571479"/>
            <a:ext cx="9144000" cy="6286521"/>
          </a:xfrm>
          <a:prstGeom prst="rect">
            <a:avLst/>
          </a:prstGeom>
          <a:noFill/>
        </p:spPr>
      </p:pic>
      <p:sp>
        <p:nvSpPr>
          <p:cNvPr id="6" name="5 CuadroTexto"/>
          <p:cNvSpPr txBox="1"/>
          <p:nvPr/>
        </p:nvSpPr>
        <p:spPr>
          <a:xfrm>
            <a:off x="714348" y="1643050"/>
            <a:ext cx="7858180" cy="3970318"/>
          </a:xfrm>
          <a:prstGeom prst="rect">
            <a:avLst/>
          </a:prstGeom>
          <a:noFill/>
        </p:spPr>
        <p:txBody>
          <a:bodyPr wrap="square" rtlCol="0">
            <a:spAutoFit/>
          </a:bodyPr>
          <a:lstStyle/>
          <a:p>
            <a:r>
              <a:rPr lang="es-ES" sz="2800" b="1" dirty="0" smtClean="0">
                <a:solidFill>
                  <a:schemeClr val="bg1"/>
                </a:solidFill>
                <a:latin typeface="Agency FB" pitchFamily="34" charset="0"/>
              </a:rPr>
              <a:t>En los jardines del Vaticano hay numerosas fuentes, como el Galeón y el Águila; pequeños edificios, como por ejemplo la célebre Casina di Pío IV, que alberga la Academia Pontificia de la Ciencia, y algunas grutas artificiales. La basílica de San Pedro y los museos Vaticanos son los únicos lugares abiertos al público, aunque se puede concertar la visita de los jardines del Vaticano y la necrópolis de San Pedro a través de la oficina de información turística.</a:t>
            </a:r>
          </a:p>
          <a:p>
            <a:endParaRPr lang="es-ES" sz="2800" b="1" dirty="0">
              <a:solidFill>
                <a:schemeClr val="bg1"/>
              </a:solidFill>
              <a:latin typeface="Agency FB" pitchFamily="34" charset="0"/>
            </a:endParaRPr>
          </a:p>
        </p:txBody>
      </p:sp>
      <p:pic>
        <p:nvPicPr>
          <p:cNvPr id="7" name="Picture 2" descr="Rendered Image"/>
          <p:cNvPicPr>
            <a:picLocks noChangeAspect="1" noChangeArrowheads="1"/>
          </p:cNvPicPr>
          <p:nvPr/>
        </p:nvPicPr>
        <p:blipFill>
          <a:blip r:embed="rId3">
            <a:lum bright="-40000" contrast="40000"/>
          </a:blip>
          <a:srcRect/>
          <a:stretch>
            <a:fillRect/>
          </a:stretch>
        </p:blipFill>
        <p:spPr bwMode="auto">
          <a:xfrm>
            <a:off x="6143636" y="6286520"/>
            <a:ext cx="1657350" cy="285752"/>
          </a:xfrm>
          <a:prstGeom prst="rect">
            <a:avLst/>
          </a:prstGeom>
          <a:noFill/>
        </p:spPr>
      </p:pic>
    </p:spTree>
  </p:cSld>
  <p:clrMapOvr>
    <a:masterClrMapping/>
  </p:clrMapOvr>
  <p:transition spd="slow" advTm="20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jpg"/>
          <p:cNvPicPr>
            <a:picLocks noChangeAspect="1"/>
          </p:cNvPicPr>
          <p:nvPr/>
        </p:nvPicPr>
        <p:blipFill>
          <a:blip r:embed="rId2"/>
          <a:stretch>
            <a:fillRect/>
          </a:stretch>
        </p:blipFill>
        <p:spPr>
          <a:xfrm>
            <a:off x="0" y="0"/>
            <a:ext cx="9144000" cy="6831315"/>
          </a:xfrm>
          <a:prstGeom prst="rect">
            <a:avLst/>
          </a:prstGeom>
        </p:spPr>
      </p:pic>
      <p:pic>
        <p:nvPicPr>
          <p:cNvPr id="6" name="5 Imagen" descr="JARDINES VATICANO.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8" presetClass="exit" presetSubtype="12" fill="hold" nodeType="withEffect">
                                  <p:stCondLst>
                                    <p:cond delay="3000"/>
                                  </p:stCondLst>
                                  <p:childTnLst>
                                    <p:animEffect transition="out" filter="strips(down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8" presetClass="entr" presetSubtype="6"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strips(downRigh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30212629_3574eaf518_b.jpg"/>
          <p:cNvPicPr>
            <a:picLocks noChangeAspect="1"/>
          </p:cNvPicPr>
          <p:nvPr/>
        </p:nvPicPr>
        <p:blipFill>
          <a:blip r:embed="rId2"/>
          <a:stretch>
            <a:fillRect/>
          </a:stretch>
        </p:blipFill>
        <p:spPr>
          <a:xfrm>
            <a:off x="0" y="13342"/>
            <a:ext cx="9144000" cy="6831315"/>
          </a:xfrm>
          <a:prstGeom prst="rect">
            <a:avLst/>
          </a:prstGeom>
        </p:spPr>
      </p:pic>
      <p:pic>
        <p:nvPicPr>
          <p:cNvPr id="5" name="4 Imagen" descr="2048 (13).jpg"/>
          <p:cNvPicPr>
            <a:picLocks noChangeAspect="1"/>
          </p:cNvPicPr>
          <p:nvPr/>
        </p:nvPicPr>
        <p:blipFill>
          <a:blip r:embed="rId3"/>
          <a:stretch>
            <a:fillRect/>
          </a:stretch>
        </p:blipFill>
        <p:spPr>
          <a:xfrm>
            <a:off x="-71502" y="0"/>
            <a:ext cx="9215502"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nodeType="withEffect">
                                  <p:stCondLst>
                                    <p:cond delay="300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4" presetClass="entr" presetSubtype="3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30225103_58e76981ba_b.jpg"/>
          <p:cNvPicPr>
            <a:picLocks noChangeAspect="1"/>
          </p:cNvPicPr>
          <p:nvPr/>
        </p:nvPicPr>
        <p:blipFill>
          <a:blip r:embed="rId2"/>
          <a:stretch>
            <a:fillRect/>
          </a:stretch>
        </p:blipFill>
        <p:spPr>
          <a:xfrm>
            <a:off x="0" y="3345"/>
            <a:ext cx="9144000" cy="6851309"/>
          </a:xfrm>
          <a:prstGeom prst="rect">
            <a:avLst/>
          </a:prstGeom>
        </p:spPr>
      </p:pic>
      <p:pic>
        <p:nvPicPr>
          <p:cNvPr id="5" name="4 Imagen" descr="779738890_283f20255e_b.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nodeType="withEffect">
                                  <p:stCondLst>
                                    <p:cond delay="300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u.jpg"/>
          <p:cNvPicPr>
            <a:picLocks noChangeAspect="1"/>
          </p:cNvPicPr>
          <p:nvPr/>
        </p:nvPicPr>
        <p:blipFill>
          <a:blip r:embed="rId2"/>
          <a:stretch>
            <a:fillRect/>
          </a:stretch>
        </p:blipFill>
        <p:spPr>
          <a:xfrm>
            <a:off x="0" y="12411"/>
            <a:ext cx="9144000" cy="6833177"/>
          </a:xfrm>
          <a:prstGeom prst="rect">
            <a:avLst/>
          </a:prstGeom>
        </p:spPr>
      </p:pic>
      <p:pic>
        <p:nvPicPr>
          <p:cNvPr id="5" name="4 Imagen" descr="Imagen1ku.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9" fill="hold" nodeType="withEffect">
                                  <p:stCondLst>
                                    <p:cond delay="3000"/>
                                  </p:stCondLst>
                                  <p:childTnLst>
                                    <p:animEffect transition="out" filter="strips(up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8" presetClass="entr" presetSubtype="1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strips(downLef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0180" name="Picture 4" descr="http://recueil-de-png.r.e.pic.centerblog.net/o/ac71503b.png"/>
          <p:cNvPicPr>
            <a:picLocks noChangeAspect="1" noChangeArrowheads="1"/>
          </p:cNvPicPr>
          <p:nvPr/>
        </p:nvPicPr>
        <p:blipFill>
          <a:blip r:embed="rId2"/>
          <a:srcRect/>
          <a:stretch>
            <a:fillRect/>
          </a:stretch>
        </p:blipFill>
        <p:spPr bwMode="auto">
          <a:xfrm>
            <a:off x="0" y="571479"/>
            <a:ext cx="9144000" cy="6286521"/>
          </a:xfrm>
          <a:prstGeom prst="rect">
            <a:avLst/>
          </a:prstGeom>
          <a:noFill/>
        </p:spPr>
      </p:pic>
      <p:pic>
        <p:nvPicPr>
          <p:cNvPr id="66561" name="Picture 1" descr="http://www.vatican.va/various/basiliche/san_pietro/vr_tour/Media/Images/logo_san_pietro.jpg"/>
          <p:cNvPicPr>
            <a:picLocks noChangeAspect="1" noChangeArrowheads="1"/>
          </p:cNvPicPr>
          <p:nvPr/>
        </p:nvPicPr>
        <p:blipFill>
          <a:blip r:embed="rId3"/>
          <a:srcRect/>
          <a:stretch>
            <a:fillRect/>
          </a:stretch>
        </p:blipFill>
        <p:spPr bwMode="auto">
          <a:xfrm>
            <a:off x="857224" y="428604"/>
            <a:ext cx="7543800" cy="714375"/>
          </a:xfrm>
          <a:prstGeom prst="rect">
            <a:avLst/>
          </a:prstGeom>
          <a:ln w="228600" cap="sq" cmpd="thickThin">
            <a:solidFill>
              <a:srgbClr val="000000"/>
            </a:solidFill>
            <a:prstDash val="solid"/>
            <a:miter lim="800000"/>
          </a:ln>
          <a:effectLst>
            <a:innerShdw blurRad="76200">
              <a:srgbClr val="000000"/>
            </a:innerShdw>
          </a:effectLst>
        </p:spPr>
      </p:pic>
      <p:sp>
        <p:nvSpPr>
          <p:cNvPr id="9" name="8 CuadroTexto"/>
          <p:cNvSpPr txBox="1"/>
          <p:nvPr/>
        </p:nvSpPr>
        <p:spPr>
          <a:xfrm>
            <a:off x="1285852" y="2285992"/>
            <a:ext cx="3786214" cy="3970318"/>
          </a:xfrm>
          <a:prstGeom prst="rect">
            <a:avLst/>
          </a:prstGeom>
          <a:ln>
            <a:solidFill>
              <a:schemeClr val="bg1"/>
            </a:solidFill>
          </a:ln>
        </p:spPr>
        <p:style>
          <a:lnRef idx="3">
            <a:schemeClr val="lt1"/>
          </a:lnRef>
          <a:fillRef idx="1">
            <a:schemeClr val="accent6"/>
          </a:fillRef>
          <a:effectRef idx="1">
            <a:schemeClr val="accent6"/>
          </a:effectRef>
          <a:fontRef idx="minor">
            <a:schemeClr val="lt1"/>
          </a:fontRef>
        </p:style>
        <p:txBody>
          <a:bodyPr wrap="square" rtlCol="0">
            <a:spAutoFit/>
          </a:bodyPr>
          <a:lstStyle/>
          <a:p>
            <a:pPr marL="342900" indent="-342900" fontAlgn="auto">
              <a:spcBef>
                <a:spcPct val="20000"/>
              </a:spcBef>
              <a:spcAft>
                <a:spcPts val="0"/>
              </a:spcAft>
              <a:defRPr/>
            </a:pPr>
            <a:r>
              <a:rPr lang="it-IT" dirty="0" smtClean="0"/>
              <a:t>•     1. </a:t>
            </a:r>
            <a:r>
              <a:rPr lang="it-IT" dirty="0" smtClean="0">
                <a:latin typeface="Arial" pitchFamily="34" charset="0"/>
                <a:cs typeface="Arial" pitchFamily="34" charset="0"/>
                <a:hlinkClick r:id="rId4"/>
              </a:rPr>
              <a:t>Abside</a:t>
            </a:r>
            <a:r>
              <a:rPr lang="it-IT" dirty="0" smtClean="0">
                <a:latin typeface="Arial" pitchFamily="34" charset="0"/>
                <a:cs typeface="Arial" pitchFamily="34" charset="0"/>
              </a:rPr>
              <a:t>   </a:t>
            </a:r>
          </a:p>
          <a:p>
            <a:pPr marL="342900" indent="-342900" fontAlgn="auto">
              <a:spcBef>
                <a:spcPct val="20000"/>
              </a:spcBef>
              <a:spcAft>
                <a:spcPts val="0"/>
              </a:spcAft>
              <a:buFont typeface="Arial" pitchFamily="34" charset="0"/>
              <a:buChar char="•"/>
              <a:defRPr/>
            </a:pPr>
            <a:r>
              <a:rPr lang="it-IT" dirty="0" smtClean="0">
                <a:latin typeface="Arial" pitchFamily="34" charset="0"/>
                <a:cs typeface="Arial" pitchFamily="34" charset="0"/>
              </a:rPr>
              <a:t>2. </a:t>
            </a:r>
            <a:r>
              <a:rPr lang="it-IT" dirty="0" smtClean="0">
                <a:latin typeface="Arial" pitchFamily="34" charset="0"/>
                <a:cs typeface="Arial" pitchFamily="34" charset="0"/>
                <a:hlinkClick r:id="rId5"/>
              </a:rPr>
              <a:t>Altare</a:t>
            </a:r>
            <a:r>
              <a:rPr lang="it-IT" dirty="0" smtClean="0">
                <a:latin typeface="Arial" pitchFamily="34" charset="0"/>
                <a:cs typeface="Arial" pitchFamily="34" charset="0"/>
              </a:rPr>
              <a:t>   </a:t>
            </a:r>
          </a:p>
          <a:p>
            <a:pPr marL="342900" indent="-342900" fontAlgn="auto">
              <a:spcBef>
                <a:spcPct val="20000"/>
              </a:spcBef>
              <a:spcAft>
                <a:spcPts val="0"/>
              </a:spcAft>
              <a:buFont typeface="Arial" pitchFamily="34" charset="0"/>
              <a:buChar char="•"/>
              <a:defRPr/>
            </a:pPr>
            <a:r>
              <a:rPr lang="it-IT" dirty="0" smtClean="0">
                <a:latin typeface="Arial" pitchFamily="34" charset="0"/>
                <a:cs typeface="Arial" pitchFamily="34" charset="0"/>
              </a:rPr>
              <a:t>3. </a:t>
            </a:r>
            <a:r>
              <a:rPr lang="it-IT" dirty="0" smtClean="0">
                <a:latin typeface="Arial" pitchFamily="34" charset="0"/>
                <a:cs typeface="Arial" pitchFamily="34" charset="0"/>
                <a:hlinkClick r:id="rId6"/>
              </a:rPr>
              <a:t>Transetto Nord</a:t>
            </a:r>
            <a:r>
              <a:rPr lang="it-IT" dirty="0" smtClean="0">
                <a:latin typeface="Arial" pitchFamily="34" charset="0"/>
                <a:cs typeface="Arial" pitchFamily="34" charset="0"/>
              </a:rPr>
              <a:t>   </a:t>
            </a:r>
          </a:p>
          <a:p>
            <a:pPr marL="342900" indent="-342900" fontAlgn="auto">
              <a:spcBef>
                <a:spcPct val="20000"/>
              </a:spcBef>
              <a:spcAft>
                <a:spcPts val="0"/>
              </a:spcAft>
              <a:buFont typeface="Arial" pitchFamily="34" charset="0"/>
              <a:buChar char="•"/>
              <a:defRPr/>
            </a:pPr>
            <a:r>
              <a:rPr lang="it-IT" dirty="0" smtClean="0">
                <a:latin typeface="Arial" pitchFamily="34" charset="0"/>
                <a:cs typeface="Arial" pitchFamily="34" charset="0"/>
              </a:rPr>
              <a:t>4. </a:t>
            </a:r>
            <a:r>
              <a:rPr lang="it-IT" dirty="0" smtClean="0">
                <a:latin typeface="Arial" pitchFamily="34" charset="0"/>
                <a:cs typeface="Arial" pitchFamily="34" charset="0"/>
                <a:hlinkClick r:id="rId7"/>
              </a:rPr>
              <a:t>Transetto Sud</a:t>
            </a:r>
            <a:r>
              <a:rPr lang="it-IT" dirty="0" smtClean="0">
                <a:latin typeface="Arial" pitchFamily="34" charset="0"/>
                <a:cs typeface="Arial" pitchFamily="34" charset="0"/>
              </a:rPr>
              <a:t>   </a:t>
            </a:r>
          </a:p>
          <a:p>
            <a:pPr marL="342900" indent="-342900" fontAlgn="auto">
              <a:spcBef>
                <a:spcPct val="20000"/>
              </a:spcBef>
              <a:spcAft>
                <a:spcPts val="0"/>
              </a:spcAft>
              <a:buFont typeface="Arial" pitchFamily="34" charset="0"/>
              <a:buChar char="•"/>
              <a:defRPr/>
            </a:pPr>
            <a:r>
              <a:rPr lang="it-IT" dirty="0" smtClean="0">
                <a:latin typeface="Arial" pitchFamily="34" charset="0"/>
                <a:cs typeface="Arial" pitchFamily="34" charset="0"/>
              </a:rPr>
              <a:t>5. </a:t>
            </a:r>
            <a:r>
              <a:rPr lang="it-IT" dirty="0" smtClean="0">
                <a:latin typeface="Arial" pitchFamily="34" charset="0"/>
                <a:cs typeface="Arial" pitchFamily="34" charset="0"/>
                <a:hlinkClick r:id="rId8"/>
              </a:rPr>
              <a:t>Navata</a:t>
            </a:r>
            <a:r>
              <a:rPr lang="it-IT" dirty="0" smtClean="0">
                <a:latin typeface="Arial" pitchFamily="34" charset="0"/>
                <a:cs typeface="Arial" pitchFamily="34" charset="0"/>
              </a:rPr>
              <a:t>   </a:t>
            </a:r>
          </a:p>
          <a:p>
            <a:pPr marL="342900" indent="-342900" fontAlgn="auto">
              <a:spcBef>
                <a:spcPct val="20000"/>
              </a:spcBef>
              <a:spcAft>
                <a:spcPts val="0"/>
              </a:spcAft>
              <a:buFont typeface="Arial" pitchFamily="34" charset="0"/>
              <a:buChar char="•"/>
              <a:defRPr/>
            </a:pPr>
            <a:r>
              <a:rPr lang="it-IT" dirty="0" smtClean="0">
                <a:latin typeface="Arial" pitchFamily="34" charset="0"/>
                <a:cs typeface="Arial" pitchFamily="34" charset="0"/>
              </a:rPr>
              <a:t>6. </a:t>
            </a:r>
            <a:r>
              <a:rPr lang="it-IT" dirty="0" smtClean="0">
                <a:latin typeface="Arial" pitchFamily="34" charset="0"/>
                <a:cs typeface="Arial" pitchFamily="34" charset="0"/>
                <a:hlinkClick r:id="rId9"/>
              </a:rPr>
              <a:t>Cappella del Coro</a:t>
            </a:r>
            <a:r>
              <a:rPr lang="it-IT" dirty="0" smtClean="0">
                <a:latin typeface="Arial" pitchFamily="34" charset="0"/>
                <a:cs typeface="Arial" pitchFamily="34" charset="0"/>
              </a:rPr>
              <a:t>   </a:t>
            </a:r>
          </a:p>
          <a:p>
            <a:pPr marL="342900" indent="-342900" fontAlgn="auto">
              <a:spcBef>
                <a:spcPct val="20000"/>
              </a:spcBef>
              <a:spcAft>
                <a:spcPts val="0"/>
              </a:spcAft>
              <a:buFont typeface="Arial" pitchFamily="34" charset="0"/>
              <a:buChar char="•"/>
              <a:defRPr/>
            </a:pPr>
            <a:r>
              <a:rPr lang="it-IT" dirty="0" smtClean="0">
                <a:latin typeface="Arial" pitchFamily="34" charset="0"/>
                <a:cs typeface="Arial" pitchFamily="34" charset="0"/>
              </a:rPr>
              <a:t>7. </a:t>
            </a:r>
            <a:r>
              <a:rPr lang="it-IT" dirty="0" smtClean="0">
                <a:latin typeface="Arial" pitchFamily="34" charset="0"/>
                <a:cs typeface="Arial" pitchFamily="34" charset="0"/>
                <a:hlinkClick r:id="rId10"/>
              </a:rPr>
              <a:t>Pieta</a:t>
            </a:r>
            <a:r>
              <a:rPr lang="it-IT" dirty="0" smtClean="0">
                <a:latin typeface="Arial" pitchFamily="34" charset="0"/>
                <a:cs typeface="Arial" pitchFamily="34" charset="0"/>
              </a:rPr>
              <a:t>   </a:t>
            </a:r>
          </a:p>
          <a:p>
            <a:pPr marL="342900" indent="-342900" fontAlgn="auto">
              <a:spcBef>
                <a:spcPct val="20000"/>
              </a:spcBef>
              <a:spcAft>
                <a:spcPts val="0"/>
              </a:spcAft>
              <a:buFont typeface="Arial" pitchFamily="34" charset="0"/>
              <a:buChar char="•"/>
              <a:defRPr/>
            </a:pPr>
            <a:r>
              <a:rPr lang="it-IT" dirty="0" smtClean="0">
                <a:latin typeface="Arial" pitchFamily="34" charset="0"/>
                <a:cs typeface="Arial" pitchFamily="34" charset="0"/>
              </a:rPr>
              <a:t>8. </a:t>
            </a:r>
            <a:r>
              <a:rPr lang="it-IT" dirty="0" smtClean="0">
                <a:latin typeface="Arial" pitchFamily="34" charset="0"/>
                <a:cs typeface="Arial" pitchFamily="34" charset="0"/>
                <a:hlinkClick r:id="rId11"/>
              </a:rPr>
              <a:t>Altare di San Gerolamo</a:t>
            </a:r>
            <a:r>
              <a:rPr lang="it-IT" dirty="0" smtClean="0">
                <a:latin typeface="Arial" pitchFamily="34" charset="0"/>
                <a:cs typeface="Arial" pitchFamily="34" charset="0"/>
              </a:rPr>
              <a:t>   </a:t>
            </a:r>
          </a:p>
          <a:p>
            <a:pPr marL="342900" indent="-342900" fontAlgn="auto">
              <a:spcBef>
                <a:spcPct val="20000"/>
              </a:spcBef>
              <a:spcAft>
                <a:spcPts val="0"/>
              </a:spcAft>
              <a:buFont typeface="Arial" pitchFamily="34" charset="0"/>
              <a:buChar char="•"/>
              <a:defRPr/>
            </a:pPr>
            <a:r>
              <a:rPr lang="it-IT" dirty="0" smtClean="0">
                <a:latin typeface="Arial" pitchFamily="34" charset="0"/>
                <a:cs typeface="Arial" pitchFamily="34" charset="0"/>
              </a:rPr>
              <a:t>9. </a:t>
            </a:r>
            <a:r>
              <a:rPr lang="it-IT" dirty="0" smtClean="0">
                <a:latin typeface="Arial" pitchFamily="34" charset="0"/>
                <a:cs typeface="Arial" pitchFamily="34" charset="0"/>
                <a:hlinkClick r:id="rId12"/>
              </a:rPr>
              <a:t>Piazza San Pietro (Notte) 1</a:t>
            </a:r>
            <a:r>
              <a:rPr lang="it-IT" dirty="0" smtClean="0">
                <a:latin typeface="Arial" pitchFamily="34" charset="0"/>
                <a:cs typeface="Arial" pitchFamily="34" charset="0"/>
              </a:rPr>
              <a:t> </a:t>
            </a:r>
          </a:p>
          <a:p>
            <a:pPr marL="342900" indent="-342900" fontAlgn="auto">
              <a:spcBef>
                <a:spcPct val="20000"/>
              </a:spcBef>
              <a:spcAft>
                <a:spcPts val="0"/>
              </a:spcAft>
              <a:defRPr/>
            </a:pPr>
            <a:r>
              <a:rPr lang="it-IT" dirty="0" smtClean="0">
                <a:latin typeface="Arial" pitchFamily="34" charset="0"/>
                <a:cs typeface="Arial" pitchFamily="34" charset="0"/>
              </a:rPr>
              <a:t>• 10. </a:t>
            </a:r>
            <a:r>
              <a:rPr lang="it-IT" dirty="0" smtClean="0">
                <a:latin typeface="Arial" pitchFamily="34" charset="0"/>
                <a:cs typeface="Arial" pitchFamily="34" charset="0"/>
                <a:hlinkClick r:id="rId13"/>
              </a:rPr>
              <a:t>Piazza San Pietro (Notte) 2</a:t>
            </a:r>
            <a:endParaRPr lang="it-IT" dirty="0" smtClean="0">
              <a:latin typeface="Arial" pitchFamily="34" charset="0"/>
              <a:cs typeface="Arial" pitchFamily="34" charset="0"/>
            </a:endParaRPr>
          </a:p>
          <a:p>
            <a:pPr marL="342900" indent="-342900" fontAlgn="auto">
              <a:spcBef>
                <a:spcPct val="20000"/>
              </a:spcBef>
              <a:spcAft>
                <a:spcPts val="0"/>
              </a:spcAft>
              <a:defRPr/>
            </a:pPr>
            <a:r>
              <a:rPr lang="it-IT" dirty="0" smtClean="0">
                <a:latin typeface="Arial" pitchFamily="34" charset="0"/>
                <a:cs typeface="Arial" pitchFamily="34" charset="0"/>
              </a:rPr>
              <a:t>•  11. </a:t>
            </a:r>
            <a:r>
              <a:rPr lang="it-IT" dirty="0" smtClean="0">
                <a:latin typeface="Arial" pitchFamily="34" charset="0"/>
                <a:cs typeface="Arial" pitchFamily="34" charset="0"/>
                <a:hlinkClick r:id="rId14"/>
              </a:rPr>
              <a:t>Capilla Sixtina</a:t>
            </a:r>
            <a:endParaRPr lang="it-IT" dirty="0" smtClean="0">
              <a:latin typeface="Arial" pitchFamily="34" charset="0"/>
              <a:cs typeface="Arial" pitchFamily="34" charset="0"/>
            </a:endParaRPr>
          </a:p>
          <a:p>
            <a:endParaRPr lang="es-ES" dirty="0"/>
          </a:p>
        </p:txBody>
      </p:sp>
      <p:sp>
        <p:nvSpPr>
          <p:cNvPr id="11" name="10 CuadroTexto"/>
          <p:cNvSpPr txBox="1"/>
          <p:nvPr/>
        </p:nvSpPr>
        <p:spPr>
          <a:xfrm>
            <a:off x="5214942" y="2571744"/>
            <a:ext cx="3429024" cy="2862322"/>
          </a:xfrm>
          <a:prstGeom prst="rect">
            <a:avLst/>
          </a:prstGeom>
          <a:noFill/>
        </p:spPr>
        <p:txBody>
          <a:bodyPr wrap="square" rtlCol="0">
            <a:spAutoFit/>
          </a:bodyPr>
          <a:lstStyle/>
          <a:p>
            <a:r>
              <a:rPr lang="es-ES_tradnl" b="1" dirty="0" smtClean="0">
                <a:solidFill>
                  <a:schemeClr val="bg1"/>
                </a:solidFill>
              </a:rPr>
              <a:t>Haciendo</a:t>
            </a:r>
            <a:r>
              <a:rPr lang="es-ES_tradnl" dirty="0" smtClean="0">
                <a:solidFill>
                  <a:schemeClr val="bg1"/>
                </a:solidFill>
              </a:rPr>
              <a:t>  “</a:t>
            </a:r>
            <a:r>
              <a:rPr lang="es-ES_tradnl" b="1" dirty="0" err="1" smtClean="0">
                <a:solidFill>
                  <a:schemeClr val="bg1"/>
                </a:solidFill>
              </a:rPr>
              <a:t>click</a:t>
            </a:r>
            <a:r>
              <a:rPr lang="es-ES_tradnl" b="1" dirty="0" smtClean="0">
                <a:solidFill>
                  <a:schemeClr val="bg1"/>
                </a:solidFill>
              </a:rPr>
              <a:t> “  en los diferentes  títulos que tienes a la izquierda  podrás  apreciar  fotografías panorámicas en 360º, y así tendrás un viaje virtual y te sentirás en el mismo Vaticano , tarda un momento  en cargar cada  foto .mueve tu mouse para dirigir  la foto</a:t>
            </a:r>
          </a:p>
          <a:p>
            <a:r>
              <a:rPr lang="es-ES_tradnl" b="1" dirty="0" smtClean="0">
                <a:solidFill>
                  <a:schemeClr val="bg1"/>
                </a:solidFill>
              </a:rPr>
              <a:t>Disfruta de este maravilloso  viaje</a:t>
            </a:r>
            <a:endParaRPr lang="es-ES" b="1" dirty="0" smtClean="0">
              <a:solidFill>
                <a:schemeClr val="bg1"/>
              </a:solidFill>
            </a:endParaRPr>
          </a:p>
        </p:txBody>
      </p:sp>
      <p:pic>
        <p:nvPicPr>
          <p:cNvPr id="12" name="11 Imagen" descr="x_3b8ebda4.gif"/>
          <p:cNvPicPr>
            <a:picLocks noChangeAspect="1"/>
          </p:cNvPicPr>
          <p:nvPr/>
        </p:nvPicPr>
        <p:blipFill>
          <a:blip r:embed="rId15"/>
          <a:stretch>
            <a:fillRect/>
          </a:stretch>
        </p:blipFill>
        <p:spPr>
          <a:xfrm>
            <a:off x="1571604" y="1500174"/>
            <a:ext cx="2862260" cy="928694"/>
          </a:xfrm>
          <a:prstGeom prst="rect">
            <a:avLst/>
          </a:prstGeom>
        </p:spPr>
      </p:pic>
      <p:pic>
        <p:nvPicPr>
          <p:cNvPr id="2050" name="Picture 2" descr="Rendered Image"/>
          <p:cNvPicPr>
            <a:picLocks noChangeAspect="1" noChangeArrowheads="1"/>
          </p:cNvPicPr>
          <p:nvPr/>
        </p:nvPicPr>
        <p:blipFill>
          <a:blip r:embed="rId16">
            <a:lum bright="-40000" contrast="40000"/>
          </a:blip>
          <a:srcRect/>
          <a:stretch>
            <a:fillRect/>
          </a:stretch>
        </p:blipFill>
        <p:spPr bwMode="auto">
          <a:xfrm>
            <a:off x="5929322" y="6286520"/>
            <a:ext cx="1657350" cy="285752"/>
          </a:xfrm>
          <a:prstGeom prst="rect">
            <a:avLst/>
          </a:prstGeom>
          <a:noFill/>
        </p:spPr>
      </p:pic>
    </p:spTree>
  </p:cSld>
  <p:clrMapOvr>
    <a:masterClrMapping/>
  </p:clrMapOvr>
  <p:transition spd="slow" advClick="0">
    <p:sndAc>
      <p:endSnd/>
    </p:sndAc>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animals_widewallpaper_st-peter-s-at-night_75108.jpg"/>
          <p:cNvPicPr>
            <a:picLocks noChangeAspect="1"/>
          </p:cNvPicPr>
          <p:nvPr/>
        </p:nvPicPr>
        <p:blipFill>
          <a:blip r:embed="rId3"/>
          <a:stretch>
            <a:fillRect/>
          </a:stretch>
        </p:blipFill>
        <p:spPr>
          <a:xfrm>
            <a:off x="0" y="20033"/>
            <a:ext cx="9144000" cy="6837967"/>
          </a:xfrm>
          <a:prstGeom prst="rect">
            <a:avLst/>
          </a:prstGeom>
        </p:spPr>
      </p:pic>
      <p:pic>
        <p:nvPicPr>
          <p:cNvPr id="6" name="5 Imagen" descr="animals_widewallpaper_st-peter-s-at-night_75108.jpg"/>
          <p:cNvPicPr>
            <a:picLocks noChangeAspect="1"/>
          </p:cNvPicPr>
          <p:nvPr/>
        </p:nvPicPr>
        <p:blipFill>
          <a:blip r:embed="rId3"/>
          <a:srcRect l="50000"/>
          <a:stretch>
            <a:fillRect/>
          </a:stretch>
        </p:blipFill>
        <p:spPr>
          <a:xfrm>
            <a:off x="4572000" y="20033"/>
            <a:ext cx="4572000" cy="6837967"/>
          </a:xfrm>
          <a:prstGeom prst="rect">
            <a:avLst/>
          </a:prstGeom>
        </p:spPr>
      </p:pic>
      <p:pic>
        <p:nvPicPr>
          <p:cNvPr id="7" name="6 Imagen" descr="animals_widewallpaper_st-peter-s-at-night_75108.jpg"/>
          <p:cNvPicPr>
            <a:picLocks noChangeAspect="1"/>
          </p:cNvPicPr>
          <p:nvPr/>
        </p:nvPicPr>
        <p:blipFill>
          <a:blip r:embed="rId3"/>
          <a:srcRect r="50000"/>
          <a:stretch>
            <a:fillRect/>
          </a:stretch>
        </p:blipFill>
        <p:spPr>
          <a:xfrm>
            <a:off x="0" y="20033"/>
            <a:ext cx="4572000" cy="6837967"/>
          </a:xfrm>
          <a:prstGeom prst="rect">
            <a:avLst/>
          </a:prstGeom>
        </p:spPr>
      </p:pic>
      <p:pic>
        <p:nvPicPr>
          <p:cNvPr id="2050" name="Picture 2" descr="Rendered Image"/>
          <p:cNvPicPr>
            <a:picLocks noChangeAspect="1" noChangeArrowheads="1"/>
          </p:cNvPicPr>
          <p:nvPr/>
        </p:nvPicPr>
        <p:blipFill>
          <a:blip r:embed="rId4">
            <a:lum contrast="40000"/>
          </a:blip>
          <a:srcRect/>
          <a:stretch>
            <a:fillRect/>
          </a:stretch>
        </p:blipFill>
        <p:spPr bwMode="auto">
          <a:xfrm rot="20484282">
            <a:off x="4532416" y="5049606"/>
            <a:ext cx="2324100" cy="1476375"/>
          </a:xfrm>
          <a:prstGeom prst="rect">
            <a:avLst/>
          </a:prstGeom>
          <a:noFill/>
        </p:spPr>
      </p:pic>
    </p:spTree>
  </p:cSld>
  <p:clrMapOvr>
    <a:masterClrMapping/>
  </p:clrMapOvr>
  <p:transition spd="slow" advTm="15000">
    <p:sndAc>
      <p:stSnd>
        <p:snd r:embed="rId2" name="Cantos Gregorianos  el Vatican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ppt_w</p:attrName>
                                        </p:attrNameLst>
                                      </p:cBhvr>
                                      <p:tavLst>
                                        <p:tav tm="0">
                                          <p:val>
                                            <p:fltVal val="0"/>
                                          </p:val>
                                        </p:tav>
                                        <p:tav tm="100000">
                                          <p:val>
                                            <p:strVal val="#ppt_w"/>
                                          </p:val>
                                        </p:tav>
                                      </p:tavLst>
                                    </p:anim>
                                    <p:anim calcmode="lin" valueType="num">
                                      <p:cBhvr>
                                        <p:cTn id="20" dur="3000" fill="hold"/>
                                        <p:tgtEl>
                                          <p:spTgt spid="5"/>
                                        </p:tgtEl>
                                        <p:attrNameLst>
                                          <p:attrName>ppt_h</p:attrName>
                                        </p:attrNameLst>
                                      </p:cBhvr>
                                      <p:tavLst>
                                        <p:tav tm="0">
                                          <p:val>
                                            <p:strVal val="#ppt_h"/>
                                          </p:val>
                                        </p:tav>
                                        <p:tav tm="100000">
                                          <p:val>
                                            <p:strVal val="#ppt_h"/>
                                          </p:val>
                                        </p:tav>
                                      </p:tavLst>
                                    </p:anim>
                                  </p:childTnLst>
                                </p:cTn>
                              </p:par>
                            </p:childTnLst>
                          </p:cTn>
                        </p:par>
                        <p:par>
                          <p:cTn id="21" fill="hold">
                            <p:stCondLst>
                              <p:cond delay="3000"/>
                            </p:stCondLst>
                            <p:childTnLst>
                              <p:par>
                                <p:cTn id="22" presetID="15" presetClass="entr" presetSubtype="0" fill="hold"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2000" fill="hold"/>
                                        <p:tgtEl>
                                          <p:spTgt spid="2050"/>
                                        </p:tgtEl>
                                        <p:attrNameLst>
                                          <p:attrName>ppt_w</p:attrName>
                                        </p:attrNameLst>
                                      </p:cBhvr>
                                      <p:tavLst>
                                        <p:tav tm="0">
                                          <p:val>
                                            <p:fltVal val="0"/>
                                          </p:val>
                                        </p:tav>
                                        <p:tav tm="100000">
                                          <p:val>
                                            <p:strVal val="#ppt_w"/>
                                          </p:val>
                                        </p:tav>
                                      </p:tavLst>
                                    </p:anim>
                                    <p:anim calcmode="lin" valueType="num">
                                      <p:cBhvr>
                                        <p:cTn id="25" dur="2000" fill="hold"/>
                                        <p:tgtEl>
                                          <p:spTgt spid="2050"/>
                                        </p:tgtEl>
                                        <p:attrNameLst>
                                          <p:attrName>ppt_h</p:attrName>
                                        </p:attrNameLst>
                                      </p:cBhvr>
                                      <p:tavLst>
                                        <p:tav tm="0">
                                          <p:val>
                                            <p:fltVal val="0"/>
                                          </p:val>
                                        </p:tav>
                                        <p:tav tm="100000">
                                          <p:val>
                                            <p:strVal val="#ppt_h"/>
                                          </p:val>
                                        </p:tav>
                                      </p:tavLst>
                                    </p:anim>
                                    <p:anim calcmode="lin" valueType="num">
                                      <p:cBhvr>
                                        <p:cTn id="26" dur="2000" fill="hold"/>
                                        <p:tgtEl>
                                          <p:spTgt spid="2050"/>
                                        </p:tgtEl>
                                        <p:attrNameLst>
                                          <p:attrName>ppt_x</p:attrName>
                                        </p:attrNameLst>
                                      </p:cBhvr>
                                      <p:tavLst>
                                        <p:tav tm="0" fmla="#ppt_x+(cos(-2*pi*(1-$))*-#ppt_x-sin(-2*pi*(1-$))*(1-#ppt_y))*(1-$)">
                                          <p:val>
                                            <p:fltVal val="0"/>
                                          </p:val>
                                        </p:tav>
                                        <p:tav tm="100000">
                                          <p:val>
                                            <p:fltVal val="1"/>
                                          </p:val>
                                        </p:tav>
                                      </p:tavLst>
                                    </p:anim>
                                    <p:anim calcmode="lin" valueType="num">
                                      <p:cBhvr>
                                        <p:cTn id="27" dur="2000" fill="hold"/>
                                        <p:tgtEl>
                                          <p:spTgt spid="205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BASILICA DE SAN PEDRO  CIUDAD DEL VATICANO -ROMA ITAL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-BASILICA DE SAN PEDRO  CIUDAD DEL VATICANO -ROMA ITALIA-</Template>
  <TotalTime>0</TotalTime>
  <Words>670</Words>
  <Application>Microsoft Office PowerPoint</Application>
  <PresentationFormat>Presentación en pantalla (4:3)</PresentationFormat>
  <Paragraphs>38</Paragraphs>
  <Slides>47</Slides>
  <Notes>1</Notes>
  <HiddenSlides>0</HiddenSlides>
  <MMClips>1</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-BASILICA DE SAN PEDRO  CIUDAD DEL VATICANO -ROMA ITALIA-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2014-08-01T13:42:51Z</dcterms:created>
  <dcterms:modified xsi:type="dcterms:W3CDTF">2014-08-01T13:45:35Z</dcterms:modified>
</cp:coreProperties>
</file>