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2"/>
  </p:notesMasterIdLst>
  <p:sldIdLst>
    <p:sldId id="310" r:id="rId3"/>
    <p:sldId id="271" r:id="rId4"/>
    <p:sldId id="266" r:id="rId5"/>
    <p:sldId id="273" r:id="rId6"/>
    <p:sldId id="276" r:id="rId7"/>
    <p:sldId id="270" r:id="rId8"/>
    <p:sldId id="279" r:id="rId9"/>
    <p:sldId id="280" r:id="rId10"/>
    <p:sldId id="278" r:id="rId11"/>
    <p:sldId id="299" r:id="rId12"/>
    <p:sldId id="272" r:id="rId13"/>
    <p:sldId id="277" r:id="rId14"/>
    <p:sldId id="274" r:id="rId15"/>
    <p:sldId id="269" r:id="rId16"/>
    <p:sldId id="267" r:id="rId17"/>
    <p:sldId id="268" r:id="rId18"/>
    <p:sldId id="264" r:id="rId19"/>
    <p:sldId id="265" r:id="rId20"/>
    <p:sldId id="263" r:id="rId21"/>
    <p:sldId id="261" r:id="rId22"/>
    <p:sldId id="295" r:id="rId23"/>
    <p:sldId id="262" r:id="rId24"/>
    <p:sldId id="313" r:id="rId25"/>
    <p:sldId id="322" r:id="rId26"/>
    <p:sldId id="298" r:id="rId27"/>
    <p:sldId id="294" r:id="rId28"/>
    <p:sldId id="297" r:id="rId29"/>
    <p:sldId id="296" r:id="rId30"/>
    <p:sldId id="293" r:id="rId31"/>
    <p:sldId id="323" r:id="rId32"/>
    <p:sldId id="291" r:id="rId33"/>
    <p:sldId id="290" r:id="rId34"/>
    <p:sldId id="289" r:id="rId35"/>
    <p:sldId id="288" r:id="rId36"/>
    <p:sldId id="284" r:id="rId37"/>
    <p:sldId id="287" r:id="rId38"/>
    <p:sldId id="285" r:id="rId39"/>
    <p:sldId id="283" r:id="rId40"/>
    <p:sldId id="282" r:id="rId41"/>
    <p:sldId id="281" r:id="rId42"/>
    <p:sldId id="260" r:id="rId43"/>
    <p:sldId id="319" r:id="rId44"/>
    <p:sldId id="259" r:id="rId45"/>
    <p:sldId id="309" r:id="rId46"/>
    <p:sldId id="308" r:id="rId47"/>
    <p:sldId id="305" r:id="rId48"/>
    <p:sldId id="303" r:id="rId49"/>
    <p:sldId id="301" r:id="rId50"/>
    <p:sldId id="320" r:id="rId51"/>
    <p:sldId id="258" r:id="rId52"/>
    <p:sldId id="257" r:id="rId53"/>
    <p:sldId id="312" r:id="rId54"/>
    <p:sldId id="300" r:id="rId55"/>
    <p:sldId id="314" r:id="rId56"/>
    <p:sldId id="318" r:id="rId57"/>
    <p:sldId id="316" r:id="rId58"/>
    <p:sldId id="324" r:id="rId59"/>
    <p:sldId id="317" r:id="rId60"/>
    <p:sldId id="326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h/paVE6ySyWgSaIc3pVsA" hashData="WypSXC7xogYy75t0E9fw8qefRv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E20"/>
    <a:srgbClr val="000076"/>
    <a:srgbClr val="000054"/>
    <a:srgbClr val="006600"/>
    <a:srgbClr val="1A4652"/>
    <a:srgbClr val="A79E29"/>
    <a:srgbClr val="000048"/>
    <a:srgbClr val="700000"/>
    <a:srgbClr val="541400"/>
    <a:srgbClr val="694F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26" autoAdjust="0"/>
    <p:restoredTop sz="94660"/>
  </p:normalViewPr>
  <p:slideViewPr>
    <p:cSldViewPr>
      <p:cViewPr>
        <p:scale>
          <a:sx n="40" d="100"/>
          <a:sy n="40" d="100"/>
        </p:scale>
        <p:origin x="-131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41D8BA-C324-4155-A750-691A192851D4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2E52F2-D5E7-49BB-94FB-B4006BE8D7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2E52F2-D5E7-49BB-94FB-B4006BE8D753}" type="slidenum">
              <a:rPr lang="es-ES" smtClean="0"/>
              <a:pPr/>
              <a:t>58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325055-DC7C-411C-AC59-71CCAE761AA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0E54F-BDFD-43CA-BCB8-19E00A0B38A1}" type="datetimeFigureOut">
              <a:rPr lang="es-ES" smtClean="0"/>
              <a:pPr/>
              <a:t>21/07/2014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70A5A-CFCC-436A-A763-8C00FFD427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965D318-C975-4092-866B-98F4070AED0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3.png"/><Relationship Id="rId7" Type="http://schemas.openxmlformats.org/officeDocument/2006/relationships/image" Target="../media/image6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88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7" name="26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rgbClr val="663E2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rgbClr val="663E2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rgbClr val="663E2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rgbClr val="663E2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rgbClr val="663E2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3000376" y="1214410"/>
            <a:ext cx="3143248" cy="8143932"/>
          </a:xfrm>
          <a:prstGeom prst="chevron">
            <a:avLst>
              <a:gd name="adj" fmla="val 94552"/>
            </a:avLst>
          </a:prstGeom>
          <a:solidFill>
            <a:srgbClr val="663E2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rgbClr val="663E2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rgbClr val="663E2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rgbClr val="663E2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rgbClr val="663E2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rgbClr val="663E2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rgbClr val="663E2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0438" name="Picture 2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299751" y="680796"/>
            <a:ext cx="2095500" cy="1504951"/>
          </a:xfrm>
          <a:prstGeom prst="rect">
            <a:avLst/>
          </a:prstGeom>
          <a:noFill/>
        </p:spPr>
      </p:pic>
      <p:pic>
        <p:nvPicPr>
          <p:cNvPr id="60440" name="Picture 2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728643" y="680796"/>
            <a:ext cx="1285875" cy="1495426"/>
          </a:xfrm>
          <a:prstGeom prst="rect">
            <a:avLst/>
          </a:prstGeom>
          <a:noFill/>
        </p:spPr>
      </p:pic>
      <p:pic>
        <p:nvPicPr>
          <p:cNvPr id="60442" name="Picture 2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857620" y="2143116"/>
            <a:ext cx="2600325" cy="1504951"/>
          </a:xfrm>
          <a:prstGeom prst="rect">
            <a:avLst/>
          </a:prstGeom>
          <a:noFill/>
        </p:spPr>
      </p:pic>
      <p:sp>
        <p:nvSpPr>
          <p:cNvPr id="39" name="38 CuadroTexto"/>
          <p:cNvSpPr txBox="1"/>
          <p:nvPr/>
        </p:nvSpPr>
        <p:spPr>
          <a:xfrm>
            <a:off x="0" y="6286520"/>
            <a:ext cx="156324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1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40" name="39 Imagen" descr="i88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0000">
    <p:sndAc>
      <p:stSnd loop="1">
        <p:snd r:embed="rId2" name="Enya - Only Ti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60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60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604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60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0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0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0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0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000"/>
                            </p:stCondLst>
                            <p:childTnLst>
                              <p:par>
                                <p:cTn id="1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60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60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604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60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63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600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63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pic>
      <p:sp>
        <p:nvSpPr>
          <p:cNvPr id="6" name="5 Lágrima"/>
          <p:cNvSpPr/>
          <p:nvPr/>
        </p:nvSpPr>
        <p:spPr>
          <a:xfrm rot="8138819">
            <a:off x="143102" y="-17452"/>
            <a:ext cx="2151553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63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76091">
            <a:off x="2358384" y="-30939"/>
            <a:ext cx="2317347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63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38819">
            <a:off x="4705588" y="81835"/>
            <a:ext cx="2233155" cy="2314337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63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38819">
            <a:off x="6941436" y="25745"/>
            <a:ext cx="2228874" cy="237344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63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121765">
            <a:off x="-19920" y="4512629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63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0978">
            <a:off x="2242149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63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0978">
            <a:off x="4671040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63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51185">
            <a:off x="7028494" y="4631974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63000">
                <a:srgbClr val="00B050">
                  <a:shade val="30000"/>
                  <a:satMod val="115000"/>
                  <a:alpha val="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" name="21 Lágrima"/>
          <p:cNvSpPr/>
          <p:nvPr/>
        </p:nvSpPr>
        <p:spPr>
          <a:xfrm rot="16200000">
            <a:off x="285716" y="285732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rgbClr val="000066">
                  <a:alpha val="67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>
            <a:off x="7215206" y="28572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000066">
                  <a:alpha val="67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6200000">
            <a:off x="1214410" y="121442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rgbClr val="000066">
                  <a:alpha val="67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6500826" y="100010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000066">
                  <a:alpha val="67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>
            <a:off x="5572132" y="200024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000066">
                  <a:alpha val="67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6200000">
            <a:off x="2214542" y="228599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rgbClr val="000066">
                  <a:alpha val="67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4429124" y="307181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000066">
                  <a:alpha val="67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6200000">
            <a:off x="2928922" y="3071814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000066">
                  <a:alpha val="67000"/>
                </a:srgb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rgbClr val="0000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rgbClr val="00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rgbClr val="00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rgbClr val="000066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B0F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6" name="5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51000">
                <a:srgbClr val="0070C0">
                  <a:shade val="30000"/>
                  <a:satMod val="115000"/>
                  <a:alpha val="62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51000">
                <a:srgbClr val="0070C0">
                  <a:shade val="30000"/>
                  <a:satMod val="115000"/>
                  <a:alpha val="62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7167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51000">
                <a:srgbClr val="0070C0">
                  <a:shade val="30000"/>
                  <a:satMod val="115000"/>
                  <a:alpha val="62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072330" y="2000240"/>
            <a:ext cx="207167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51000">
                <a:srgbClr val="0070C0">
                  <a:shade val="30000"/>
                  <a:satMod val="115000"/>
                  <a:alpha val="62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072198" y="2000240"/>
            <a:ext cx="214314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51000">
                <a:srgbClr val="0070C0">
                  <a:shade val="30000"/>
                  <a:satMod val="115000"/>
                  <a:alpha val="62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14942" y="2000240"/>
            <a:ext cx="2071670" cy="2786082"/>
          </a:xfrm>
          <a:prstGeom prst="moon">
            <a:avLst>
              <a:gd name="adj" fmla="val 36839"/>
            </a:avLst>
          </a:prstGeom>
          <a:gradFill flip="none" rotWithShape="1">
            <a:gsLst>
              <a:gs pos="51000">
                <a:srgbClr val="0070C0">
                  <a:shade val="30000"/>
                  <a:satMod val="115000"/>
                  <a:alpha val="62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4000496" y="235743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04">
            <a:off x="4917995" y="227479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90062">
            <a:off x="4000431" y="328605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9618">
            <a:off x="4949917" y="323541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643306" y="207167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4">
            <a:off x="5203747" y="213192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559618">
            <a:off x="5235670" y="352116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390062">
            <a:off x="3786115" y="350037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89404">
            <a:off x="5489499" y="19176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559618">
            <a:off x="5592860" y="387835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90062">
            <a:off x="3428926" y="378612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3286116" y="178592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3000364" y="150017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89404">
            <a:off x="5846689" y="170329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559618">
            <a:off x="5950051" y="423554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1390062">
            <a:off x="3071736" y="407187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200000">
            <a:off x="2786050" y="128586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89404">
            <a:off x="6132441" y="148898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559618">
            <a:off x="6307241" y="459273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1390062">
            <a:off x="2785984" y="435762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3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71678"/>
            <a:ext cx="2285984" cy="2714644"/>
          </a:xfrm>
          <a:prstGeom prst="moon">
            <a:avLst>
              <a:gd name="adj" fmla="val 35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071678"/>
            <a:ext cx="2285984" cy="2714644"/>
          </a:xfrm>
          <a:prstGeom prst="moon">
            <a:avLst>
              <a:gd name="adj" fmla="val 35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71670" y="2071678"/>
            <a:ext cx="2285984" cy="2714644"/>
          </a:xfrm>
          <a:prstGeom prst="moon">
            <a:avLst>
              <a:gd name="adj" fmla="val 35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072330" y="2000240"/>
            <a:ext cx="2071670" cy="2786082"/>
          </a:xfrm>
          <a:prstGeom prst="moon">
            <a:avLst>
              <a:gd name="adj" fmla="val 35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072198" y="2000240"/>
            <a:ext cx="2143140" cy="2786082"/>
          </a:xfrm>
          <a:prstGeom prst="moon">
            <a:avLst>
              <a:gd name="adj" fmla="val 3500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14942" y="2000240"/>
            <a:ext cx="2071670" cy="2786082"/>
          </a:xfrm>
          <a:prstGeom prst="moon">
            <a:avLst>
              <a:gd name="adj" fmla="val 36839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 flipV="1">
            <a:off x="-285784" y="0"/>
            <a:ext cx="9429784" cy="6858000"/>
          </a:xfrm>
          <a:prstGeom prst="rtTriangle">
            <a:avLst/>
          </a:prstGeom>
          <a:gradFill flip="none" rotWithShape="1">
            <a:gsLst>
              <a:gs pos="42000">
                <a:schemeClr val="accent5">
                  <a:lumMod val="75000"/>
                  <a:shade val="30000"/>
                  <a:satMod val="115000"/>
                  <a:alpha val="7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-285784" y="0"/>
            <a:ext cx="9429784" cy="6858000"/>
          </a:xfrm>
          <a:prstGeom prst="rtTriangle">
            <a:avLst/>
          </a:prstGeom>
          <a:gradFill flip="none" rotWithShape="1">
            <a:gsLst>
              <a:gs pos="42000">
                <a:schemeClr val="accent5">
                  <a:lumMod val="50000"/>
                  <a:shade val="30000"/>
                  <a:satMod val="115000"/>
                  <a:alpha val="7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571472" y="642918"/>
            <a:ext cx="7703877" cy="5527980"/>
          </a:xfrm>
          <a:prstGeom prst="rtTriangle">
            <a:avLst/>
          </a:prstGeom>
          <a:gradFill flip="none" rotWithShape="1">
            <a:gsLst>
              <a:gs pos="42000">
                <a:schemeClr val="accent5">
                  <a:lumMod val="75000"/>
                  <a:shade val="30000"/>
                  <a:satMod val="115000"/>
                  <a:alpha val="7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>
            <a:off x="667041" y="642918"/>
            <a:ext cx="7643866" cy="5500726"/>
          </a:xfrm>
          <a:prstGeom prst="rtTriangle">
            <a:avLst/>
          </a:prstGeom>
          <a:gradFill flip="none" rotWithShape="1">
            <a:gsLst>
              <a:gs pos="42000">
                <a:schemeClr val="accent5">
                  <a:lumMod val="50000"/>
                  <a:shade val="30000"/>
                  <a:satMod val="115000"/>
                  <a:alpha val="7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)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-66968" y="0"/>
            <a:ext cx="9210968" cy="6858000"/>
          </a:xfrm>
          <a:prstGeom prst="rect">
            <a:avLst/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</p:pic>
      <p:sp>
        <p:nvSpPr>
          <p:cNvPr id="6" name="5 Lágrima"/>
          <p:cNvSpPr/>
          <p:nvPr/>
        </p:nvSpPr>
        <p:spPr>
          <a:xfrm rot="8138819">
            <a:off x="143102" y="-17452"/>
            <a:ext cx="2151553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76091">
            <a:off x="2358384" y="-30939"/>
            <a:ext cx="2317347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38819">
            <a:off x="4705588" y="81835"/>
            <a:ext cx="2233155" cy="2314337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38819">
            <a:off x="6941436" y="25745"/>
            <a:ext cx="2228874" cy="237344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121765">
            <a:off x="-19920" y="4512629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0978">
            <a:off x="2242149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0978">
            <a:off x="4671040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51185">
            <a:off x="7028494" y="4631974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0"/>
            <a:ext cx="9858444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3643306" y="228599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04">
            <a:off x="4560805" y="220335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90062">
            <a:off x="3643241" y="321461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9618">
            <a:off x="4592727" y="316397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286116" y="2000239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4">
            <a:off x="4846557" y="206048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559618">
            <a:off x="4878480" y="344972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390062">
            <a:off x="3428925" y="342893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89404">
            <a:off x="5132309" y="184616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559618">
            <a:off x="5235670" y="380691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90062">
            <a:off x="3071736" y="371468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2928926" y="171448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2643174" y="142873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89404">
            <a:off x="5489499" y="163185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559618">
            <a:off x="5592861" y="41641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1390062">
            <a:off x="2714546" y="400043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200000">
            <a:off x="2428860" y="121442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89404">
            <a:off x="5775251" y="141754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559618">
            <a:off x="5950051" y="452129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1390062">
            <a:off x="2428794" y="428618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0000">
                <a:schemeClr val="bg2">
                  <a:lumMod val="60000"/>
                  <a:lumOff val="40000"/>
                  <a:shade val="30000"/>
                  <a:satMod val="115000"/>
                  <a:alpha val="24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8138819">
            <a:off x="143102" y="-17452"/>
            <a:ext cx="2151553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76091">
            <a:off x="2358384" y="-30939"/>
            <a:ext cx="2317347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38819">
            <a:off x="4705588" y="81835"/>
            <a:ext cx="2233155" cy="2314337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38819">
            <a:off x="6941436" y="25745"/>
            <a:ext cx="2228874" cy="237344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121765">
            <a:off x="-19920" y="4512629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0978">
            <a:off x="2242149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0978">
            <a:off x="4671040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51185">
            <a:off x="7028494" y="4631974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41000">
                <a:srgbClr val="E20071">
                  <a:shade val="30000"/>
                  <a:satMod val="115000"/>
                  <a:alpha val="54000"/>
                </a:srgbClr>
              </a:gs>
              <a:gs pos="50000">
                <a:srgbClr val="E20071">
                  <a:shade val="67500"/>
                  <a:satMod val="115000"/>
                </a:srgbClr>
              </a:gs>
              <a:gs pos="100000">
                <a:srgbClr val="E2007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41000">
                <a:srgbClr val="E20071">
                  <a:shade val="30000"/>
                  <a:satMod val="115000"/>
                  <a:alpha val="54000"/>
                </a:srgbClr>
              </a:gs>
              <a:gs pos="50000">
                <a:srgbClr val="E20071">
                  <a:shade val="67500"/>
                  <a:satMod val="115000"/>
                </a:srgbClr>
              </a:gs>
              <a:gs pos="100000">
                <a:srgbClr val="E2007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7167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41000">
                <a:srgbClr val="E20071">
                  <a:shade val="30000"/>
                  <a:satMod val="115000"/>
                  <a:alpha val="54000"/>
                </a:srgbClr>
              </a:gs>
              <a:gs pos="50000">
                <a:srgbClr val="E20071">
                  <a:shade val="67500"/>
                  <a:satMod val="115000"/>
                </a:srgbClr>
              </a:gs>
              <a:gs pos="100000">
                <a:srgbClr val="E2007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072330" y="2000240"/>
            <a:ext cx="207167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41000">
                <a:srgbClr val="E20071">
                  <a:shade val="30000"/>
                  <a:satMod val="115000"/>
                  <a:alpha val="54000"/>
                </a:srgbClr>
              </a:gs>
              <a:gs pos="50000">
                <a:srgbClr val="E20071">
                  <a:shade val="67500"/>
                  <a:satMod val="115000"/>
                </a:srgbClr>
              </a:gs>
              <a:gs pos="100000">
                <a:srgbClr val="E2007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072198" y="2000240"/>
            <a:ext cx="214314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41000">
                <a:srgbClr val="E20071">
                  <a:shade val="30000"/>
                  <a:satMod val="115000"/>
                  <a:alpha val="54000"/>
                </a:srgbClr>
              </a:gs>
              <a:gs pos="50000">
                <a:srgbClr val="E20071">
                  <a:shade val="67500"/>
                  <a:satMod val="115000"/>
                </a:srgbClr>
              </a:gs>
              <a:gs pos="100000">
                <a:srgbClr val="E2007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14942" y="2000240"/>
            <a:ext cx="2071670" cy="2786082"/>
          </a:xfrm>
          <a:prstGeom prst="moon">
            <a:avLst>
              <a:gd name="adj" fmla="val 36839"/>
            </a:avLst>
          </a:prstGeom>
          <a:gradFill flip="none" rotWithShape="1">
            <a:gsLst>
              <a:gs pos="41000">
                <a:srgbClr val="E20071">
                  <a:shade val="30000"/>
                  <a:satMod val="115000"/>
                  <a:alpha val="54000"/>
                </a:srgbClr>
              </a:gs>
              <a:gs pos="50000">
                <a:srgbClr val="E20071">
                  <a:shade val="67500"/>
                  <a:satMod val="115000"/>
                </a:srgbClr>
              </a:gs>
              <a:gs pos="100000">
                <a:srgbClr val="E2007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285716" y="285732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7215206" y="28572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1214410" y="121442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6500826" y="100010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5572132" y="200024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2214542" y="228599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4429124" y="307181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2928922" y="3071814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23814" y="0"/>
            <a:ext cx="9167813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23814" y="0"/>
            <a:ext cx="9167813" cy="6858000"/>
          </a:xfrm>
          <a:solidFill>
            <a:srgbClr val="000066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46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3000">
                <a:schemeClr val="bg2">
                  <a:lumMod val="60000"/>
                  <a:lumOff val="40000"/>
                  <a:shade val="30000"/>
                  <a:satMod val="115000"/>
                  <a:alpha val="46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857224" y="642919"/>
            <a:ext cx="7492164" cy="564360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46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H="1">
            <a:off x="857224" y="642918"/>
            <a:ext cx="7449458" cy="564360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  <a:alpha val="46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3" presetClass="exit" presetSubtype="27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8138819">
            <a:off x="143102" y="-17452"/>
            <a:ext cx="2151553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76091">
            <a:off x="2358384" y="-30939"/>
            <a:ext cx="2317347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38819">
            <a:off x="4705588" y="81835"/>
            <a:ext cx="2233155" cy="2314337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38819">
            <a:off x="6941436" y="25745"/>
            <a:ext cx="2228874" cy="237344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121765">
            <a:off x="-19920" y="4512629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0978">
            <a:off x="2242149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880978">
            <a:off x="4671040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751185">
            <a:off x="7028494" y="4631974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9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14E59">
                  <a:shade val="30000"/>
                  <a:satMod val="115000"/>
                </a:srgbClr>
              </a:gs>
              <a:gs pos="50000">
                <a:srgbClr val="214E59">
                  <a:shade val="67500"/>
                  <a:satMod val="115000"/>
                </a:srgbClr>
              </a:gs>
              <a:gs pos="100000">
                <a:srgbClr val="214E5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3643306" y="228599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04">
            <a:off x="4560805" y="220335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90062">
            <a:off x="3643241" y="321461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9618">
            <a:off x="4592727" y="316397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286116" y="2000239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4">
            <a:off x="4846557" y="206048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559618">
            <a:off x="4878480" y="344972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390062">
            <a:off x="3428925" y="342893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89404">
            <a:off x="5132309" y="184616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559618">
            <a:off x="5235670" y="380691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90062">
            <a:off x="3071736" y="371468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2928926" y="171448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2643174" y="142873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89404">
            <a:off x="5489499" y="163185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559618">
            <a:off x="5592861" y="41641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1390062">
            <a:off x="2714546" y="400043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200000">
            <a:off x="2428860" y="121442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89404">
            <a:off x="5775251" y="141754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559618">
            <a:off x="5950051" y="452129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1390062">
            <a:off x="2428794" y="428618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39000">
                <a:schemeClr val="accent5">
                  <a:lumMod val="75000"/>
                  <a:shade val="30000"/>
                  <a:satMod val="115000"/>
                  <a:alpha val="2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tj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8138819">
            <a:off x="143102" y="-17452"/>
            <a:ext cx="2151553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2000">
                <a:srgbClr val="92D050">
                  <a:shade val="30000"/>
                  <a:satMod val="115000"/>
                  <a:alpha val="50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76091">
            <a:off x="2358384" y="-30939"/>
            <a:ext cx="2317347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2000">
                <a:srgbClr val="92D050">
                  <a:shade val="30000"/>
                  <a:satMod val="115000"/>
                  <a:alpha val="50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38819">
            <a:off x="4705588" y="81835"/>
            <a:ext cx="2233155" cy="2314337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2000">
                <a:srgbClr val="92D050">
                  <a:shade val="30000"/>
                  <a:satMod val="115000"/>
                  <a:alpha val="50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38819">
            <a:off x="6941436" y="25745"/>
            <a:ext cx="2228874" cy="237344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2000">
                <a:srgbClr val="92D050">
                  <a:shade val="30000"/>
                  <a:satMod val="115000"/>
                  <a:alpha val="50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121765">
            <a:off x="-19920" y="4512629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2000">
                <a:srgbClr val="92D050">
                  <a:shade val="30000"/>
                  <a:satMod val="115000"/>
                  <a:alpha val="50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0978">
            <a:off x="2242149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2000">
                <a:srgbClr val="92D050">
                  <a:shade val="30000"/>
                  <a:satMod val="115000"/>
                  <a:alpha val="50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0978">
            <a:off x="4671040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2000">
                <a:srgbClr val="92D050">
                  <a:shade val="30000"/>
                  <a:satMod val="115000"/>
                  <a:alpha val="50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51185">
            <a:off x="7028494" y="4631974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52000">
                <a:srgbClr val="92D050">
                  <a:shade val="30000"/>
                  <a:satMod val="115000"/>
                  <a:alpha val="50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285716" y="285732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7215206" y="28572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1214410" y="121442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6500826" y="100010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5572132" y="200024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2214542" y="228599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4429124" y="307181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2928922" y="3071814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0000CC">
                  <a:shade val="30000"/>
                  <a:satMod val="115000"/>
                  <a:alpha val="46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3000">
                <a:schemeClr val="bg2">
                  <a:lumMod val="60000"/>
                  <a:lumOff val="40000"/>
                  <a:shade val="30000"/>
                  <a:satMod val="115000"/>
                  <a:alpha val="46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928662" y="571480"/>
            <a:ext cx="7420726" cy="564360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46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H="1">
            <a:off x="928662" y="571480"/>
            <a:ext cx="7449458" cy="564360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  <a:alpha val="46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xit" presetSubtype="27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3643306" y="228599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04">
            <a:off x="4560805" y="220335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90062">
            <a:off x="3643241" y="321461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9618">
            <a:off x="4592727" y="316397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286116" y="2000239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4">
            <a:off x="4846557" y="206048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559618">
            <a:off x="4878480" y="344972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390062">
            <a:off x="3428925" y="342893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89404">
            <a:off x="5132309" y="184616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559618">
            <a:off x="5235670" y="380691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90062">
            <a:off x="3071736" y="371468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2928926" y="171448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2643174" y="142873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89404">
            <a:off x="5489499" y="163185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559618">
            <a:off x="5592861" y="41641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1390062">
            <a:off x="2714546" y="400043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200000">
            <a:off x="2428860" y="121442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89404">
            <a:off x="5775251" y="141754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559618">
            <a:off x="5950051" y="452129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1390062">
            <a:off x="2428794" y="428618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8000">
                <a:srgbClr val="92D050">
                  <a:shade val="30000"/>
                  <a:satMod val="115000"/>
                  <a:alpha val="52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ju7j7j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solidFill>
            <a:srgbClr val="694F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7ol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6200000">
            <a:off x="285716" y="285732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rgbClr val="A79E2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A79E2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7215206" y="28572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A79E2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A79E2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1214410" y="121442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rgbClr val="A79E2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A79E2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6500826" y="100010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A79E2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A79E2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5572132" y="200024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A79E2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A79E2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2214542" y="228599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rgbClr val="A79E2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A79E2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4429124" y="307181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A79E2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A79E2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2928922" y="3071814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rgbClr val="A79E2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A79E29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7iue67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  <a:ln>
            <a:noFill/>
          </a:ln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50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857224" y="571480"/>
            <a:ext cx="7492164" cy="5643602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H="1">
            <a:off x="928662" y="571480"/>
            <a:ext cx="7449458" cy="5643602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50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3" presetClass="exit" presetSubtype="27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7167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072330" y="2000240"/>
            <a:ext cx="207167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072198" y="2000240"/>
            <a:ext cx="214314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14942" y="2000240"/>
            <a:ext cx="2071670" cy="2786082"/>
          </a:xfrm>
          <a:prstGeom prst="moon">
            <a:avLst>
              <a:gd name="adj" fmla="val 36839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solidFill>
              <a:srgbClr val="183D48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A465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36019061_984bcd008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285716" y="285732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7215206" y="28572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1214410" y="121442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6500826" y="100010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5572132" y="200024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2214542" y="228599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4429124" y="307181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2928922" y="3071814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63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8138819">
            <a:off x="143102" y="-17452"/>
            <a:ext cx="2151553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rgbClr val="C00000">
                  <a:shade val="30000"/>
                  <a:satMod val="115000"/>
                  <a:alpha val="4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76091">
            <a:off x="2358384" y="-30939"/>
            <a:ext cx="2317347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rgbClr val="C00000">
                  <a:shade val="30000"/>
                  <a:satMod val="115000"/>
                  <a:alpha val="4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38819">
            <a:off x="4705588" y="81835"/>
            <a:ext cx="2233155" cy="2314337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rgbClr val="C00000">
                  <a:shade val="30000"/>
                  <a:satMod val="115000"/>
                  <a:alpha val="4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38819">
            <a:off x="6941436" y="25745"/>
            <a:ext cx="2228874" cy="237344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rgbClr val="C00000">
                  <a:shade val="30000"/>
                  <a:satMod val="115000"/>
                  <a:alpha val="4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121765">
            <a:off x="-19920" y="4512629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0978">
            <a:off x="2242149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0978">
            <a:off x="4671040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51185">
            <a:off x="7028494" y="4631974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4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3643306" y="228599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04">
            <a:off x="4560805" y="220335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90062">
            <a:off x="3643241" y="321461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9618">
            <a:off x="4592727" y="316397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286116" y="2000239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4">
            <a:off x="4846557" y="206048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559618">
            <a:off x="4878480" y="344972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390062">
            <a:off x="3428925" y="342893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89404">
            <a:off x="5132309" y="184616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559618">
            <a:off x="5235670" y="380691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90062">
            <a:off x="3071736" y="371468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2928926" y="171448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2643174" y="142873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89404">
            <a:off x="5489499" y="163185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559618">
            <a:off x="5592861" y="41641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1390062">
            <a:off x="2714546" y="400043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200000">
            <a:off x="2428860" y="121442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89404">
            <a:off x="5775251" y="141754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559618">
            <a:off x="5950051" y="452129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1390062">
            <a:off x="2428794" y="428618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19000">
                <a:srgbClr val="0000CC">
                  <a:shade val="30000"/>
                  <a:satMod val="115000"/>
                  <a:alpha val="24000"/>
                </a:srgb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33497208_1bbd32fd2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50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857224" y="571480"/>
            <a:ext cx="7492164" cy="5643602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H="1">
            <a:off x="928662" y="571480"/>
            <a:ext cx="7449458" cy="5643602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50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3" presetClass="exit" presetSubtype="27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A465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70876192_872a6d63a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48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28261373_fc95991d7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rgbClr val="00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rgbClr val="00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rgbClr val="00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rgbClr val="00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rgbClr val="00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rgbClr val="00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7167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072330" y="2000240"/>
            <a:ext cx="207167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072198" y="2000240"/>
            <a:ext cx="214314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14942" y="2000240"/>
            <a:ext cx="2071670" cy="2786082"/>
          </a:xfrm>
          <a:prstGeom prst="moon">
            <a:avLst>
              <a:gd name="adj" fmla="val 36839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E2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kk7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3714742" y="200024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04">
            <a:off x="4632241" y="19176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90062">
            <a:off x="3714677" y="292886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9618">
            <a:off x="4664163" y="287822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357552" y="171448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4">
            <a:off x="4917993" y="177473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559618">
            <a:off x="4949916" y="316397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390062">
            <a:off x="3500361" y="314318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89404">
            <a:off x="5203745" y="156041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559618">
            <a:off x="5307106" y="352116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90062">
            <a:off x="3143172" y="342893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3000362" y="142873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2714610" y="114298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89404">
            <a:off x="5560935" y="134610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559618">
            <a:off x="5664297" y="387835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1390062">
            <a:off x="2785982" y="371468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200000">
            <a:off x="2500296" y="92867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89404">
            <a:off x="5846687" y="113179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559618">
            <a:off x="6021487" y="423554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1390062">
            <a:off x="2500230" y="400043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0000">
                <a:srgbClr val="694F21">
                  <a:shade val="30000"/>
                  <a:satMod val="115000"/>
                  <a:alpha val="44000"/>
                </a:srgbClr>
              </a:gs>
              <a:gs pos="50000">
                <a:srgbClr val="694F21">
                  <a:shade val="67500"/>
                  <a:satMod val="115000"/>
                </a:srgbClr>
              </a:gs>
              <a:gs pos="100000">
                <a:srgbClr val="694F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76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8138819">
            <a:off x="143102" y="-17452"/>
            <a:ext cx="2151553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76091">
            <a:off x="2358384" y="-30939"/>
            <a:ext cx="2317347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38819">
            <a:off x="4705588" y="81835"/>
            <a:ext cx="2233155" cy="2314337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38819">
            <a:off x="6941436" y="25745"/>
            <a:ext cx="2228874" cy="237344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121765">
            <a:off x="-19920" y="4512629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0978">
            <a:off x="2242149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0978">
            <a:off x="4671040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51185">
            <a:off x="7028494" y="4631974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2000">
                <a:schemeClr val="bg2">
                  <a:lumMod val="75000"/>
                  <a:shade val="30000"/>
                  <a:satMod val="115000"/>
                  <a:alpha val="3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0000">
                  <a:shade val="67500"/>
                  <a:satMod val="115000"/>
                </a:srgbClr>
              </a:gs>
              <a:gs pos="100000">
                <a:srgbClr val="7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j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3643304" y="207167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04">
            <a:off x="4775119" y="19176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90062">
            <a:off x="3643239" y="300030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9618">
            <a:off x="4592725" y="294966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286114" y="178592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4">
            <a:off x="5060871" y="177473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559618">
            <a:off x="4878478" y="323541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390062">
            <a:off x="3428923" y="321462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89404">
            <a:off x="5346623" y="156041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559618">
            <a:off x="5235668" y="359260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90062">
            <a:off x="3071734" y="350037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2928924" y="150017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2643172" y="121442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89404">
            <a:off x="5703813" y="134610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559618">
            <a:off x="5592859" y="394979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1390062">
            <a:off x="2714544" y="378612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200000">
            <a:off x="2428858" y="100010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89404">
            <a:off x="5989565" y="113179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559618">
            <a:off x="5950049" y="430698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1390062">
            <a:off x="2428792" y="407187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pPr>
              <a:tabLst>
                <a:tab pos="1876425" algn="l"/>
              </a:tabLst>
            </a:pPr>
            <a:endParaRPr lang="es-ES" dirty="0"/>
          </a:p>
        </p:txBody>
      </p:sp>
      <p:pic>
        <p:nvPicPr>
          <p:cNvPr id="4" name="3 Imagen" descr="jk8k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7777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4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7167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072330" y="2000240"/>
            <a:ext cx="207167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072198" y="2000240"/>
            <a:ext cx="214314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14942" y="2000240"/>
            <a:ext cx="2071670" cy="2786082"/>
          </a:xfrm>
          <a:prstGeom prst="moon">
            <a:avLst>
              <a:gd name="adj" fmla="val 36839"/>
            </a:avLst>
          </a:prstGeom>
          <a:gradFill flip="none" rotWithShape="1">
            <a:gsLst>
              <a:gs pos="30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j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6508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3714743" y="192880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04">
            <a:off x="4917995" y="163185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90062">
            <a:off x="3714678" y="2857429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9618">
            <a:off x="4807039" y="280678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357553" y="164305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4">
            <a:off x="5203747" y="1488979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559618">
            <a:off x="5092792" y="309253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390062">
            <a:off x="3500362" y="307174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89404">
            <a:off x="5489499" y="127466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559618">
            <a:off x="5449982" y="344972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90062">
            <a:off x="3143173" y="335749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3000363" y="135729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2714611" y="107154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89404">
            <a:off x="5846689" y="106035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559618">
            <a:off x="5807173" y="380691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1390062">
            <a:off x="2785983" y="364324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200000">
            <a:off x="2500297" y="85723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89404">
            <a:off x="6132441" y="84603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559618">
            <a:off x="6164363" y="41641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1390062">
            <a:off x="2500231" y="3928999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A465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78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285716" y="285732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31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7215206" y="28572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31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1214410" y="121442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31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6500826" y="100010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31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5572132" y="200024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31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2214542" y="228599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31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4429124" y="307181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31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2928922" y="3071814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31000">
                <a:schemeClr val="accent5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789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8138819">
            <a:off x="143102" y="-17452"/>
            <a:ext cx="2151553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76091">
            <a:off x="2358384" y="-30939"/>
            <a:ext cx="2317347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38819">
            <a:off x="4676536" y="10563"/>
            <a:ext cx="2408960" cy="2325790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38819">
            <a:off x="6964108" y="81367"/>
            <a:ext cx="2375731" cy="2248721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121765">
            <a:off x="-19920" y="4512629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0978">
            <a:off x="2242149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0978">
            <a:off x="4671040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51185">
            <a:off x="7028494" y="4631974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515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50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857224" y="571480"/>
            <a:ext cx="7492164" cy="5643602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H="1">
            <a:off x="928662" y="571480"/>
            <a:ext cx="7449458" cy="5643602"/>
          </a:xfrm>
          <a:prstGeom prst="rtTriangle">
            <a:avLst/>
          </a:prstGeom>
          <a:gradFill flip="none" rotWithShape="1">
            <a:gsLst>
              <a:gs pos="24000">
                <a:schemeClr val="accent5">
                  <a:lumMod val="50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3" presetClass="exit" presetSubtype="27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5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3643304" y="207167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04">
            <a:off x="4775119" y="191760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390062">
            <a:off x="3643239" y="300030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59618">
            <a:off x="4592725" y="294966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3286114" y="1785926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4">
            <a:off x="5060871" y="177473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559618">
            <a:off x="4878478" y="323541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1390062">
            <a:off x="3428923" y="321462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89404">
            <a:off x="5346623" y="1560417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559618">
            <a:off x="5235668" y="359260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390062">
            <a:off x="3071734" y="3500371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2928924" y="150017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2643172" y="1214422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489404">
            <a:off x="5703813" y="1346103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559618">
            <a:off x="5592859" y="394979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1390062">
            <a:off x="2714544" y="378612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200000">
            <a:off x="2428858" y="1000108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489404">
            <a:off x="5989565" y="1131790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5559618">
            <a:off x="5950049" y="4306984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1390062">
            <a:off x="2428792" y="4071875"/>
            <a:ext cx="914400" cy="914400"/>
          </a:xfrm>
          <a:prstGeom prst="teardrop">
            <a:avLst>
              <a:gd name="adj" fmla="val 133333"/>
            </a:avLst>
          </a:prstGeom>
          <a:gradFill flip="none" rotWithShape="1">
            <a:gsLst>
              <a:gs pos="44000">
                <a:schemeClr val="accent5">
                  <a:lumMod val="75000"/>
                  <a:shade val="30000"/>
                  <a:satMod val="115000"/>
                  <a:alpha val="67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5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yy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214778" cy="6858000"/>
          </a:xfrm>
          <a:prstGeom prst="chevron">
            <a:avLst>
              <a:gd name="adj" fmla="val 95329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786314" y="0"/>
            <a:ext cx="4357686" cy="6858000"/>
          </a:xfrm>
          <a:prstGeom prst="chevron">
            <a:avLst>
              <a:gd name="adj" fmla="val 95726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893219" y="-2536061"/>
            <a:ext cx="3429000" cy="8501122"/>
          </a:xfrm>
          <a:prstGeom prst="chevron">
            <a:avLst>
              <a:gd name="adj" fmla="val 95530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893219" y="1035815"/>
            <a:ext cx="3429000" cy="8215370"/>
          </a:xfrm>
          <a:prstGeom prst="chevron">
            <a:avLst>
              <a:gd name="adj" fmla="val 94849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071826" y="-2714668"/>
            <a:ext cx="3071786" cy="8501122"/>
          </a:xfrm>
          <a:prstGeom prst="chevron">
            <a:avLst>
              <a:gd name="adj" fmla="val 95233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036095" y="1178691"/>
            <a:ext cx="3143248" cy="8215370"/>
          </a:xfrm>
          <a:prstGeom prst="chevron">
            <a:avLst>
              <a:gd name="adj" fmla="val 94552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52400" y="0"/>
            <a:ext cx="4348162" cy="6858000"/>
          </a:xfrm>
          <a:prstGeom prst="chevron">
            <a:avLst>
              <a:gd name="adj" fmla="val 95368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5143504" y="0"/>
            <a:ext cx="4000496" cy="6858000"/>
          </a:xfrm>
          <a:prstGeom prst="chevron">
            <a:avLst>
              <a:gd name="adj" fmla="val 95474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3857556" cy="6858000"/>
          </a:xfrm>
          <a:prstGeom prst="chevron">
            <a:avLst>
              <a:gd name="adj" fmla="val 95329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429256" y="0"/>
            <a:ext cx="3714744" cy="6858000"/>
          </a:xfrm>
          <a:prstGeom prst="chevron">
            <a:avLst>
              <a:gd name="adj" fmla="val 95474"/>
            </a:avLst>
          </a:prstGeom>
          <a:solidFill>
            <a:srgbClr val="A79E2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3250433" y="-2893275"/>
            <a:ext cx="2714572" cy="8501122"/>
          </a:xfrm>
          <a:prstGeom prst="chevron">
            <a:avLst>
              <a:gd name="adj" fmla="val 95503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178971" y="1321567"/>
            <a:ext cx="2857496" cy="8215370"/>
          </a:xfrm>
          <a:prstGeom prst="chevron">
            <a:avLst>
              <a:gd name="adj" fmla="val 94552"/>
            </a:avLst>
          </a:prstGeom>
          <a:solidFill>
            <a:srgbClr val="A79E2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jj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71670" y="2071678"/>
            <a:ext cx="2285984" cy="2714644"/>
          </a:xfrm>
          <a:prstGeom prst="moon">
            <a:avLst>
              <a:gd name="adj" fmla="val 35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7072330" y="2000240"/>
            <a:ext cx="207167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072198" y="2000240"/>
            <a:ext cx="2143140" cy="2786082"/>
          </a:xfrm>
          <a:prstGeom prst="moon">
            <a:avLst>
              <a:gd name="adj" fmla="val 35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14942" y="2000240"/>
            <a:ext cx="2071670" cy="2786082"/>
          </a:xfrm>
          <a:prstGeom prst="moon">
            <a:avLst>
              <a:gd name="adj" fmla="val 36839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4572000" y="3500438"/>
            <a:ext cx="3429024" cy="2928958"/>
          </a:xfrm>
          <a:prstGeom prst="diagStripe">
            <a:avLst>
              <a:gd name="adj" fmla="val 88775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1500166" y="3500438"/>
            <a:ext cx="3071834" cy="2928958"/>
          </a:xfrm>
          <a:prstGeom prst="diagStripe">
            <a:avLst>
              <a:gd name="adj" fmla="val 84985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1571604" y="500042"/>
            <a:ext cx="3081358" cy="3000396"/>
          </a:xfrm>
          <a:prstGeom prst="diagStripe">
            <a:avLst>
              <a:gd name="adj" fmla="val 8271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V="1">
            <a:off x="4643438" y="500042"/>
            <a:ext cx="3286148" cy="3009920"/>
          </a:xfrm>
          <a:prstGeom prst="diagStripe">
            <a:avLst>
              <a:gd name="adj" fmla="val 8603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 flipV="1">
            <a:off x="1071538" y="0"/>
            <a:ext cx="3571900" cy="3500438"/>
          </a:xfrm>
          <a:prstGeom prst="diagStripe">
            <a:avLst>
              <a:gd name="adj" fmla="val 8517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V="1">
            <a:off x="4643438" y="0"/>
            <a:ext cx="3857652" cy="3500438"/>
          </a:xfrm>
          <a:prstGeom prst="diagStripe">
            <a:avLst>
              <a:gd name="adj" fmla="val 8603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071538" y="3500438"/>
            <a:ext cx="3500462" cy="3357562"/>
          </a:xfrm>
          <a:prstGeom prst="diagStripe">
            <a:avLst>
              <a:gd name="adj" fmla="val 86551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4572000" y="3500438"/>
            <a:ext cx="3929090" cy="3357562"/>
          </a:xfrm>
          <a:prstGeom prst="diagStripe">
            <a:avLst>
              <a:gd name="adj" fmla="val 87926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 flipV="1">
            <a:off x="2000232" y="928670"/>
            <a:ext cx="2643206" cy="2571768"/>
          </a:xfrm>
          <a:prstGeom prst="diagStripe">
            <a:avLst>
              <a:gd name="adj" fmla="val 8790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V="1">
            <a:off x="4643438" y="928670"/>
            <a:ext cx="3000396" cy="2643206"/>
          </a:xfrm>
          <a:prstGeom prst="diagStripe">
            <a:avLst>
              <a:gd name="adj" fmla="val 87853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21439140">
            <a:off x="4551759" y="3568549"/>
            <a:ext cx="3096437" cy="2408625"/>
          </a:xfrm>
          <a:prstGeom prst="diagStripe">
            <a:avLst>
              <a:gd name="adj" fmla="val 87181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928794" y="3500438"/>
            <a:ext cx="2643206" cy="2500330"/>
          </a:xfrm>
          <a:prstGeom prst="diagStripe">
            <a:avLst>
              <a:gd name="adj" fmla="val 8727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JO-EL-AGUA-FOTOGRAFOS-MURCIA_000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</p:spPr>
      </p:pic>
      <p:sp>
        <p:nvSpPr>
          <p:cNvPr id="6" name="5 Lágrima"/>
          <p:cNvSpPr/>
          <p:nvPr/>
        </p:nvSpPr>
        <p:spPr>
          <a:xfrm rot="8138819">
            <a:off x="143102" y="-17452"/>
            <a:ext cx="2151553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76091">
            <a:off x="2358384" y="-30939"/>
            <a:ext cx="2317347" cy="2392305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38819">
            <a:off x="4705588" y="81835"/>
            <a:ext cx="2233155" cy="2314337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38819">
            <a:off x="6941436" y="25745"/>
            <a:ext cx="2228874" cy="2373446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121765">
            <a:off x="-19920" y="4512629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0978">
            <a:off x="2242149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880978">
            <a:off x="4671040" y="4560536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51185">
            <a:off x="7028494" y="4631974"/>
            <a:ext cx="2313238" cy="2249014"/>
          </a:xfrm>
          <a:prstGeom prst="teardrop">
            <a:avLst>
              <a:gd name="adj" fmla="val 126687"/>
            </a:avLst>
          </a:prstGeom>
          <a:gradFill flip="none" rotWithShape="1">
            <a:gsLst>
              <a:gs pos="24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j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>
            <a:off x="285716" y="285732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32000">
                <a:schemeClr val="accent5">
                  <a:lumMod val="75000"/>
                  <a:shade val="30000"/>
                  <a:satMod val="115000"/>
                  <a:alpha val="4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7215206" y="28572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32000">
                <a:schemeClr val="accent5">
                  <a:lumMod val="75000"/>
                  <a:shade val="30000"/>
                  <a:satMod val="115000"/>
                  <a:alpha val="4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1214410" y="121442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32000">
                <a:schemeClr val="accent5">
                  <a:lumMod val="75000"/>
                  <a:shade val="30000"/>
                  <a:satMod val="115000"/>
                  <a:alpha val="4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6500826" y="1000108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32000">
                <a:schemeClr val="accent5">
                  <a:lumMod val="75000"/>
                  <a:shade val="30000"/>
                  <a:satMod val="115000"/>
                  <a:alpha val="4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5572132" y="200024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32000">
                <a:schemeClr val="accent5">
                  <a:lumMod val="75000"/>
                  <a:shade val="30000"/>
                  <a:satMod val="115000"/>
                  <a:alpha val="4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2214542" y="2285996"/>
            <a:ext cx="1643050" cy="1643042"/>
          </a:xfrm>
          <a:prstGeom prst="teardrop">
            <a:avLst>
              <a:gd name="adj" fmla="val 143936"/>
            </a:avLst>
          </a:prstGeom>
          <a:gradFill flip="none" rotWithShape="1">
            <a:gsLst>
              <a:gs pos="32000">
                <a:schemeClr val="accent5">
                  <a:lumMod val="75000"/>
                  <a:shade val="30000"/>
                  <a:satMod val="115000"/>
                  <a:alpha val="4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4429124" y="3071810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32000">
                <a:schemeClr val="accent5">
                  <a:lumMod val="75000"/>
                  <a:shade val="30000"/>
                  <a:satMod val="115000"/>
                  <a:alpha val="4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2928922" y="3071814"/>
            <a:ext cx="1643050" cy="1643042"/>
          </a:xfrm>
          <a:prstGeom prst="teardrop">
            <a:avLst>
              <a:gd name="adj" fmla="val 132220"/>
            </a:avLst>
          </a:prstGeom>
          <a:gradFill flip="none" rotWithShape="1">
            <a:gsLst>
              <a:gs pos="32000">
                <a:schemeClr val="accent5">
                  <a:lumMod val="75000"/>
                  <a:shade val="30000"/>
                  <a:satMod val="115000"/>
                  <a:alpha val="4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857488" y="5000636"/>
            <a:ext cx="1874271" cy="1190623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OTOGRAFIAS  BAJO EL AGU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--FOTOGRAFIAS  BAJO EL AGUA--</Template>
  <TotalTime>0</TotalTime>
  <Words>47</Words>
  <Application>Microsoft Office PowerPoint</Application>
  <PresentationFormat>Presentación en pantalla (4:3)</PresentationFormat>
  <Paragraphs>17</Paragraphs>
  <Slides>59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--FOTOGRAFIAS  BAJO EL AGUA--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2014-07-21T12:57:48Z</dcterms:created>
  <dcterms:modified xsi:type="dcterms:W3CDTF">2014-07-21T13:01:58Z</dcterms:modified>
</cp:coreProperties>
</file>