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4"/>
  </p:notesMasterIdLst>
  <p:sldIdLst>
    <p:sldId id="297" r:id="rId3"/>
    <p:sldId id="280" r:id="rId4"/>
    <p:sldId id="295" r:id="rId5"/>
    <p:sldId id="298" r:id="rId6"/>
    <p:sldId id="263" r:id="rId7"/>
    <p:sldId id="259" r:id="rId8"/>
    <p:sldId id="262" r:id="rId9"/>
    <p:sldId id="260" r:id="rId10"/>
    <p:sldId id="264" r:id="rId11"/>
    <p:sldId id="261" r:id="rId12"/>
    <p:sldId id="265" r:id="rId13"/>
    <p:sldId id="268" r:id="rId14"/>
    <p:sldId id="266" r:id="rId15"/>
    <p:sldId id="269" r:id="rId16"/>
    <p:sldId id="267" r:id="rId17"/>
    <p:sldId id="270" r:id="rId18"/>
    <p:sldId id="271" r:id="rId19"/>
    <p:sldId id="272" r:id="rId20"/>
    <p:sldId id="275" r:id="rId21"/>
    <p:sldId id="273" r:id="rId22"/>
    <p:sldId id="274" r:id="rId23"/>
    <p:sldId id="277" r:id="rId24"/>
    <p:sldId id="278" r:id="rId25"/>
    <p:sldId id="276" r:id="rId26"/>
    <p:sldId id="279" r:id="rId27"/>
    <p:sldId id="282" r:id="rId28"/>
    <p:sldId id="281" r:id="rId29"/>
    <p:sldId id="283" r:id="rId30"/>
    <p:sldId id="284" r:id="rId31"/>
    <p:sldId id="288" r:id="rId32"/>
    <p:sldId id="285" r:id="rId33"/>
    <p:sldId id="287" r:id="rId34"/>
    <p:sldId id="286" r:id="rId35"/>
    <p:sldId id="289" r:id="rId36"/>
    <p:sldId id="293" r:id="rId37"/>
    <p:sldId id="290" r:id="rId38"/>
    <p:sldId id="292" r:id="rId39"/>
    <p:sldId id="294" r:id="rId40"/>
    <p:sldId id="296" r:id="rId41"/>
    <p:sldId id="291" r:id="rId42"/>
    <p:sldId id="299" r:id="rId43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MdhMqD02GKBTnWMbQfkfw" hashData="i/1r0/VUUuSEXROQ+ptTypiZGk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94C"/>
    <a:srgbClr val="0047D6"/>
    <a:srgbClr val="0052F6"/>
    <a:srgbClr val="003DB8"/>
    <a:srgbClr val="00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6686" autoAdjust="0"/>
    <p:restoredTop sz="94660"/>
  </p:normalViewPr>
  <p:slideViewPr>
    <p:cSldViewPr>
      <p:cViewPr>
        <p:scale>
          <a:sx n="400" d="100"/>
          <a:sy n="400" d="100"/>
        </p:scale>
        <p:origin x="5826" y="40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008396-34AA-4832-B6F3-79E030DDF378}" type="datetimeFigureOut">
              <a:rPr lang="es-PE" smtClean="0"/>
              <a:pPr/>
              <a:t>25/01/2017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4D7AC2-1C21-4C3A-8C4A-C58203F0CEB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D7AC2-1C21-4C3A-8C4A-C58203F0CEBD}" type="slidenum">
              <a:rPr lang="es-PE" smtClean="0"/>
              <a:pPr/>
              <a:t>6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EAF31-3C4B-4E26-AD3A-62513889CEC1}" type="datetimeFigureOut">
              <a:rPr lang="es-PE" smtClean="0"/>
              <a:pPr/>
              <a:t>25/01/2017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D9DA4-D29E-4BF8-9C50-81EAC732E44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EAF31-3C4B-4E26-AD3A-62513889CEC1}" type="datetimeFigureOut">
              <a:rPr lang="es-PE" smtClean="0"/>
              <a:pPr/>
              <a:t>25/01/2017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D9DA4-D29E-4BF8-9C50-81EAC732E44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EAF31-3C4B-4E26-AD3A-62513889CEC1}" type="datetimeFigureOut">
              <a:rPr lang="es-PE" smtClean="0"/>
              <a:pPr/>
              <a:t>25/01/2017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D9DA4-D29E-4BF8-9C50-81EAC732E44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EAF31-3C4B-4E26-AD3A-62513889CEC1}" type="datetimeFigureOut">
              <a:rPr lang="es-PE" smtClean="0"/>
              <a:pPr/>
              <a:t>25/01/2017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D9DA4-D29E-4BF8-9C50-81EAC732E44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EAF31-3C4B-4E26-AD3A-62513889CEC1}" type="datetimeFigureOut">
              <a:rPr lang="es-PE" smtClean="0"/>
              <a:pPr/>
              <a:t>25/01/2017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D9DA4-D29E-4BF8-9C50-81EAC732E44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EAF31-3C4B-4E26-AD3A-62513889CEC1}" type="datetimeFigureOut">
              <a:rPr lang="es-PE" smtClean="0"/>
              <a:pPr/>
              <a:t>25/01/2017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D9DA4-D29E-4BF8-9C50-81EAC732E44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EAF31-3C4B-4E26-AD3A-62513889CEC1}" type="datetimeFigureOut">
              <a:rPr lang="es-PE" smtClean="0"/>
              <a:pPr/>
              <a:t>25/01/2017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D9DA4-D29E-4BF8-9C50-81EAC732E44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EAF31-3C4B-4E26-AD3A-62513889CEC1}" type="datetimeFigureOut">
              <a:rPr lang="es-PE" smtClean="0"/>
              <a:pPr/>
              <a:t>25/01/2017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D9DA4-D29E-4BF8-9C50-81EAC732E44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EAF31-3C4B-4E26-AD3A-62513889CEC1}" type="datetimeFigureOut">
              <a:rPr lang="es-PE" smtClean="0"/>
              <a:pPr/>
              <a:t>25/01/2017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D9DA4-D29E-4BF8-9C50-81EAC732E44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EAF31-3C4B-4E26-AD3A-62513889CEC1}" type="datetimeFigureOut">
              <a:rPr lang="es-PE" smtClean="0"/>
              <a:pPr/>
              <a:t>25/01/2017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D9DA4-D29E-4BF8-9C50-81EAC732E44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EAF31-3C4B-4E26-AD3A-62513889CEC1}" type="datetimeFigureOut">
              <a:rPr lang="es-PE" smtClean="0"/>
              <a:pPr/>
              <a:t>25/01/2017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D9DA4-D29E-4BF8-9C50-81EAC732E44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194C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EAF31-3C4B-4E26-AD3A-62513889CEC1}" type="datetimeFigureOut">
              <a:rPr lang="es-PE" smtClean="0"/>
              <a:pPr/>
              <a:t>25/01/2017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D9DA4-D29E-4BF8-9C50-81EAC732E44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0.png"/><Relationship Id="rId18" Type="http://schemas.openxmlformats.org/officeDocument/2006/relationships/image" Target="../media/image6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6.png"/><Relationship Id="rId11" Type="http://schemas.openxmlformats.org/officeDocument/2006/relationships/image" Target="../media/image5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5.png"/><Relationship Id="rId9" Type="http://schemas.openxmlformats.org/officeDocument/2006/relationships/image" Target="../media/image5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s_Woman_Blue_Make_Up_&amp;_Butterfly_1920x120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307308">
            <a:off x="4535565" y="-200665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320248" flipV="1">
            <a:off x="3107947" y="-22446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307308">
            <a:off x="4487488" y="215795"/>
            <a:ext cx="1428750" cy="106214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320248" flipV="1">
            <a:off x="3107948" y="275625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307308">
            <a:off x="4464128" y="870907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320248" flipV="1">
            <a:off x="3107948" y="91854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307308">
            <a:off x="4464128" y="1442410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320248" flipV="1">
            <a:off x="3107948" y="1490047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307308">
            <a:off x="4464127" y="2013914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320248" flipV="1">
            <a:off x="3107947" y="2061551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307308">
            <a:off x="4464128" y="2585418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320248" flipV="1">
            <a:off x="3107948" y="2633055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307308">
            <a:off x="4464129" y="3085507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320248" flipV="1">
            <a:off x="3107949" y="313314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307308">
            <a:off x="4464129" y="3728426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320248" flipV="1">
            <a:off x="3107949" y="3776063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307308">
            <a:off x="4464129" y="4299929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9v8r9-logo_arc_en_cie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320248" flipV="1">
            <a:off x="3107949" y="4347566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g-gif-updat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3108" y="1214428"/>
            <a:ext cx="2600325" cy="809625"/>
          </a:xfrm>
          <a:prstGeom prst="rect">
            <a:avLst/>
          </a:prstGeom>
        </p:spPr>
      </p:pic>
      <p:pic>
        <p:nvPicPr>
          <p:cNvPr id="26" name="25 Imagen" descr="g-gif-update (2)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034" y="2143122"/>
            <a:ext cx="5553075" cy="809625"/>
          </a:xfrm>
          <a:prstGeom prst="rect">
            <a:avLst/>
          </a:prstGeom>
        </p:spPr>
      </p:pic>
      <p:pic>
        <p:nvPicPr>
          <p:cNvPr id="27" name="26 Imagen" descr="g-gif-update (3)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158" y="4071948"/>
            <a:ext cx="2886075" cy="295275"/>
          </a:xfrm>
          <a:prstGeom prst="rect">
            <a:avLst/>
          </a:prstGeom>
        </p:spPr>
      </p:pic>
      <p:pic>
        <p:nvPicPr>
          <p:cNvPr id="25" name="24 Imagen" descr="ws_Woman_Blue_Make_Up_&amp;_Butterfly_1920x120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El_Amor_es_Azul_Paul_Mauria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8000"/>
                            </p:stCondLst>
                            <p:childTnLst>
                              <p:par>
                                <p:cTn id="23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0000"/>
                <a:lumOff val="80000"/>
              </a:schemeClr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52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1357304"/>
            <a:ext cx="3071834" cy="2500330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52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779428">
            <a:off x="3112930" y="-86276"/>
            <a:ext cx="3071834" cy="250033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52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379450">
            <a:off x="4515975" y="1125590"/>
            <a:ext cx="3071834" cy="250033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52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121960">
            <a:off x="3270312" y="2739615"/>
            <a:ext cx="3071834" cy="250033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52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42041">
            <a:off x="2018034" y="442807"/>
            <a:ext cx="3071834" cy="250033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52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524849">
            <a:off x="4070618" y="248855"/>
            <a:ext cx="3071834" cy="250033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52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247200">
            <a:off x="4158406" y="2271341"/>
            <a:ext cx="3071834" cy="250033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52F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487117">
            <a:off x="2189591" y="2279618"/>
            <a:ext cx="3071834" cy="250033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52F6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chwarzen-hintergrund-mit-blauen-fed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19076990">
            <a:off x="3902558" y="221176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84000">
                <a:srgbClr val="0000D0">
                  <a:alpha val="82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3252821" flipV="1">
            <a:off x="2200882" y="185382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4000">
                <a:srgbClr val="0000D0">
                  <a:alpha val="82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9076990">
            <a:off x="3874229" y="1483416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84000">
                <a:srgbClr val="0000D0">
                  <a:alpha val="82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3252821" flipV="1">
            <a:off x="2172553" y="1447622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4000">
                <a:srgbClr val="0000D0">
                  <a:alpha val="82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076990">
            <a:off x="3902559" y="2721505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84000">
                <a:srgbClr val="0000D0">
                  <a:alpha val="82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3252821" flipV="1">
            <a:off x="2200883" y="2685711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4000">
                <a:srgbClr val="0000D0">
                  <a:alpha val="82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9076990">
            <a:off x="3874230" y="3983745"/>
            <a:ext cx="2967176" cy="1190082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84000">
                <a:srgbClr val="0000D0">
                  <a:alpha val="82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3252821" flipV="1">
            <a:off x="2172553" y="4076772"/>
            <a:ext cx="2941394" cy="11862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84000">
                <a:srgbClr val="0000D0">
                  <a:alpha val="82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642974" y="-357208"/>
            <a:ext cx="10001320" cy="6215106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DB8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onLigh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940" cy="5143500"/>
          </a:xfrm>
          <a:prstGeom prst="rect">
            <a:avLst/>
          </a:prstGeom>
        </p:spPr>
      </p:pic>
      <p:sp>
        <p:nvSpPr>
          <p:cNvPr id="3" name="2 Onda"/>
          <p:cNvSpPr/>
          <p:nvPr/>
        </p:nvSpPr>
        <p:spPr>
          <a:xfrm rot="5201104">
            <a:off x="-228281" y="18612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201104">
            <a:off x="-202481" y="1444645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201104">
            <a:off x="-235664" y="2668087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201104">
            <a:off x="-214029" y="3935175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201104" flipV="1">
            <a:off x="886494" y="140026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201104" flipV="1">
            <a:off x="874374" y="1485886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201104" flipV="1">
            <a:off x="886494" y="2783207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201104" flipV="1">
            <a:off x="957932" y="3997653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201104">
            <a:off x="1987144" y="16698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201104">
            <a:off x="2012944" y="1425504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201104">
            <a:off x="1979761" y="2648946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201104">
            <a:off x="2001396" y="3916034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201104" flipV="1">
            <a:off x="3029636" y="12112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201104" flipV="1">
            <a:off x="3017516" y="1466981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201104" flipV="1">
            <a:off x="3029636" y="2764302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201104" flipV="1">
            <a:off x="3101074" y="3978748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201104">
            <a:off x="4201720" y="16698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201104">
            <a:off x="4227520" y="1425503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201104">
            <a:off x="4194337" y="2648945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201104">
            <a:off x="4215972" y="3916033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201104" flipV="1">
            <a:off x="5244212" y="12112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201104" flipV="1">
            <a:off x="5232092" y="1466980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201104" flipV="1">
            <a:off x="5244212" y="276430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201104" flipV="1">
            <a:off x="5315650" y="3978747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201104">
            <a:off x="6559175" y="18588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201104">
            <a:off x="6584975" y="1444408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201104">
            <a:off x="6551792" y="2667850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201104">
            <a:off x="6573427" y="3934938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201104" flipV="1">
            <a:off x="7601667" y="14002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201104" flipV="1">
            <a:off x="7589547" y="1485885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201104" flipV="1">
            <a:off x="7601667" y="2783206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201104" flipV="1">
            <a:off x="7673105" y="3997652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642974" y="-357208"/>
            <a:ext cx="10001320" cy="650085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 rot="2699851">
            <a:off x="2815171" y="786834"/>
            <a:ext cx="3704183" cy="3569831"/>
          </a:xfrm>
          <a:prstGeom prst="frame">
            <a:avLst>
              <a:gd name="adj1" fmla="val 5643"/>
            </a:avLst>
          </a:prstGeom>
          <a:solidFill>
            <a:srgbClr val="2F2F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 rot="2699851">
            <a:off x="3366555" y="1272590"/>
            <a:ext cx="2625842" cy="2527511"/>
          </a:xfrm>
          <a:prstGeom prst="frame">
            <a:avLst>
              <a:gd name="adj1" fmla="val 8545"/>
            </a:avLst>
          </a:prstGeom>
          <a:solidFill>
            <a:srgbClr val="6699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2699851">
            <a:off x="3897289" y="1823392"/>
            <a:ext cx="1563729" cy="1568148"/>
          </a:xfrm>
          <a:prstGeom prst="frame">
            <a:avLst>
              <a:gd name="adj1" fmla="val 13969"/>
            </a:avLst>
          </a:prstGeom>
          <a:solidFill>
            <a:srgbClr val="0000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xit" presetSubtype="37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2 Decisión"/>
          <p:cNvSpPr/>
          <p:nvPr/>
        </p:nvSpPr>
        <p:spPr>
          <a:xfrm>
            <a:off x="0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>
            <a:off x="857224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1714512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2571736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3357586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4214810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5072098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5929322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6715140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7500958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8358182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857224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1714512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2571736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3357586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4214810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5072098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5929322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6715140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7500958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8358182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2000"/>
                            </p:stCondLst>
                            <p:childTnLst>
                              <p:par>
                                <p:cTn id="25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>
            <a:off x="170384" y="21428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21370340">
            <a:off x="1384830" y="3571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21060536">
            <a:off x="2643631" y="34122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1015817">
            <a:off x="3860792" y="35125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21218180">
            <a:off x="5061761" y="3052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1135896">
            <a:off x="6282054" y="32412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1135896">
            <a:off x="7399118" y="397319"/>
            <a:ext cx="170552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-1" y="150017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1370340">
            <a:off x="1214445" y="164305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1060536">
            <a:off x="2473246" y="16271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1015817">
            <a:off x="3690407" y="163714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1218180">
            <a:off x="4891376" y="159109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21135896">
            <a:off x="6111669" y="161001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1135896">
            <a:off x="7253703" y="1595601"/>
            <a:ext cx="1893593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>
            <a:off x="0" y="257174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1370340">
            <a:off x="1214446" y="2714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21060536">
            <a:off x="2473247" y="269867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1015817">
            <a:off x="3690408" y="270871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21218180">
            <a:off x="4891377" y="266266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1135896">
            <a:off x="6111670" y="268158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21135896">
            <a:off x="7253705" y="2667171"/>
            <a:ext cx="189359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-1" y="385762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21370340">
            <a:off x="1214445" y="400050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21060536">
            <a:off x="2473246" y="398456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21015817">
            <a:off x="3690407" y="39945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1218180">
            <a:off x="4891376" y="394854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21135896">
            <a:off x="6111669" y="39674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1135896">
            <a:off x="7253660" y="3952408"/>
            <a:ext cx="190320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DB8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Sol"/>
          <p:cNvSpPr/>
          <p:nvPr/>
        </p:nvSpPr>
        <p:spPr>
          <a:xfrm>
            <a:off x="2071670" y="214296"/>
            <a:ext cx="5000660" cy="4786328"/>
          </a:xfrm>
          <a:prstGeom prst="sun">
            <a:avLst/>
          </a:prstGeom>
          <a:solidFill>
            <a:srgbClr val="2F2F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Sol"/>
          <p:cNvSpPr/>
          <p:nvPr/>
        </p:nvSpPr>
        <p:spPr>
          <a:xfrm rot="1273130">
            <a:off x="2279992" y="393377"/>
            <a:ext cx="4572643" cy="4376256"/>
          </a:xfrm>
          <a:prstGeom prst="sun">
            <a:avLst/>
          </a:prstGeom>
          <a:solidFill>
            <a:srgbClr val="6699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3071802" y="6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429124" y="0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3071802" y="857238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429124" y="857232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3071802" y="1714518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429124" y="1714512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3071802" y="2571750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429124" y="2571744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3071802" y="3429030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429124" y="3429024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3071802" y="4286262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429124" y="4286256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500180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4" name="3 Anillo"/>
          <p:cNvSpPr/>
          <p:nvPr/>
        </p:nvSpPr>
        <p:spPr>
          <a:xfrm>
            <a:off x="571472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5" name="4 Anillo"/>
          <p:cNvSpPr/>
          <p:nvPr/>
        </p:nvSpPr>
        <p:spPr>
          <a:xfrm>
            <a:off x="1285852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6" name="5 Anillo"/>
          <p:cNvSpPr/>
          <p:nvPr/>
        </p:nvSpPr>
        <p:spPr>
          <a:xfrm>
            <a:off x="1928794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00298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9" name="8 Anillo"/>
          <p:cNvSpPr/>
          <p:nvPr/>
        </p:nvSpPr>
        <p:spPr>
          <a:xfrm>
            <a:off x="3857620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429256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572264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072329" y="1643056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1357304"/>
            <a:ext cx="3071834" cy="2500330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779428">
            <a:off x="3112930" y="-86276"/>
            <a:ext cx="3071834" cy="250033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379450">
            <a:off x="4515975" y="1125590"/>
            <a:ext cx="3071834" cy="250033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121960">
            <a:off x="3270312" y="2739615"/>
            <a:ext cx="3071834" cy="250033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42041">
            <a:off x="2018034" y="442807"/>
            <a:ext cx="3071834" cy="250033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524849">
            <a:off x="4070618" y="248855"/>
            <a:ext cx="3071834" cy="250033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247200">
            <a:off x="4158406" y="2271341"/>
            <a:ext cx="3071834" cy="250033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487117">
            <a:off x="2189591" y="2279618"/>
            <a:ext cx="3071834" cy="250033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307308">
            <a:off x="4535565" y="-200665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320248" flipV="1">
            <a:off x="3107947" y="-22446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307308">
            <a:off x="4487488" y="215795"/>
            <a:ext cx="1428750" cy="106214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320248" flipV="1">
            <a:off x="3107948" y="275625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307308">
            <a:off x="4464128" y="870907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320248" flipV="1">
            <a:off x="3107948" y="91854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307308">
            <a:off x="4464128" y="1442410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320248" flipV="1">
            <a:off x="3107948" y="1490047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307308">
            <a:off x="4464127" y="2013914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320248" flipV="1">
            <a:off x="3107947" y="2061551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307308">
            <a:off x="4464128" y="2585418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320248" flipV="1">
            <a:off x="3107948" y="2633055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307308">
            <a:off x="4464129" y="3085507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320248" flipV="1">
            <a:off x="3107949" y="3133144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307308">
            <a:off x="4464129" y="3728426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320248" flipV="1">
            <a:off x="3107949" y="3776063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307308">
            <a:off x="4464129" y="4299929"/>
            <a:ext cx="1428750" cy="10051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9v8r9-logo_arc_en_cie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320248" flipV="1">
            <a:off x="3107949" y="4347566"/>
            <a:ext cx="1384475" cy="10210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13694966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DB8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857356" y="0"/>
            <a:ext cx="5286412" cy="5286412"/>
          </a:xfrm>
          <a:prstGeom prst="rect">
            <a:avLst/>
          </a:prstGeom>
        </p:spPr>
      </p:pic>
      <p:pic>
        <p:nvPicPr>
          <p:cNvPr id="4" name="3 Imagen" descr="1313694966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DB8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357422" y="428628"/>
            <a:ext cx="4349578" cy="434957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0" y="857238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571604" y="857238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214710" y="857238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786314" y="857238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286544" y="857238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7858148" y="857238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0" y="3071816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1571604" y="3071816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3214710" y="3071816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786314" y="3071816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286544" y="3071816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858148" y="3071816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1000132" y="0"/>
            <a:ext cx="3643306" cy="2786064"/>
          </a:xfrm>
          <a:prstGeom prst="halfFrame">
            <a:avLst>
              <a:gd name="adj1" fmla="val 5887"/>
              <a:gd name="adj2" fmla="val 6540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00166" y="500042"/>
            <a:ext cx="3071834" cy="2286016"/>
          </a:xfrm>
          <a:prstGeom prst="halfFrame">
            <a:avLst>
              <a:gd name="adj1" fmla="val 6821"/>
              <a:gd name="adj2" fmla="val 7751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00232" y="1000108"/>
            <a:ext cx="2571768" cy="1857394"/>
          </a:xfrm>
          <a:prstGeom prst="halfFrame">
            <a:avLst>
              <a:gd name="adj1" fmla="val 6661"/>
              <a:gd name="adj2" fmla="val 7174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179211" y="107145"/>
            <a:ext cx="2143140" cy="2928934"/>
          </a:xfrm>
          <a:prstGeom prst="halfFrame">
            <a:avLst>
              <a:gd name="adj1" fmla="val 7876"/>
              <a:gd name="adj2" fmla="val 6884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4786314" y="0"/>
            <a:ext cx="3357554" cy="2571750"/>
          </a:xfrm>
          <a:prstGeom prst="halfFrame">
            <a:avLst>
              <a:gd name="adj1" fmla="val 6611"/>
              <a:gd name="adj2" fmla="val 6048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857752" y="1000108"/>
            <a:ext cx="2357454" cy="1785956"/>
          </a:xfrm>
          <a:prstGeom prst="halfFrame">
            <a:avLst>
              <a:gd name="adj1" fmla="val 6661"/>
              <a:gd name="adj2" fmla="val 7687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571613" y="2143113"/>
            <a:ext cx="2428874" cy="3571900"/>
          </a:xfrm>
          <a:prstGeom prst="halfFrame">
            <a:avLst>
              <a:gd name="adj1" fmla="val 6334"/>
              <a:gd name="adj2" fmla="val 6334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103044" y="2112144"/>
            <a:ext cx="2643188" cy="3419524"/>
          </a:xfrm>
          <a:prstGeom prst="halfFrame">
            <a:avLst>
              <a:gd name="adj1" fmla="val 4464"/>
              <a:gd name="adj2" fmla="val 5986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5138770" y="2219294"/>
            <a:ext cx="2214546" cy="2919458"/>
          </a:xfrm>
          <a:prstGeom prst="halfFrame">
            <a:avLst>
              <a:gd name="adj1" fmla="val 7205"/>
              <a:gd name="adj2" fmla="val 6110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2000232" y="2214560"/>
            <a:ext cx="2000264" cy="3000396"/>
          </a:xfrm>
          <a:prstGeom prst="halfFrame">
            <a:avLst>
              <a:gd name="adj1" fmla="val 7286"/>
              <a:gd name="adj2" fmla="val 6802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500298" y="2357436"/>
            <a:ext cx="1500198" cy="2500330"/>
          </a:xfrm>
          <a:prstGeom prst="halfFrame">
            <a:avLst>
              <a:gd name="adj1" fmla="val 10086"/>
              <a:gd name="adj2" fmla="val 10438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214958" y="2357420"/>
            <a:ext cx="1500166" cy="2500330"/>
          </a:xfrm>
          <a:prstGeom prst="halfFrame">
            <a:avLst>
              <a:gd name="adj1" fmla="val 8625"/>
              <a:gd name="adj2" fmla="val 11045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1714480" y="1928790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3643306" y="3428988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643306" y="0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6072198" y="1714476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000232" y="285716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429256" y="285716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071670" y="3428988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143504" y="3143254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2" animBg="1"/>
      <p:bldP spid="5" grpId="0" animBg="1"/>
      <p:bldP spid="5" grpId="2" animBg="1"/>
      <p:bldP spid="6" grpId="0" animBg="1"/>
      <p:bldP spid="6" grpId="2" animBg="1"/>
      <p:bldP spid="8" grpId="0" animBg="1"/>
      <p:bldP spid="8" grpId="2" animBg="1"/>
      <p:bldP spid="9" grpId="0" animBg="1"/>
      <p:bldP spid="9" grpId="2" animBg="1"/>
      <p:bldP spid="10" grpId="0" animBg="1"/>
      <p:bldP spid="10" grpId="2" animBg="1"/>
      <p:bldP spid="12" grpId="0" animBg="1"/>
      <p:bldP spid="12" grpId="2" animBg="1"/>
      <p:bldP spid="13" grpId="0" animBg="1"/>
      <p:bldP spid="13" grpId="2" animBg="1"/>
      <p:bldP spid="14" grpId="0" animBg="1"/>
      <p:bldP spid="14" grpId="2" animBg="1"/>
      <p:bldP spid="16" grpId="0" animBg="1"/>
      <p:bldP spid="16" grpId="2" animBg="1"/>
      <p:bldP spid="17" grpId="0" animBg="1"/>
      <p:bldP spid="17" grpId="2" animBg="1"/>
      <p:bldP spid="18" grpId="0" animBg="1"/>
      <p:bldP spid="18" grpId="2" animBg="1"/>
      <p:bldP spid="20" grpId="0" animBg="1"/>
      <p:bldP spid="20" grpId="2" animBg="1"/>
      <p:bldP spid="21" grpId="0" animBg="1"/>
      <p:bldP spid="21" grpId="2" animBg="1"/>
      <p:bldP spid="22" grpId="0" animBg="1"/>
      <p:bldP spid="22" grpId="2" animBg="1"/>
      <p:bldP spid="24" grpId="0" animBg="1"/>
      <p:bldP spid="24" grpId="2" animBg="1"/>
      <p:bldP spid="25" grpId="0" animBg="1"/>
      <p:bldP spid="25" grpId="2" animBg="1"/>
      <p:bldP spid="26" grpId="0" animBg="1"/>
      <p:bldP spid="26" grpId="2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19076990">
            <a:off x="3889227" y="55110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13252821" flipV="1">
            <a:off x="2018330" y="59096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9076990">
            <a:off x="3860898" y="181334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52821" flipV="1">
            <a:off x="1990001" y="185320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076990">
            <a:off x="3889228" y="305143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3252821" flipV="1">
            <a:off x="2018331" y="309129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076990">
            <a:off x="3860899" y="431367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3252821" flipV="1">
            <a:off x="1990002" y="435353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642974" y="-357208"/>
            <a:ext cx="10001320" cy="685804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7D6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71472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143008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714480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285984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857456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428992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000464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572000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143472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5715008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286480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6857984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429520" y="214296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7D6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201104">
            <a:off x="-228281" y="18612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201104">
            <a:off x="-202481" y="1444645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201104">
            <a:off x="-235664" y="2668087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201104">
            <a:off x="-214029" y="3935175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201104" flipV="1">
            <a:off x="886494" y="140026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201104" flipV="1">
            <a:off x="874374" y="1485886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201104" flipV="1">
            <a:off x="886494" y="2783207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201104" flipV="1">
            <a:off x="957932" y="3997653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201104">
            <a:off x="1987144" y="16698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201104">
            <a:off x="2012944" y="1425504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201104">
            <a:off x="1979761" y="2648946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201104">
            <a:off x="2001396" y="3916034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201104" flipV="1">
            <a:off x="3029636" y="12112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201104" flipV="1">
            <a:off x="3017516" y="1466981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201104" flipV="1">
            <a:off x="3029636" y="2764302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201104" flipV="1">
            <a:off x="3101074" y="3978748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201104">
            <a:off x="4201720" y="16698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201104">
            <a:off x="4227520" y="1425503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201104">
            <a:off x="4194337" y="2648945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201104">
            <a:off x="4215972" y="3916033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201104" flipV="1">
            <a:off x="5244212" y="12112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201104" flipV="1">
            <a:off x="5232092" y="1466980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201104" flipV="1">
            <a:off x="5244212" y="276430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201104" flipV="1">
            <a:off x="5315650" y="3978747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201104">
            <a:off x="6559175" y="18588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201104">
            <a:off x="6584975" y="1444408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201104">
            <a:off x="6551792" y="2667850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201104">
            <a:off x="6573427" y="3934938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201104" flipV="1">
            <a:off x="7601667" y="14002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201104" flipV="1">
            <a:off x="7589547" y="1485885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201104" flipV="1">
            <a:off x="7601667" y="2783206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201104" flipV="1">
            <a:off x="7673105" y="3997652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642974" y="-357208"/>
            <a:ext cx="10001320" cy="650085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4643438" cy="5143500"/>
          </a:xfrm>
          <a:prstGeom prst="chevron">
            <a:avLst>
              <a:gd name="adj" fmla="val 6210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flipH="1">
            <a:off x="4572000" y="0"/>
            <a:ext cx="4572000" cy="5143500"/>
          </a:xfrm>
          <a:prstGeom prst="chevron">
            <a:avLst>
              <a:gd name="adj" fmla="val 61763"/>
            </a:avLst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1500174"/>
            <a:ext cx="2321719" cy="2946818"/>
          </a:xfrm>
          <a:prstGeom prst="chevron">
            <a:avLst>
              <a:gd name="adj" fmla="val 62105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6786578" y="1357298"/>
            <a:ext cx="2357422" cy="3053975"/>
          </a:xfrm>
          <a:prstGeom prst="chevron">
            <a:avLst>
              <a:gd name="adj" fmla="val 61763"/>
            </a:avLst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170384" y="21428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21370340">
            <a:off x="1384830" y="3571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21060536">
            <a:off x="2643631" y="34122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21015817">
            <a:off x="3860792" y="35125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1218180">
            <a:off x="5061761" y="3052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21135896">
            <a:off x="6282054" y="32412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1135896">
            <a:off x="7399118" y="397319"/>
            <a:ext cx="170552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-1" y="150017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1370340">
            <a:off x="1214445" y="164305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1060536">
            <a:off x="2473246" y="16271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1015817">
            <a:off x="3690407" y="163714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1218180">
            <a:off x="4891376" y="159109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1135896">
            <a:off x="6111669" y="161001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21135896">
            <a:off x="7253703" y="1595601"/>
            <a:ext cx="1893593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0" y="257174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21370340">
            <a:off x="1214446" y="2714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1060536">
            <a:off x="2473247" y="269867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21015817">
            <a:off x="3690408" y="270871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1218180">
            <a:off x="4891377" y="266266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21135896">
            <a:off x="6111670" y="268158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1135896">
            <a:off x="7253705" y="2667171"/>
            <a:ext cx="189359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>
            <a:off x="-1" y="385762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1370340">
            <a:off x="1214445" y="400050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21060536">
            <a:off x="2473246" y="398456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21015817">
            <a:off x="3690407" y="39945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21218180">
            <a:off x="4891376" y="394854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1135896">
            <a:off x="6111669" y="39674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21135896">
            <a:off x="7253660" y="3952408"/>
            <a:ext cx="190320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 rot="2699851">
            <a:off x="2815171" y="786834"/>
            <a:ext cx="3704183" cy="3569831"/>
          </a:xfrm>
          <a:prstGeom prst="frame">
            <a:avLst>
              <a:gd name="adj1" fmla="val 5643"/>
            </a:avLst>
          </a:prstGeom>
          <a:solidFill>
            <a:srgbClr val="2F2F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 rot="2699851">
            <a:off x="3366555" y="1272590"/>
            <a:ext cx="2625842" cy="2527511"/>
          </a:xfrm>
          <a:prstGeom prst="frame">
            <a:avLst>
              <a:gd name="adj1" fmla="val 8545"/>
            </a:avLst>
          </a:prstGeom>
          <a:solidFill>
            <a:srgbClr val="6699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2699851">
            <a:off x="3897289" y="1823392"/>
            <a:ext cx="1563729" cy="1568148"/>
          </a:xfrm>
          <a:prstGeom prst="frame">
            <a:avLst>
              <a:gd name="adj1" fmla="val 13969"/>
            </a:avLst>
          </a:prstGeom>
          <a:solidFill>
            <a:srgbClr val="0000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xit" presetSubtype="37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>
            <a:off x="0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>
            <a:off x="857224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1714512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2571736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3357586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4214810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5072098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5929322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6715140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7500958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8358182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857224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1714512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2571736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3357586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4214810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5072098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5929322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6715140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7500958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8358182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2000"/>
                            </p:stCondLst>
                            <p:childTnLst>
                              <p:par>
                                <p:cTn id="25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7D6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Sol"/>
          <p:cNvSpPr/>
          <p:nvPr/>
        </p:nvSpPr>
        <p:spPr>
          <a:xfrm>
            <a:off x="2071670" y="214296"/>
            <a:ext cx="5000660" cy="4786328"/>
          </a:xfrm>
          <a:prstGeom prst="sun">
            <a:avLst/>
          </a:prstGeom>
          <a:solidFill>
            <a:srgbClr val="2F2F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Sol"/>
          <p:cNvSpPr/>
          <p:nvPr/>
        </p:nvSpPr>
        <p:spPr>
          <a:xfrm rot="1273130">
            <a:off x="2279992" y="393377"/>
            <a:ext cx="4572643" cy="4376256"/>
          </a:xfrm>
          <a:prstGeom prst="sun">
            <a:avLst/>
          </a:prstGeom>
          <a:solidFill>
            <a:srgbClr val="6699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3071802" y="6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429124" y="0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3071802" y="857238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429124" y="857232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3071802" y="1714518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429124" y="1714512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3071802" y="2571750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429124" y="2571744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3071802" y="3429030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429124" y="3429024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3071802" y="4286262"/>
            <a:ext cx="1285852" cy="1285878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429124" y="4286256"/>
            <a:ext cx="142876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642974" y="-357208"/>
            <a:ext cx="10001320" cy="6929486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500180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4" name="3 Anillo"/>
          <p:cNvSpPr/>
          <p:nvPr/>
        </p:nvSpPr>
        <p:spPr>
          <a:xfrm>
            <a:off x="571472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5" name="4 Anillo"/>
          <p:cNvSpPr/>
          <p:nvPr/>
        </p:nvSpPr>
        <p:spPr>
          <a:xfrm>
            <a:off x="1285852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6" name="5 Anillo"/>
          <p:cNvSpPr/>
          <p:nvPr/>
        </p:nvSpPr>
        <p:spPr>
          <a:xfrm>
            <a:off x="1928794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00298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9" name="8 Anillo"/>
          <p:cNvSpPr/>
          <p:nvPr/>
        </p:nvSpPr>
        <p:spPr>
          <a:xfrm>
            <a:off x="3857620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429256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572264" y="1571618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072329" y="1643056"/>
            <a:ext cx="2071671" cy="2071702"/>
          </a:xfrm>
          <a:prstGeom prst="donut">
            <a:avLst>
              <a:gd name="adj" fmla="val 777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effectLst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2306_niebieskie-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1357304"/>
            <a:ext cx="3071834" cy="2500330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779428">
            <a:off x="3112930" y="-86276"/>
            <a:ext cx="3071834" cy="250033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379450">
            <a:off x="4515975" y="1125590"/>
            <a:ext cx="3071834" cy="250033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121960">
            <a:off x="3270312" y="2739615"/>
            <a:ext cx="3071834" cy="250033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42041">
            <a:off x="2018034" y="442807"/>
            <a:ext cx="3071834" cy="250033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524849">
            <a:off x="4070618" y="248855"/>
            <a:ext cx="3071834" cy="250033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247200">
            <a:off x="4158406" y="2271341"/>
            <a:ext cx="3071834" cy="250033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487117">
            <a:off x="2189591" y="2279618"/>
            <a:ext cx="3071834" cy="250033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mals-sea-water-blue-blue-sky-dolphin-ocean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13694966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DB8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857356" y="0"/>
            <a:ext cx="5286412" cy="5286412"/>
          </a:xfrm>
          <a:prstGeom prst="rect">
            <a:avLst/>
          </a:prstGeom>
        </p:spPr>
      </p:pic>
      <p:pic>
        <p:nvPicPr>
          <p:cNvPr id="4" name="3 Imagen" descr="1313694966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DB8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357422" y="428628"/>
            <a:ext cx="4349578" cy="434957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s-de-navidad-modernos-para-fondo-de-pantalla-en-hd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0" y="857238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571604" y="857238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214710" y="857238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786314" y="857238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286544" y="857238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7858148" y="857238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0" y="3071816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1571604" y="3071816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3214710" y="3071816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786314" y="3071816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286544" y="3071816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858148" y="3071816"/>
            <a:ext cx="1643042" cy="1571636"/>
          </a:xfrm>
          <a:prstGeom prst="ellipse">
            <a:avLst/>
          </a:prstGeom>
          <a:blipFill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 contourW="12700">
            <a:bevelT w="571500" h="571500" prst="coolSlant"/>
            <a:contourClr>
              <a:srgbClr val="003DB8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rds-hello-beautiful-parrot-blue-bird-pictur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1000132" y="0"/>
            <a:ext cx="3643306" cy="2786064"/>
          </a:xfrm>
          <a:prstGeom prst="halfFrame">
            <a:avLst>
              <a:gd name="adj1" fmla="val 5887"/>
              <a:gd name="adj2" fmla="val 6540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00166" y="500042"/>
            <a:ext cx="3071834" cy="2286016"/>
          </a:xfrm>
          <a:prstGeom prst="halfFrame">
            <a:avLst>
              <a:gd name="adj1" fmla="val 6821"/>
              <a:gd name="adj2" fmla="val 7751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00232" y="1000108"/>
            <a:ext cx="2571768" cy="1857394"/>
          </a:xfrm>
          <a:prstGeom prst="halfFrame">
            <a:avLst>
              <a:gd name="adj1" fmla="val 6661"/>
              <a:gd name="adj2" fmla="val 7174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179211" y="107145"/>
            <a:ext cx="2143140" cy="2928934"/>
          </a:xfrm>
          <a:prstGeom prst="halfFrame">
            <a:avLst>
              <a:gd name="adj1" fmla="val 7876"/>
              <a:gd name="adj2" fmla="val 6884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4786314" y="0"/>
            <a:ext cx="3357554" cy="2571750"/>
          </a:xfrm>
          <a:prstGeom prst="halfFrame">
            <a:avLst>
              <a:gd name="adj1" fmla="val 6611"/>
              <a:gd name="adj2" fmla="val 6048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857752" y="1000108"/>
            <a:ext cx="2357454" cy="1785956"/>
          </a:xfrm>
          <a:prstGeom prst="halfFrame">
            <a:avLst>
              <a:gd name="adj1" fmla="val 6661"/>
              <a:gd name="adj2" fmla="val 7687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571613" y="2143113"/>
            <a:ext cx="2428874" cy="3571900"/>
          </a:xfrm>
          <a:prstGeom prst="halfFrame">
            <a:avLst>
              <a:gd name="adj1" fmla="val 6334"/>
              <a:gd name="adj2" fmla="val 6334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103044" y="2112144"/>
            <a:ext cx="2643188" cy="3419524"/>
          </a:xfrm>
          <a:prstGeom prst="halfFrame">
            <a:avLst>
              <a:gd name="adj1" fmla="val 4464"/>
              <a:gd name="adj2" fmla="val 5986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5138770" y="2219294"/>
            <a:ext cx="2214546" cy="2919458"/>
          </a:xfrm>
          <a:prstGeom prst="halfFrame">
            <a:avLst>
              <a:gd name="adj1" fmla="val 7205"/>
              <a:gd name="adj2" fmla="val 6110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2000232" y="2214560"/>
            <a:ext cx="2000264" cy="3000396"/>
          </a:xfrm>
          <a:prstGeom prst="halfFrame">
            <a:avLst>
              <a:gd name="adj1" fmla="val 7286"/>
              <a:gd name="adj2" fmla="val 6802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500298" y="2357436"/>
            <a:ext cx="1500198" cy="2500330"/>
          </a:xfrm>
          <a:prstGeom prst="halfFrame">
            <a:avLst>
              <a:gd name="adj1" fmla="val 10086"/>
              <a:gd name="adj2" fmla="val 10438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214958" y="2357420"/>
            <a:ext cx="1500166" cy="2500330"/>
          </a:xfrm>
          <a:prstGeom prst="halfFrame">
            <a:avLst>
              <a:gd name="adj1" fmla="val 8625"/>
              <a:gd name="adj2" fmla="val 11045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ue-hou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1714480" y="1928790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3643306" y="3428988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643306" y="0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6072198" y="1714476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000232" y="285716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429256" y="285716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071670" y="3428988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143504" y="3143254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rgbClr val="003DB8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7D6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ue-butterfly-beautiful-animal-green-leaves-photography-close-up-insect-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170384" y="21428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21370340">
            <a:off x="1384830" y="3571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21060536">
            <a:off x="2643631" y="34122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21015817">
            <a:off x="3860792" y="35125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1218180">
            <a:off x="5061761" y="3052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21135896">
            <a:off x="6282054" y="32412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1135896">
            <a:off x="7399118" y="397319"/>
            <a:ext cx="170552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-1" y="150017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1370340">
            <a:off x="1214445" y="164305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1060536">
            <a:off x="2473246" y="16271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1015817">
            <a:off x="3690407" y="163714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1218180">
            <a:off x="4891376" y="159109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1135896">
            <a:off x="6111669" y="161001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21135896">
            <a:off x="7253703" y="1595601"/>
            <a:ext cx="1893593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0" y="257174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21370340">
            <a:off x="1214446" y="2714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1060536">
            <a:off x="2473247" y="269867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21015817">
            <a:off x="3690408" y="270871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1218180">
            <a:off x="4891377" y="266266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21135896">
            <a:off x="6111670" y="268158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1135896">
            <a:off x="7253705" y="2667171"/>
            <a:ext cx="189359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>
            <a:off x="-1" y="385762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1370340">
            <a:off x="1214445" y="400050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21060536">
            <a:off x="2473246" y="398456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21015817">
            <a:off x="3690407" y="39945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21218180">
            <a:off x="4891376" y="394854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1135896">
            <a:off x="6111669" y="39674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21135896">
            <a:off x="7253660" y="3952408"/>
            <a:ext cx="190320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stola.ru-2250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ebieskie-oczy-kot-1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19076990">
            <a:off x="3889227" y="55110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13252821" flipV="1">
            <a:off x="2018330" y="59096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9076990">
            <a:off x="3860898" y="181334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52821" flipV="1">
            <a:off x="1990001" y="185320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076990">
            <a:off x="3889228" y="305143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3252821" flipV="1">
            <a:off x="2018331" y="309129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076990">
            <a:off x="3860899" y="431367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3252821" flipV="1">
            <a:off x="1990002" y="435353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642974" y="-357208"/>
            <a:ext cx="10001320" cy="8001056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spc0005-uzay-resmi-duvar-kagidi-ev-dekorasyon-goklerin-yildizlar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1357304"/>
            <a:ext cx="3071834" cy="2500330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779428">
            <a:off x="3112930" y="-86276"/>
            <a:ext cx="3071834" cy="250033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379450">
            <a:off x="4515975" y="1125590"/>
            <a:ext cx="3071834" cy="250033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121960">
            <a:off x="3270312" y="2739615"/>
            <a:ext cx="3071834" cy="250033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42041">
            <a:off x="2018034" y="442807"/>
            <a:ext cx="3071834" cy="250033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524849">
            <a:off x="4070618" y="248855"/>
            <a:ext cx="3071834" cy="250033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247200">
            <a:off x="4158406" y="2271341"/>
            <a:ext cx="3071834" cy="250033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487117">
            <a:off x="2189591" y="2279618"/>
            <a:ext cx="3071834" cy="250033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stol.com.ua-463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 rot="2699851">
            <a:off x="2815171" y="786834"/>
            <a:ext cx="3704183" cy="3569831"/>
          </a:xfrm>
          <a:prstGeom prst="frame">
            <a:avLst>
              <a:gd name="adj1" fmla="val 5643"/>
            </a:avLst>
          </a:prstGeom>
          <a:solidFill>
            <a:srgbClr val="2F2F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 rot="2699851">
            <a:off x="3366555" y="1272590"/>
            <a:ext cx="2625842" cy="2527511"/>
          </a:xfrm>
          <a:prstGeom prst="frame">
            <a:avLst>
              <a:gd name="adj1" fmla="val 8545"/>
            </a:avLst>
          </a:prstGeom>
          <a:solidFill>
            <a:srgbClr val="6699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2699851">
            <a:off x="3897289" y="1823392"/>
            <a:ext cx="1563729" cy="1568148"/>
          </a:xfrm>
          <a:prstGeom prst="frame">
            <a:avLst>
              <a:gd name="adj1" fmla="val 13969"/>
            </a:avLst>
          </a:prstGeom>
          <a:solidFill>
            <a:srgbClr val="0000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xit" presetSubtype="37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hotos-gratuites-libres-de-droits-126-1560x10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>
            <a:off x="0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>
            <a:off x="857224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1714512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2571736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3357586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4214810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5072098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5929322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6715140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7500958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8358182" y="214296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857224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1714512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2571736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3357586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4214810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5072098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5929322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6715140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7500958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8358182" y="2571750"/>
            <a:ext cx="785818" cy="2357454"/>
          </a:xfrm>
          <a:prstGeom prst="flowChartDecision">
            <a:avLst/>
          </a:prstGeom>
          <a:gradFill flip="none" rotWithShape="1">
            <a:gsLst>
              <a:gs pos="55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2000"/>
                            </p:stCondLst>
                            <p:childTnLst>
                              <p:par>
                                <p:cTn id="25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_1372611845_blue-moutains-around-la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201104">
            <a:off x="-228281" y="18612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201104">
            <a:off x="-202481" y="1444645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201104">
            <a:off x="-235664" y="2668087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201104">
            <a:off x="-214029" y="3935175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201104" flipV="1">
            <a:off x="886494" y="140026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201104" flipV="1">
            <a:off x="874374" y="1485886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201104" flipV="1">
            <a:off x="886494" y="2783207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201104" flipV="1">
            <a:off x="957932" y="3997653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201104">
            <a:off x="1987144" y="16698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201104">
            <a:off x="2012944" y="1425504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201104">
            <a:off x="1979761" y="2648946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201104">
            <a:off x="2001396" y="3916034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201104" flipV="1">
            <a:off x="3029636" y="12112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201104" flipV="1">
            <a:off x="3017516" y="1466981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201104" flipV="1">
            <a:off x="3029636" y="2764302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201104" flipV="1">
            <a:off x="3101074" y="3978748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201104">
            <a:off x="4201720" y="16698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201104">
            <a:off x="4227520" y="1425503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201104">
            <a:off x="4194337" y="2648945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201104">
            <a:off x="4215972" y="3916033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201104" flipV="1">
            <a:off x="5244212" y="12112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201104" flipV="1">
            <a:off x="5232092" y="1466980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201104" flipV="1">
            <a:off x="5244212" y="276430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201104" flipV="1">
            <a:off x="5315650" y="3978747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201104">
            <a:off x="6559175" y="18588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201104">
            <a:off x="6584975" y="1444408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201104">
            <a:off x="6551792" y="2667850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201104">
            <a:off x="6573427" y="3934938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201104" flipV="1">
            <a:off x="7601667" y="14002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201104" flipV="1">
            <a:off x="7589547" y="1485885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201104" flipV="1">
            <a:off x="7601667" y="2783206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201104" flipV="1">
            <a:off x="7673105" y="3997652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642974" y="-357208"/>
            <a:ext cx="10001320" cy="6643734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jtwkttnbn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1000132" y="0"/>
            <a:ext cx="3643306" cy="2786064"/>
          </a:xfrm>
          <a:prstGeom prst="halfFrame">
            <a:avLst>
              <a:gd name="adj1" fmla="val 5887"/>
              <a:gd name="adj2" fmla="val 6540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00166" y="500042"/>
            <a:ext cx="3071834" cy="2286016"/>
          </a:xfrm>
          <a:prstGeom prst="halfFrame">
            <a:avLst>
              <a:gd name="adj1" fmla="val 6821"/>
              <a:gd name="adj2" fmla="val 7751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00232" y="1000108"/>
            <a:ext cx="2571768" cy="1857394"/>
          </a:xfrm>
          <a:prstGeom prst="halfFrame">
            <a:avLst>
              <a:gd name="adj1" fmla="val 6661"/>
              <a:gd name="adj2" fmla="val 7174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179211" y="107145"/>
            <a:ext cx="2143140" cy="2928934"/>
          </a:xfrm>
          <a:prstGeom prst="halfFrame">
            <a:avLst>
              <a:gd name="adj1" fmla="val 7876"/>
              <a:gd name="adj2" fmla="val 6884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4786314" y="0"/>
            <a:ext cx="3357554" cy="2571750"/>
          </a:xfrm>
          <a:prstGeom prst="halfFrame">
            <a:avLst>
              <a:gd name="adj1" fmla="val 6611"/>
              <a:gd name="adj2" fmla="val 6048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857752" y="1000108"/>
            <a:ext cx="2357454" cy="1785956"/>
          </a:xfrm>
          <a:prstGeom prst="halfFrame">
            <a:avLst>
              <a:gd name="adj1" fmla="val 6661"/>
              <a:gd name="adj2" fmla="val 7687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571613" y="2143113"/>
            <a:ext cx="2428874" cy="3571900"/>
          </a:xfrm>
          <a:prstGeom prst="halfFrame">
            <a:avLst>
              <a:gd name="adj1" fmla="val 6334"/>
              <a:gd name="adj2" fmla="val 6334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103044" y="2112144"/>
            <a:ext cx="2643188" cy="3419524"/>
          </a:xfrm>
          <a:prstGeom prst="halfFrame">
            <a:avLst>
              <a:gd name="adj1" fmla="val 4464"/>
              <a:gd name="adj2" fmla="val 5986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5138770" y="2219294"/>
            <a:ext cx="2214546" cy="2919458"/>
          </a:xfrm>
          <a:prstGeom prst="halfFrame">
            <a:avLst>
              <a:gd name="adj1" fmla="val 7205"/>
              <a:gd name="adj2" fmla="val 6110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2000232" y="2214560"/>
            <a:ext cx="2000264" cy="3000396"/>
          </a:xfrm>
          <a:prstGeom prst="halfFrame">
            <a:avLst>
              <a:gd name="adj1" fmla="val 7286"/>
              <a:gd name="adj2" fmla="val 6802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500298" y="2357436"/>
            <a:ext cx="1500198" cy="2500330"/>
          </a:xfrm>
          <a:prstGeom prst="halfFrame">
            <a:avLst>
              <a:gd name="adj1" fmla="val 10086"/>
              <a:gd name="adj2" fmla="val 10438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214958" y="2357420"/>
            <a:ext cx="1500166" cy="2500330"/>
          </a:xfrm>
          <a:prstGeom prst="halfFrame">
            <a:avLst>
              <a:gd name="adj1" fmla="val 8625"/>
              <a:gd name="adj2" fmla="val 11045"/>
            </a:avLst>
          </a:prstGeom>
          <a:gradFill flip="none" rotWithShape="1">
            <a:gsLst>
              <a:gs pos="0">
                <a:srgbClr val="003DB8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6" name="15 Imagen" descr="g-gif-update (5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87953">
            <a:off x="4357686" y="3786196"/>
            <a:ext cx="1466850" cy="695325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642974" y="-357208"/>
            <a:ext cx="10001320" cy="5786478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47D6">
                  <a:shade val="67500"/>
                  <a:satMod val="115000"/>
                </a:srgbClr>
              </a:gs>
              <a:gs pos="100000">
                <a:srgbClr val="0047D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4000"/>
                            </p:stCondLst>
                            <p:childTnLst>
                              <p:par>
                                <p:cTn id="14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Presentación en pantalla (16:9)</PresentationFormat>
  <Paragraphs>4</Paragraphs>
  <Slides>41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171</cp:revision>
  <dcterms:created xsi:type="dcterms:W3CDTF">2017-01-20T15:13:46Z</dcterms:created>
  <dcterms:modified xsi:type="dcterms:W3CDTF">2017-01-25T13:24:48Z</dcterms:modified>
</cp:coreProperties>
</file>