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7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96" r:id="rId32"/>
    <p:sldId id="295" r:id="rId33"/>
    <p:sldId id="294" r:id="rId34"/>
    <p:sldId id="293" r:id="rId35"/>
    <p:sldId id="292" r:id="rId36"/>
    <p:sldId id="291" r:id="rId37"/>
    <p:sldId id="290" r:id="rId38"/>
    <p:sldId id="289" r:id="rId39"/>
    <p:sldId id="288" r:id="rId40"/>
    <p:sldId id="287" r:id="rId41"/>
    <p:sldId id="286" r:id="rId42"/>
    <p:sldId id="300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zZxBE3yOpfImYABXtokow==" hashData="cfQ4TgB1ZEY9ZLL1S7JT4ozMk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76708-E2BC-4904-8261-3866C1C0BF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2F892-9AEE-4BB9-884E-3B870D5EB42C}" type="datetimeFigureOut">
              <a:rPr lang="es-ES" smtClean="0"/>
              <a:pPr/>
              <a:t>01/01/2014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03F6D-5545-4E2A-9882-AABE1CB627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2FA30-C6E9-44C8-8F56-6360E25DFE9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3.png"/><Relationship Id="rId7" Type="http://schemas.openxmlformats.org/officeDocument/2006/relationships/image" Target="../media/image6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irbus A330-202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506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11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12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1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45065" name="Picture 9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5301208"/>
            <a:ext cx="3733800" cy="504826"/>
          </a:xfrm>
          <a:prstGeom prst="rect">
            <a:avLst/>
          </a:prstGeom>
          <a:noFill/>
        </p:spPr>
      </p:pic>
      <p:pic>
        <p:nvPicPr>
          <p:cNvPr id="45067" name="Picture 11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57950" y="332656"/>
            <a:ext cx="2686050" cy="381001"/>
          </a:xfrm>
          <a:prstGeom prst="rect">
            <a:avLst/>
          </a:prstGeom>
          <a:noFill/>
        </p:spPr>
      </p:pic>
      <p:pic>
        <p:nvPicPr>
          <p:cNvPr id="45068" name="Picture 12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661248"/>
            <a:ext cx="576064" cy="608498"/>
          </a:xfrm>
          <a:prstGeom prst="rect">
            <a:avLst/>
          </a:prstGeom>
          <a:noFill/>
        </p:spPr>
      </p:pic>
      <p:pic>
        <p:nvPicPr>
          <p:cNvPr id="45070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5877272"/>
            <a:ext cx="2695575" cy="504826"/>
          </a:xfrm>
          <a:prstGeom prst="rect">
            <a:avLst/>
          </a:prstGeom>
          <a:noFill/>
        </p:spPr>
      </p:pic>
      <p:pic>
        <p:nvPicPr>
          <p:cNvPr id="45072" name="Picture 1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836712"/>
            <a:ext cx="3019425" cy="885825"/>
          </a:xfrm>
          <a:prstGeom prst="rect">
            <a:avLst/>
          </a:prstGeom>
          <a:noFill/>
        </p:spPr>
      </p:pic>
      <p:pic>
        <p:nvPicPr>
          <p:cNvPr id="45074" name="Picture 18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5976" y="836712"/>
            <a:ext cx="1295400" cy="885825"/>
          </a:xfrm>
          <a:prstGeom prst="rect">
            <a:avLst/>
          </a:prstGeom>
          <a:noFill/>
        </p:spPr>
      </p:pic>
      <p:pic>
        <p:nvPicPr>
          <p:cNvPr id="45076" name="Picture 20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52120" y="836712"/>
            <a:ext cx="25146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CARNAVAL CARIO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19-1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157192"/>
            <a:ext cx="3762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19-100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05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085184"/>
            <a:ext cx="3762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19-100 (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301208"/>
            <a:ext cx="3762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19-100 (5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445224"/>
            <a:ext cx="3762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19-1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7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8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9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10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373216"/>
            <a:ext cx="3762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20-2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373216"/>
            <a:ext cx="3657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20-200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157192"/>
            <a:ext cx="3657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20-200 (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157192"/>
            <a:ext cx="3657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20-2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048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157192"/>
            <a:ext cx="3657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20-200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157192"/>
            <a:ext cx="3657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21-2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869160"/>
            <a:ext cx="3771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30- 3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229200"/>
            <a:ext cx="3800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30-2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085184"/>
            <a:ext cx="3790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30-200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5157192"/>
            <a:ext cx="3790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30-2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157192"/>
            <a:ext cx="3790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30-3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765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157192"/>
            <a:ext cx="3676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30-300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157192"/>
            <a:ext cx="3676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30- 3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157192"/>
            <a:ext cx="3676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40-3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941168"/>
            <a:ext cx="3790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40-3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013176"/>
            <a:ext cx="3790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40-6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941168"/>
            <a:ext cx="3667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40-6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379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797152"/>
            <a:ext cx="3667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bus-A380-8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157192"/>
            <a:ext cx="3781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37-8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085184"/>
            <a:ext cx="3371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37-800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686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229200"/>
            <a:ext cx="3371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37-8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789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085184"/>
            <a:ext cx="3371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47-4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891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229200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57-2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3993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013176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67-3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409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013176"/>
            <a:ext cx="3505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67-300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733256"/>
            <a:ext cx="3505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67-300 (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614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157192"/>
            <a:ext cx="3505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67-3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717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229200"/>
            <a:ext cx="3505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77-2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157192"/>
            <a:ext cx="3495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77-200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869160"/>
            <a:ext cx="3495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77-200 (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024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301208"/>
            <a:ext cx="3495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77-2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373216"/>
            <a:ext cx="3495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77-300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301208"/>
            <a:ext cx="3505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eing-777-30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725144"/>
            <a:ext cx="3505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polev-Tu-20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53980" y="3335867"/>
            <a:ext cx="6480722" cy="186267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50541962786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0505" y="3335868"/>
            <a:ext cx="6480722" cy="186267"/>
          </a:xfrm>
          <a:prstGeom prst="rect">
            <a:avLst/>
          </a:prstGeom>
          <a:noFill/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085184"/>
            <a:ext cx="3543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40</Words>
  <Application>Microsoft Office PowerPoint</Application>
  <PresentationFormat>Presentación en pantalla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2013-12-30T21:08:44Z</dcterms:created>
  <dcterms:modified xsi:type="dcterms:W3CDTF">2013-12-31T23:28:45Z</dcterms:modified>
</cp:coreProperties>
</file>