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9" r:id="rId4"/>
    <p:sldId id="288" r:id="rId5"/>
    <p:sldId id="287" r:id="rId6"/>
    <p:sldId id="286" r:id="rId7"/>
    <p:sldId id="285" r:id="rId8"/>
    <p:sldId id="284" r:id="rId9"/>
    <p:sldId id="283" r:id="rId10"/>
    <p:sldId id="282" r:id="rId11"/>
    <p:sldId id="281" r:id="rId12"/>
    <p:sldId id="280" r:id="rId13"/>
    <p:sldId id="279" r:id="rId14"/>
    <p:sldId id="278" r:id="rId15"/>
    <p:sldId id="277" r:id="rId16"/>
    <p:sldId id="276" r:id="rId17"/>
    <p:sldId id="275" r:id="rId18"/>
    <p:sldId id="274" r:id="rId19"/>
    <p:sldId id="273" r:id="rId20"/>
    <p:sldId id="272" r:id="rId21"/>
    <p:sldId id="271" r:id="rId22"/>
    <p:sldId id="270" r:id="rId23"/>
    <p:sldId id="269" r:id="rId24"/>
    <p:sldId id="268" r:id="rId25"/>
    <p:sldId id="267" r:id="rId26"/>
    <p:sldId id="266" r:id="rId27"/>
    <p:sldId id="265" r:id="rId28"/>
    <p:sldId id="264" r:id="rId29"/>
    <p:sldId id="263" r:id="rId30"/>
    <p:sldId id="262" r:id="rId31"/>
    <p:sldId id="261" r:id="rId32"/>
    <p:sldId id="260" r:id="rId33"/>
    <p:sldId id="257" r:id="rId34"/>
    <p:sldId id="289" r:id="rId35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TI9JAB2Br7S/QCGkzMCSlg==" hashData="mmEjD7hjZkfICUJWG28WU26JBo0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57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BEFFAC-7FE0-4F7D-9D46-9E41DC0BA199}" type="datetimeFigureOut">
              <a:rPr lang="es-ES" smtClean="0"/>
              <a:pPr/>
              <a:t>04/09/2014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042D46-9CBE-4E70-8E89-59419D606A8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6000"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BEFFAC-7FE0-4F7D-9D46-9E41DC0BA199}" type="datetimeFigureOut">
              <a:rPr lang="es-ES" smtClean="0"/>
              <a:pPr/>
              <a:t>04/09/2014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042D46-9CBE-4E70-8E89-59419D606A8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6000"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BEFFAC-7FE0-4F7D-9D46-9E41DC0BA199}" type="datetimeFigureOut">
              <a:rPr lang="es-ES" smtClean="0"/>
              <a:pPr/>
              <a:t>04/09/2014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042D46-9CBE-4E70-8E89-59419D606A8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6000"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BEFFAC-7FE0-4F7D-9D46-9E41DC0BA199}" type="datetimeFigureOut">
              <a:rPr lang="es-ES" smtClean="0"/>
              <a:pPr/>
              <a:t>04/09/2014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042D46-9CBE-4E70-8E89-59419D606A8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6000"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BEFFAC-7FE0-4F7D-9D46-9E41DC0BA199}" type="datetimeFigureOut">
              <a:rPr lang="es-ES" smtClean="0"/>
              <a:pPr/>
              <a:t>04/09/2014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042D46-9CBE-4E70-8E89-59419D606A8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6000"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BEFFAC-7FE0-4F7D-9D46-9E41DC0BA199}" type="datetimeFigureOut">
              <a:rPr lang="es-ES" smtClean="0"/>
              <a:pPr/>
              <a:t>04/09/2014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042D46-9CBE-4E70-8E89-59419D606A8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6000"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BEFFAC-7FE0-4F7D-9D46-9E41DC0BA199}" type="datetimeFigureOut">
              <a:rPr lang="es-ES" smtClean="0"/>
              <a:pPr/>
              <a:t>04/09/2014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042D46-9CBE-4E70-8E89-59419D606A8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6000"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BEFFAC-7FE0-4F7D-9D46-9E41DC0BA199}" type="datetimeFigureOut">
              <a:rPr lang="es-ES" smtClean="0"/>
              <a:pPr/>
              <a:t>04/09/2014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042D46-9CBE-4E70-8E89-59419D606A8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6000">
    <p:circl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BEFFAC-7FE0-4F7D-9D46-9E41DC0BA199}" type="datetimeFigureOut">
              <a:rPr lang="es-ES" smtClean="0"/>
              <a:pPr/>
              <a:t>04/09/2014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042D46-9CBE-4E70-8E89-59419D606A8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6000"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BEFFAC-7FE0-4F7D-9D46-9E41DC0BA199}" type="datetimeFigureOut">
              <a:rPr lang="es-ES" smtClean="0"/>
              <a:pPr/>
              <a:t>04/09/2014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042D46-9CBE-4E70-8E89-59419D606A8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6000"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BEFFAC-7FE0-4F7D-9D46-9E41DC0BA199}" type="datetimeFigureOut">
              <a:rPr lang="es-ES" smtClean="0"/>
              <a:pPr/>
              <a:t>04/09/2014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042D46-9CBE-4E70-8E89-59419D606A8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6000">
    <p:circl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A7E487A-A7F1-4FF2-A2BF-E901B46A3F82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Tm="6000">
    <p:circl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gi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BEFFAC-7FE0-4F7D-9D46-9E41DC0BA199}" type="datetimeFigureOut">
              <a:rPr lang="es-ES" smtClean="0"/>
              <a:pPr/>
              <a:t>04/09/2014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042D46-9CBE-4E70-8E89-59419D606A8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6000">
    <p:circl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88978667-C131-41B6-B7D4-6A20DF0ACFD7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6000">
    <p:circle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gif"/><Relationship Id="rId3" Type="http://schemas.openxmlformats.org/officeDocument/2006/relationships/image" Target="../media/image2.gif"/><Relationship Id="rId7" Type="http://schemas.openxmlformats.org/officeDocument/2006/relationships/image" Target="../media/image6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gif"/><Relationship Id="rId11" Type="http://schemas.openxmlformats.org/officeDocument/2006/relationships/image" Target="../media/image10.gif"/><Relationship Id="rId5" Type="http://schemas.openxmlformats.org/officeDocument/2006/relationships/image" Target="../media/image4.gif"/><Relationship Id="rId10" Type="http://schemas.openxmlformats.org/officeDocument/2006/relationships/image" Target="../media/image9.gif"/><Relationship Id="rId4" Type="http://schemas.openxmlformats.org/officeDocument/2006/relationships/image" Target="../media/image3.gif"/><Relationship Id="rId9" Type="http://schemas.openxmlformats.org/officeDocument/2006/relationships/image" Target="../media/image8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gif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43.png"/><Relationship Id="rId7" Type="http://schemas.openxmlformats.org/officeDocument/2006/relationships/image" Target="../media/image45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46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44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C:\Users\Usuario\Desktop\descargas\SEPARADORES GIF\0_cc920_9d406a9e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115616" cy="404664"/>
          </a:xfrm>
          <a:prstGeom prst="rect">
            <a:avLst/>
          </a:prstGeom>
          <a:noFill/>
        </p:spPr>
      </p:pic>
      <p:pic>
        <p:nvPicPr>
          <p:cNvPr id="26" name="Picture 2" descr="C:\Users\Usuario\Desktop\descargas\SEPARADORES GIF\0_cc920_9d406a9e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5616" y="0"/>
            <a:ext cx="1224136" cy="404664"/>
          </a:xfrm>
          <a:prstGeom prst="rect">
            <a:avLst/>
          </a:prstGeom>
          <a:noFill/>
        </p:spPr>
      </p:pic>
      <p:pic>
        <p:nvPicPr>
          <p:cNvPr id="27" name="Picture 2" descr="C:\Users\Usuario\Desktop\descargas\SEPARADORES GIF\0_cc920_9d406a9e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39752" y="0"/>
            <a:ext cx="1168524" cy="404664"/>
          </a:xfrm>
          <a:prstGeom prst="rect">
            <a:avLst/>
          </a:prstGeom>
          <a:noFill/>
        </p:spPr>
      </p:pic>
      <p:pic>
        <p:nvPicPr>
          <p:cNvPr id="28" name="Picture 2" descr="C:\Users\Usuario\Desktop\descargas\SEPARADORES GIF\0_cc920_9d406a9e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91880" y="0"/>
            <a:ext cx="952500" cy="404664"/>
          </a:xfrm>
          <a:prstGeom prst="rect">
            <a:avLst/>
          </a:prstGeom>
          <a:noFill/>
        </p:spPr>
      </p:pic>
      <p:pic>
        <p:nvPicPr>
          <p:cNvPr id="29" name="Picture 2" descr="C:\Users\Usuario\Desktop\descargas\SEPARADORES GIF\0_cc920_9d406a9e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27984" y="0"/>
            <a:ext cx="952500" cy="404664"/>
          </a:xfrm>
          <a:prstGeom prst="rect">
            <a:avLst/>
          </a:prstGeom>
          <a:noFill/>
        </p:spPr>
      </p:pic>
      <p:pic>
        <p:nvPicPr>
          <p:cNvPr id="30" name="Picture 2" descr="C:\Users\Usuario\Desktop\descargas\SEPARADORES GIF\0_cc920_9d406a9e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64088" y="0"/>
            <a:ext cx="952500" cy="404664"/>
          </a:xfrm>
          <a:prstGeom prst="rect">
            <a:avLst/>
          </a:prstGeom>
          <a:noFill/>
        </p:spPr>
      </p:pic>
      <p:pic>
        <p:nvPicPr>
          <p:cNvPr id="31" name="Picture 2" descr="C:\Users\Usuario\Desktop\descargas\SEPARADORES GIF\0_cc920_9d406a9e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00192" y="0"/>
            <a:ext cx="952500" cy="404664"/>
          </a:xfrm>
          <a:prstGeom prst="rect">
            <a:avLst/>
          </a:prstGeom>
          <a:noFill/>
        </p:spPr>
      </p:pic>
      <p:pic>
        <p:nvPicPr>
          <p:cNvPr id="32" name="Picture 2" descr="C:\Users\Usuario\Desktop\descargas\SEPARADORES GIF\0_cc920_9d406a9e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36296" y="0"/>
            <a:ext cx="952500" cy="404664"/>
          </a:xfrm>
          <a:prstGeom prst="rect">
            <a:avLst/>
          </a:prstGeom>
          <a:noFill/>
        </p:spPr>
      </p:pic>
      <p:pic>
        <p:nvPicPr>
          <p:cNvPr id="33" name="Picture 2" descr="C:\Users\Usuario\Desktop\descargas\SEPARADORES GIF\0_cc920_9d406a9e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91500" y="0"/>
            <a:ext cx="952500" cy="404664"/>
          </a:xfrm>
          <a:prstGeom prst="rect">
            <a:avLst/>
          </a:prstGeom>
          <a:noFill/>
        </p:spPr>
      </p:pic>
      <p:pic>
        <p:nvPicPr>
          <p:cNvPr id="34" name="Picture 2" descr="C:\Users\Usuario\Desktop\descargas\SEPARADORES GIF\0_cc920_9d406a9e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453336"/>
            <a:ext cx="1115616" cy="404664"/>
          </a:xfrm>
          <a:prstGeom prst="rect">
            <a:avLst/>
          </a:prstGeom>
          <a:noFill/>
        </p:spPr>
      </p:pic>
      <p:pic>
        <p:nvPicPr>
          <p:cNvPr id="35" name="Picture 2" descr="C:\Users\Usuario\Desktop\descargas\SEPARADORES GIF\0_cc920_9d406a9e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5616" y="6453336"/>
            <a:ext cx="1224136" cy="404664"/>
          </a:xfrm>
          <a:prstGeom prst="rect">
            <a:avLst/>
          </a:prstGeom>
          <a:noFill/>
        </p:spPr>
      </p:pic>
      <p:pic>
        <p:nvPicPr>
          <p:cNvPr id="36" name="Picture 2" descr="C:\Users\Usuario\Desktop\descargas\SEPARADORES GIF\0_cc920_9d406a9e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39752" y="6453336"/>
            <a:ext cx="1168524" cy="404664"/>
          </a:xfrm>
          <a:prstGeom prst="rect">
            <a:avLst/>
          </a:prstGeom>
          <a:noFill/>
        </p:spPr>
      </p:pic>
      <p:pic>
        <p:nvPicPr>
          <p:cNvPr id="37" name="Picture 2" descr="C:\Users\Usuario\Desktop\descargas\SEPARADORES GIF\0_cc920_9d406a9e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91880" y="6453336"/>
            <a:ext cx="952500" cy="404664"/>
          </a:xfrm>
          <a:prstGeom prst="rect">
            <a:avLst/>
          </a:prstGeom>
          <a:noFill/>
        </p:spPr>
      </p:pic>
      <p:pic>
        <p:nvPicPr>
          <p:cNvPr id="38" name="Picture 2" descr="C:\Users\Usuario\Desktop\descargas\SEPARADORES GIF\0_cc920_9d406a9e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27984" y="6453336"/>
            <a:ext cx="952500" cy="404664"/>
          </a:xfrm>
          <a:prstGeom prst="rect">
            <a:avLst/>
          </a:prstGeom>
          <a:noFill/>
        </p:spPr>
      </p:pic>
      <p:pic>
        <p:nvPicPr>
          <p:cNvPr id="39" name="Picture 2" descr="C:\Users\Usuario\Desktop\descargas\SEPARADORES GIF\0_cc920_9d406a9e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64088" y="6453336"/>
            <a:ext cx="952500" cy="404664"/>
          </a:xfrm>
          <a:prstGeom prst="rect">
            <a:avLst/>
          </a:prstGeom>
          <a:noFill/>
        </p:spPr>
      </p:pic>
      <p:pic>
        <p:nvPicPr>
          <p:cNvPr id="40" name="Picture 2" descr="C:\Users\Usuario\Desktop\descargas\SEPARADORES GIF\0_cc920_9d406a9e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00192" y="6453336"/>
            <a:ext cx="952500" cy="404664"/>
          </a:xfrm>
          <a:prstGeom prst="rect">
            <a:avLst/>
          </a:prstGeom>
          <a:noFill/>
        </p:spPr>
      </p:pic>
      <p:pic>
        <p:nvPicPr>
          <p:cNvPr id="41" name="Picture 2" descr="C:\Users\Usuario\Desktop\descargas\SEPARADORES GIF\0_cc920_9d406a9e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36296" y="6453336"/>
            <a:ext cx="952500" cy="404664"/>
          </a:xfrm>
          <a:prstGeom prst="rect">
            <a:avLst/>
          </a:prstGeom>
          <a:noFill/>
        </p:spPr>
      </p:pic>
      <p:pic>
        <p:nvPicPr>
          <p:cNvPr id="42" name="Picture 2" descr="C:\Users\Usuario\Desktop\descargas\SEPARADORES GIF\0_cc920_9d406a9e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91500" y="6453336"/>
            <a:ext cx="952500" cy="404664"/>
          </a:xfrm>
          <a:prstGeom prst="rect">
            <a:avLst/>
          </a:prstGeom>
          <a:noFill/>
        </p:spPr>
      </p:pic>
      <p:pic>
        <p:nvPicPr>
          <p:cNvPr id="43" name="Picture 2" descr="C:\Users\Usuario\Desktop\descargas\SEPARADORES GIF\0_cc920_9d406a9e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409736" y="814400"/>
            <a:ext cx="1224136" cy="404664"/>
          </a:xfrm>
          <a:prstGeom prst="rect">
            <a:avLst/>
          </a:prstGeom>
          <a:noFill/>
        </p:spPr>
      </p:pic>
      <p:pic>
        <p:nvPicPr>
          <p:cNvPr id="44" name="Picture 2" descr="C:\Users\Usuario\Desktop\descargas\SEPARADORES GIF\0_cc920_9d406a9e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273918" y="5791150"/>
            <a:ext cx="952500" cy="404664"/>
          </a:xfrm>
          <a:prstGeom prst="rect">
            <a:avLst/>
          </a:prstGeom>
          <a:noFill/>
        </p:spPr>
      </p:pic>
      <p:pic>
        <p:nvPicPr>
          <p:cNvPr id="45" name="Picture 2" descr="C:\Users\Usuario\Desktop\descargas\SEPARADORES GIF\0_cc920_9d406a9e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273918" y="3918942"/>
            <a:ext cx="952500" cy="404664"/>
          </a:xfrm>
          <a:prstGeom prst="rect">
            <a:avLst/>
          </a:prstGeom>
          <a:noFill/>
        </p:spPr>
      </p:pic>
      <p:pic>
        <p:nvPicPr>
          <p:cNvPr id="46" name="Picture 2" descr="C:\Users\Usuario\Desktop\descargas\SEPARADORES GIF\0_cc920_9d406a9e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273918" y="4855046"/>
            <a:ext cx="952500" cy="404664"/>
          </a:xfrm>
          <a:prstGeom prst="rect">
            <a:avLst/>
          </a:prstGeom>
          <a:noFill/>
        </p:spPr>
      </p:pic>
      <p:pic>
        <p:nvPicPr>
          <p:cNvPr id="47" name="Picture 2" descr="C:\Users\Usuario\Desktop\descargas\SEPARADORES GIF\0_cc920_9d406a9e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45926" y="1974726"/>
            <a:ext cx="1096516" cy="404664"/>
          </a:xfrm>
          <a:prstGeom prst="rect">
            <a:avLst/>
          </a:prstGeom>
          <a:noFill/>
        </p:spPr>
      </p:pic>
      <p:pic>
        <p:nvPicPr>
          <p:cNvPr id="48" name="Picture 2" descr="C:\Users\Usuario\Desktop\descargas\SEPARADORES GIF\0_cc920_9d406a9e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273918" y="2982838"/>
            <a:ext cx="952500" cy="404664"/>
          </a:xfrm>
          <a:prstGeom prst="rect">
            <a:avLst/>
          </a:prstGeom>
          <a:noFill/>
        </p:spPr>
      </p:pic>
      <p:pic>
        <p:nvPicPr>
          <p:cNvPr id="49" name="Picture 2" descr="C:\Users\Usuario\Desktop\descargas\SEPARADORES GIF\0_cc920_9d406a9e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329600" y="814400"/>
            <a:ext cx="1224136" cy="404664"/>
          </a:xfrm>
          <a:prstGeom prst="rect">
            <a:avLst/>
          </a:prstGeom>
          <a:noFill/>
        </p:spPr>
      </p:pic>
      <p:pic>
        <p:nvPicPr>
          <p:cNvPr id="50" name="Picture 2" descr="C:\Users\Usuario\Desktop\descargas\SEPARADORES GIF\0_cc920_9d406a9e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465418" y="5791150"/>
            <a:ext cx="952500" cy="404664"/>
          </a:xfrm>
          <a:prstGeom prst="rect">
            <a:avLst/>
          </a:prstGeom>
          <a:noFill/>
        </p:spPr>
      </p:pic>
      <p:pic>
        <p:nvPicPr>
          <p:cNvPr id="51" name="Picture 2" descr="C:\Users\Usuario\Desktop\descargas\SEPARADORES GIF\0_cc920_9d406a9e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465418" y="3918942"/>
            <a:ext cx="952500" cy="404664"/>
          </a:xfrm>
          <a:prstGeom prst="rect">
            <a:avLst/>
          </a:prstGeom>
          <a:noFill/>
        </p:spPr>
      </p:pic>
      <p:pic>
        <p:nvPicPr>
          <p:cNvPr id="52" name="Picture 2" descr="C:\Users\Usuario\Desktop\descargas\SEPARADORES GIF\0_cc920_9d406a9e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465418" y="4855046"/>
            <a:ext cx="952500" cy="404664"/>
          </a:xfrm>
          <a:prstGeom prst="rect">
            <a:avLst/>
          </a:prstGeom>
          <a:noFill/>
        </p:spPr>
      </p:pic>
      <p:pic>
        <p:nvPicPr>
          <p:cNvPr id="53" name="Picture 2" descr="C:\Users\Usuario\Desktop\descargas\SEPARADORES GIF\0_cc920_9d406a9e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393410" y="1974726"/>
            <a:ext cx="1096516" cy="404664"/>
          </a:xfrm>
          <a:prstGeom prst="rect">
            <a:avLst/>
          </a:prstGeom>
          <a:noFill/>
        </p:spPr>
      </p:pic>
      <p:pic>
        <p:nvPicPr>
          <p:cNvPr id="54" name="Picture 2" descr="C:\Users\Usuario\Desktop\descargas\SEPARADORES GIF\0_cc920_9d406a9e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465418" y="2982838"/>
            <a:ext cx="952500" cy="404664"/>
          </a:xfrm>
          <a:prstGeom prst="rect">
            <a:avLst/>
          </a:prstGeom>
          <a:noFill/>
        </p:spPr>
      </p:pic>
      <p:pic>
        <p:nvPicPr>
          <p:cNvPr id="1027" name="Picture 3" descr="C:\Users\Usuario\Desktop\descargas\SEPARADORES GIF\0_e3054_ce8cf069_M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5536" y="404664"/>
            <a:ext cx="2857500" cy="47625"/>
          </a:xfrm>
          <a:prstGeom prst="rect">
            <a:avLst/>
          </a:prstGeom>
          <a:noFill/>
        </p:spPr>
      </p:pic>
      <p:pic>
        <p:nvPicPr>
          <p:cNvPr id="56" name="Picture 3" descr="C:\Users\Usuario\Desktop\descargas\SEPARADORES GIF\0_e3054_ce8cf069_M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1009401" y="1809601"/>
            <a:ext cx="2857500" cy="47625"/>
          </a:xfrm>
          <a:prstGeom prst="rect">
            <a:avLst/>
          </a:prstGeom>
          <a:noFill/>
        </p:spPr>
      </p:pic>
      <p:pic>
        <p:nvPicPr>
          <p:cNvPr id="57" name="Picture 3" descr="C:\Users\Usuario\Desktop\descargas\SEPARADORES GIF\0_e3054_ce8cf069_M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131840" y="404664"/>
            <a:ext cx="2857500" cy="47625"/>
          </a:xfrm>
          <a:prstGeom prst="rect">
            <a:avLst/>
          </a:prstGeom>
          <a:noFill/>
        </p:spPr>
      </p:pic>
      <p:pic>
        <p:nvPicPr>
          <p:cNvPr id="58" name="Picture 3" descr="C:\Users\Usuario\Desktop\descargas\SEPARADORES GIF\0_e3054_ce8cf069_M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868144" y="404664"/>
            <a:ext cx="2857500" cy="47625"/>
          </a:xfrm>
          <a:prstGeom prst="rect">
            <a:avLst/>
          </a:prstGeom>
          <a:noFill/>
        </p:spPr>
      </p:pic>
      <p:pic>
        <p:nvPicPr>
          <p:cNvPr id="59" name="Picture 3" descr="C:\Users\Usuario\Desktop\descargas\SEPARADORES GIF\0_e3054_ce8cf069_M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1009402" y="4977954"/>
            <a:ext cx="2857500" cy="47625"/>
          </a:xfrm>
          <a:prstGeom prst="rect">
            <a:avLst/>
          </a:prstGeom>
          <a:noFill/>
        </p:spPr>
      </p:pic>
      <p:pic>
        <p:nvPicPr>
          <p:cNvPr id="60" name="Picture 3" descr="C:\Users\Usuario\Desktop\descargas\SEPARADORES GIF\0_e3054_ce8cf069_M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1009402" y="3393778"/>
            <a:ext cx="2857500" cy="47625"/>
          </a:xfrm>
          <a:prstGeom prst="rect">
            <a:avLst/>
          </a:prstGeom>
          <a:noFill/>
        </p:spPr>
      </p:pic>
      <p:pic>
        <p:nvPicPr>
          <p:cNvPr id="61" name="Picture 3" descr="C:\Users\Usuario\Desktop\descargas\SEPARADORES GIF\0_e3054_ce8cf069_M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5536" y="6381328"/>
            <a:ext cx="2857500" cy="47625"/>
          </a:xfrm>
          <a:prstGeom prst="rect">
            <a:avLst/>
          </a:prstGeom>
          <a:noFill/>
        </p:spPr>
      </p:pic>
      <p:pic>
        <p:nvPicPr>
          <p:cNvPr id="62" name="Picture 3" descr="C:\Users\Usuario\Desktop\descargas\SEPARADORES GIF\0_e3054_ce8cf069_M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131840" y="6381328"/>
            <a:ext cx="2857500" cy="47625"/>
          </a:xfrm>
          <a:prstGeom prst="rect">
            <a:avLst/>
          </a:prstGeom>
          <a:noFill/>
        </p:spPr>
      </p:pic>
      <p:pic>
        <p:nvPicPr>
          <p:cNvPr id="63" name="Picture 3" descr="C:\Users\Usuario\Desktop\descargas\SEPARADORES GIF\0_e3054_ce8cf069_M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868144" y="6381328"/>
            <a:ext cx="2857500" cy="47625"/>
          </a:xfrm>
          <a:prstGeom prst="rect">
            <a:avLst/>
          </a:prstGeom>
          <a:noFill/>
        </p:spPr>
      </p:pic>
      <p:pic>
        <p:nvPicPr>
          <p:cNvPr id="64" name="Picture 3" descr="C:\Users\Usuario\Desktop\descargas\SEPARADORES GIF\0_e3054_ce8cf069_M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7271519" y="1809601"/>
            <a:ext cx="2857500" cy="47625"/>
          </a:xfrm>
          <a:prstGeom prst="rect">
            <a:avLst/>
          </a:prstGeom>
          <a:noFill/>
        </p:spPr>
      </p:pic>
      <p:pic>
        <p:nvPicPr>
          <p:cNvPr id="65" name="Picture 3" descr="C:\Users\Usuario\Desktop\descargas\SEPARADORES GIF\0_e3054_ce8cf069_M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7271518" y="4977954"/>
            <a:ext cx="2857500" cy="47625"/>
          </a:xfrm>
          <a:prstGeom prst="rect">
            <a:avLst/>
          </a:prstGeom>
          <a:noFill/>
        </p:spPr>
      </p:pic>
      <p:pic>
        <p:nvPicPr>
          <p:cNvPr id="66" name="Picture 3" descr="C:\Users\Usuario\Desktop\descargas\SEPARADORES GIF\0_e3054_ce8cf069_M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7271518" y="3393778"/>
            <a:ext cx="2857500" cy="47625"/>
          </a:xfrm>
          <a:prstGeom prst="rect">
            <a:avLst/>
          </a:prstGeom>
          <a:noFill/>
        </p:spPr>
      </p:pic>
      <p:pic>
        <p:nvPicPr>
          <p:cNvPr id="67" name="Picture 3" descr="C:\Users\Usuario\Desktop\descargas\SEPARADORES GIF\0_e3054_ce8cf069_M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7691439" y="1404938"/>
            <a:ext cx="2857500" cy="47625"/>
          </a:xfrm>
          <a:prstGeom prst="rect">
            <a:avLst/>
          </a:prstGeom>
          <a:noFill/>
        </p:spPr>
      </p:pic>
      <p:pic>
        <p:nvPicPr>
          <p:cNvPr id="68" name="Picture 3" descr="C:\Users\Usuario\Desktop\descargas\SEPARADORES GIF\0_e3054_ce8cf069_M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7691437" y="5405438"/>
            <a:ext cx="2857500" cy="47625"/>
          </a:xfrm>
          <a:prstGeom prst="rect">
            <a:avLst/>
          </a:prstGeom>
          <a:noFill/>
        </p:spPr>
      </p:pic>
      <p:pic>
        <p:nvPicPr>
          <p:cNvPr id="69" name="Picture 3" descr="C:\Users\Usuario\Desktop\descargas\SEPARADORES GIF\0_e3054_ce8cf069_M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7691438" y="2989115"/>
            <a:ext cx="2857500" cy="47625"/>
          </a:xfrm>
          <a:prstGeom prst="rect">
            <a:avLst/>
          </a:prstGeom>
          <a:noFill/>
        </p:spPr>
      </p:pic>
      <p:pic>
        <p:nvPicPr>
          <p:cNvPr id="70" name="Picture 3" descr="C:\Users\Usuario\Desktop\descargas\SEPARADORES GIF\0_e3054_ce8cf069_M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1404936" y="1404938"/>
            <a:ext cx="2857500" cy="47625"/>
          </a:xfrm>
          <a:prstGeom prst="rect">
            <a:avLst/>
          </a:prstGeom>
          <a:noFill/>
        </p:spPr>
      </p:pic>
      <p:pic>
        <p:nvPicPr>
          <p:cNvPr id="71" name="Picture 3" descr="C:\Users\Usuario\Desktop\descargas\SEPARADORES GIF\0_e3054_ce8cf069_M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1404938" y="5405438"/>
            <a:ext cx="2857500" cy="47625"/>
          </a:xfrm>
          <a:prstGeom prst="rect">
            <a:avLst/>
          </a:prstGeom>
          <a:noFill/>
        </p:spPr>
      </p:pic>
      <p:pic>
        <p:nvPicPr>
          <p:cNvPr id="72" name="Picture 3" descr="C:\Users\Usuario\Desktop\descargas\SEPARADORES GIF\0_e3054_ce8cf069_M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1404937" y="2989115"/>
            <a:ext cx="2857500" cy="47625"/>
          </a:xfrm>
          <a:prstGeom prst="rect">
            <a:avLst/>
          </a:prstGeom>
          <a:noFill/>
        </p:spPr>
      </p:pic>
      <p:pic>
        <p:nvPicPr>
          <p:cNvPr id="73" name="Picture 3" descr="C:\Users\Usuario\Desktop\descargas\SEPARADORES GIF\0_e3054_ce8cf069_M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2857500" cy="47625"/>
          </a:xfrm>
          <a:prstGeom prst="rect">
            <a:avLst/>
          </a:prstGeom>
          <a:noFill/>
        </p:spPr>
      </p:pic>
      <p:pic>
        <p:nvPicPr>
          <p:cNvPr id="74" name="Picture 3" descr="C:\Users\Usuario\Desktop\descargas\SEPARADORES GIF\0_e3054_ce8cf069_M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91680" y="0"/>
            <a:ext cx="2857500" cy="47625"/>
          </a:xfrm>
          <a:prstGeom prst="rect">
            <a:avLst/>
          </a:prstGeom>
          <a:noFill/>
        </p:spPr>
      </p:pic>
      <p:pic>
        <p:nvPicPr>
          <p:cNvPr id="75" name="Picture 3" descr="C:\Users\Usuario\Desktop\descargas\SEPARADORES GIF\0_e3054_ce8cf069_M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91880" y="-23813"/>
            <a:ext cx="2857500" cy="47625"/>
          </a:xfrm>
          <a:prstGeom prst="rect">
            <a:avLst/>
          </a:prstGeom>
          <a:noFill/>
        </p:spPr>
      </p:pic>
      <p:pic>
        <p:nvPicPr>
          <p:cNvPr id="76" name="Picture 3" descr="C:\Users\Usuario\Desktop\descargas\SEPARADORES GIF\0_e3054_ce8cf069_M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86500" y="0"/>
            <a:ext cx="2857500" cy="47625"/>
          </a:xfrm>
          <a:prstGeom prst="rect">
            <a:avLst/>
          </a:prstGeom>
          <a:noFill/>
        </p:spPr>
      </p:pic>
      <p:pic>
        <p:nvPicPr>
          <p:cNvPr id="77" name="Picture 3" descr="C:\Users\Usuario\Desktop\descargas\SEPARADORES GIF\0_e3054_ce8cf069_M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6810375"/>
            <a:ext cx="2857500" cy="47625"/>
          </a:xfrm>
          <a:prstGeom prst="rect">
            <a:avLst/>
          </a:prstGeom>
          <a:noFill/>
        </p:spPr>
      </p:pic>
      <p:pic>
        <p:nvPicPr>
          <p:cNvPr id="78" name="Picture 3" descr="C:\Users\Usuario\Desktop\descargas\SEPARADORES GIF\0_e3054_ce8cf069_M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91680" y="6810375"/>
            <a:ext cx="2857500" cy="47625"/>
          </a:xfrm>
          <a:prstGeom prst="rect">
            <a:avLst/>
          </a:prstGeom>
          <a:noFill/>
        </p:spPr>
      </p:pic>
      <p:pic>
        <p:nvPicPr>
          <p:cNvPr id="79" name="Picture 3" descr="C:\Users\Usuario\Desktop\descargas\SEPARADORES GIF\0_e3054_ce8cf069_M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91880" y="6786562"/>
            <a:ext cx="2857500" cy="47625"/>
          </a:xfrm>
          <a:prstGeom prst="rect">
            <a:avLst/>
          </a:prstGeom>
          <a:noFill/>
        </p:spPr>
      </p:pic>
      <p:pic>
        <p:nvPicPr>
          <p:cNvPr id="80" name="Picture 3" descr="C:\Users\Usuario\Desktop\descargas\SEPARADORES GIF\0_e3054_ce8cf069_M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86500" y="6810375"/>
            <a:ext cx="2857500" cy="47625"/>
          </a:xfrm>
          <a:prstGeom prst="rect">
            <a:avLst/>
          </a:prstGeom>
          <a:noFill/>
        </p:spPr>
      </p:pic>
      <p:pic>
        <p:nvPicPr>
          <p:cNvPr id="33799" name="Picture 7" descr="C:\Users\Usuario\Desktop\descargas\GIFS QUE VUELAN y bailan\AVION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99592" y="836712"/>
            <a:ext cx="7776864" cy="4896544"/>
          </a:xfrm>
          <a:prstGeom prst="rect">
            <a:avLst/>
          </a:prstGeom>
          <a:noFill/>
        </p:spPr>
      </p:pic>
      <p:pic>
        <p:nvPicPr>
          <p:cNvPr id="81" name="Picture 2" descr="http://es.bloggif.com/tmp/2a172a584a22f795ad229ee535e20f91/text.gif?1409779670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07704" y="1196752"/>
            <a:ext cx="5286375" cy="1104901"/>
          </a:xfrm>
          <a:prstGeom prst="rect">
            <a:avLst/>
          </a:prstGeom>
          <a:noFill/>
        </p:spPr>
      </p:pic>
      <p:pic>
        <p:nvPicPr>
          <p:cNvPr id="82" name="Picture 4" descr="http://es.bloggif.com/tmp/2a172a584a22f795ad229ee535e20f91/text.gif?1409779694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707904" y="2996952"/>
            <a:ext cx="1724025" cy="1057276"/>
          </a:xfrm>
          <a:prstGeom prst="rect">
            <a:avLst/>
          </a:prstGeom>
          <a:noFill/>
        </p:spPr>
      </p:pic>
      <p:pic>
        <p:nvPicPr>
          <p:cNvPr id="83" name="Picture 6" descr="http://es.bloggif.com/tmp/2a172a584a22f795ad229ee535e20f91/text.gif?1409779725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131840" y="4581128"/>
            <a:ext cx="2847975" cy="1362075"/>
          </a:xfrm>
          <a:prstGeom prst="rect">
            <a:avLst/>
          </a:prstGeom>
          <a:noFill/>
        </p:spPr>
      </p:pic>
      <p:pic>
        <p:nvPicPr>
          <p:cNvPr id="33801" name="Picture 9" descr="http://es.bloggif.com/tmp/2a172a584a22f795ad229ee535e20f91/text.gif?1409780001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699792" y="548680"/>
            <a:ext cx="3962400" cy="466726"/>
          </a:xfrm>
          <a:prstGeom prst="rect">
            <a:avLst/>
          </a:prstGeom>
          <a:noFill/>
        </p:spPr>
      </p:pic>
      <p:pic>
        <p:nvPicPr>
          <p:cNvPr id="33803" name="Picture 11" descr="http://es.bloggif.com/tmp/2a172a584a22f795ad229ee535e20f91/text.gif?1409781471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5724128" y="5661248"/>
            <a:ext cx="2809875" cy="438151"/>
          </a:xfrm>
          <a:prstGeom prst="rect">
            <a:avLst/>
          </a:prstGeom>
          <a:noFill/>
        </p:spPr>
      </p:pic>
      <p:pic>
        <p:nvPicPr>
          <p:cNvPr id="33804" name="Picture 12" descr="C:\Users\Usuario\Desktop\descargas\ZNECESARIO PARA PPS\30af75575251[1].gif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971600" y="5373216"/>
            <a:ext cx="740147" cy="742950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circle/>
    <p:sndAc>
      <p:stSnd>
        <p:snd r:embed="rId2" name="(03) Foreigner - I Want To Know What Love Is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1" name="Picture 3" descr="C:\Users\Usuario\Desktop\descargas\zzzzzzzzMARCOS\0dd47f27[1] (FILEminimize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2" descr="http://es.bloggif.com/tmp/2a172a584a22f795ad229ee535e20f91/text.gif?1409778530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3608" y="2708920"/>
            <a:ext cx="7019925" cy="1190625"/>
          </a:xfrm>
          <a:prstGeom prst="rect">
            <a:avLst/>
          </a:prstGeom>
          <a:noFill/>
        </p:spPr>
      </p:pic>
      <p:pic>
        <p:nvPicPr>
          <p:cNvPr id="4" name="Picture 7" descr="C:\Users\Usuario\Desktop\descargas\GIFS QUE VUELAN y bailan\AVION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99592" y="836712"/>
            <a:ext cx="7776864" cy="4896544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Lufthans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C:\Users\Usuario\Desktop\descargas\zzzzzzzzMARCOS\0dd47f27[1] (FILEminimize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http://es.bloggif.com/tmp/2a172a584a22f795ad229ee535e20f91/text.gif?1409778594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9592" y="2780928"/>
            <a:ext cx="7296150" cy="1181101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Air Franc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Users\Usuario\Desktop\descargas\zzzzzzzzMARCOS\0dd47f27[1] (FILEminimize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4" descr="http://es.bloggif.com/tmp/2a172a584a22f795ad229ee535e20f91/text.gif?1409778748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600" y="2708920"/>
            <a:ext cx="7344816" cy="135255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Japan Airlines JA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C:\Users\Usuario\Desktop\descargas\zzzzzzzzMARCOS\0dd47f27[1] (FILEminimize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http://es.bloggif.com/tmp/2a172a584a22f795ad229ee535e20f91/text.gif?1409778852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3608" y="2780928"/>
            <a:ext cx="7200800" cy="1362075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Virgin Atlantic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Virgi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C:\Users\Usuario\Desktop\descargas\zzzzzzzzMARCOS\0dd47f27[1] (FILEminimize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http://es.bloggif.com/tmp/2a172a584a22f795ad229ee535e20f91/text.gif?1409778913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600" y="2636912"/>
            <a:ext cx="7248525" cy="1181101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112099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Air Canad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Air Canada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C:\Users\Usuario\Desktop\descargas\zzzzzzzzMARCOS\0dd47f27[1] (FILEminimize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http://es.bloggif.com/tmp/2a172a584a22f795ad229ee535e20f91/text.gif?1409779021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601" y="2996952"/>
            <a:ext cx="7272808" cy="809626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Air New Zeala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C:\Users\Usuario\Desktop\descargas\zzzzzzzzMARCOS\0dd47f27[1] (FILEminimize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http://es.bloggif.com/tmp/2a172a584a22f795ad229ee535e20f91/text.gif?1409779108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5" y="2636912"/>
            <a:ext cx="7488832" cy="135255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Thai Airway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C:\Users\Usuario\Desktop\descargas\zzzzzzzzMARCOS\0dd47f27[1] (FILEminimize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http://es.bloggif.com/tmp/2a172a584a22f795ad229ee535e20f91/text.gif?1409779180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601" y="2924944"/>
            <a:ext cx="7272808" cy="990601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Singapur Airline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C:\Users\Usuario\Desktop\descargas\zzzzzzzzMARCOS\0dd47f27[1] (FILEminimize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http://es.bloggif.com/tmp/2a172a584a22f795ad229ee535e20f91/text.gif?1409779235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35696" y="2708920"/>
            <a:ext cx="5848350" cy="1104901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Emirate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Emirates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Emirates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C:\Users\Usuario\Desktop\descargas\zzzzzzzzMARCOS\0dd47f27[1] (FILEminimize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http://es.bloggif.com/tmp/2a172a584a22f795ad229ee535e20f91/text.gif?1409779301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67744" y="2780928"/>
            <a:ext cx="4724400" cy="135255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Eurofly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C:\Users\Usuario\Desktop\descargas\zzzzzzzzMARCOS\0dd47f27[1] (FILEminimize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http://es.bloggif.com/tmp/2a172a584a22f795ad229ee535e20f91/text.gif?1409779353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27784" y="2852936"/>
            <a:ext cx="4143375" cy="1104901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Etiha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Etihad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Etihad Airway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Etihad Airways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C:\Users\Usuario\Desktop\descargas\zzzzzzzzMARCOS\0dd47f27[1] (FILEminimize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0730" name="Picture 10" descr="http://es.bloggif.com/tmp/2a172a584a22f795ad229ee535e20f91/text.gif?1409781350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7" y="1916832"/>
            <a:ext cx="7632848" cy="2524126"/>
          </a:xfrm>
          <a:prstGeom prst="rect">
            <a:avLst/>
          </a:prstGeom>
          <a:noFill/>
        </p:spPr>
      </p:pic>
    </p:spTree>
  </p:cSld>
  <p:clrMapOvr>
    <a:masterClrMapping/>
  </p:clrMapOvr>
  <p:transition advTm="10000">
    <p:circl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 smtClean="0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87</TotalTime>
  <Words>40</Words>
  <Application>Microsoft Office PowerPoint</Application>
  <PresentationFormat>Presentación en pantalla (4:3)</PresentationFormat>
  <Paragraphs>15</Paragraphs>
  <Slides>33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33</vt:i4>
      </vt:variant>
    </vt:vector>
  </HeadingPairs>
  <TitlesOfParts>
    <vt:vector size="35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11</cp:revision>
  <dcterms:created xsi:type="dcterms:W3CDTF">2014-06-30T18:24:12Z</dcterms:created>
  <dcterms:modified xsi:type="dcterms:W3CDTF">2014-09-03T22:16:38Z</dcterms:modified>
</cp:coreProperties>
</file>