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0" r:id="rId4"/>
    <p:sldId id="309" r:id="rId5"/>
    <p:sldId id="308" r:id="rId6"/>
    <p:sldId id="307" r:id="rId7"/>
    <p:sldId id="306" r:id="rId8"/>
    <p:sldId id="305" r:id="rId9"/>
    <p:sldId id="304" r:id="rId10"/>
    <p:sldId id="303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293" r:id="rId21"/>
    <p:sldId id="292" r:id="rId22"/>
    <p:sldId id="291" r:id="rId23"/>
    <p:sldId id="290" r:id="rId24"/>
    <p:sldId id="289" r:id="rId25"/>
    <p:sldId id="288" r:id="rId26"/>
    <p:sldId id="287" r:id="rId27"/>
    <p:sldId id="286" r:id="rId28"/>
    <p:sldId id="285" r:id="rId29"/>
    <p:sldId id="284" r:id="rId30"/>
    <p:sldId id="283" r:id="rId31"/>
    <p:sldId id="282" r:id="rId32"/>
    <p:sldId id="281" r:id="rId33"/>
    <p:sldId id="280" r:id="rId34"/>
    <p:sldId id="279" r:id="rId35"/>
    <p:sldId id="278" r:id="rId36"/>
    <p:sldId id="277" r:id="rId37"/>
    <p:sldId id="276" r:id="rId38"/>
    <p:sldId id="275" r:id="rId39"/>
    <p:sldId id="274" r:id="rId40"/>
    <p:sldId id="311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TU6cykKJ2SEas5p2mQcRw==" hashData="GheUdlOM7RdDAmSRA8LpKGzK9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ABEA0-86F4-4E94-9865-9D72E91579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CF17B-176D-4F84-B658-BB12C0B77216}" type="datetimeFigureOut">
              <a:rPr lang="es-ES" smtClean="0"/>
              <a:pPr/>
              <a:t>30/03/2014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EB0A0-000E-4049-8829-F1955D3573D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6ED797-8A48-45DA-BA7E-AA2F198F211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25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4012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  <p:pic>
        <p:nvPicPr>
          <p:cNvPr id="1034" name="Picture 10" descr="http://es.bloggif.com/tmp/86e256482f3022b5701acbe700458dc4/text.gif?139609279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44824"/>
            <a:ext cx="8658225" cy="771525"/>
          </a:xfrm>
          <a:prstGeom prst="rect">
            <a:avLst/>
          </a:prstGeom>
          <a:noFill/>
        </p:spPr>
      </p:pic>
      <p:pic>
        <p:nvPicPr>
          <p:cNvPr id="1038" name="Picture 14" descr="http://es.bloggif.com/tmp/86e256482f3022b5701acbe700458dc4/text.gif?139609289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996952"/>
            <a:ext cx="8220075" cy="952500"/>
          </a:xfrm>
          <a:prstGeom prst="rect">
            <a:avLst/>
          </a:prstGeom>
          <a:noFill/>
        </p:spPr>
      </p:pic>
      <p:pic>
        <p:nvPicPr>
          <p:cNvPr id="1040" name="Picture 16" descr="http://es.bloggif.com/tmp/86e256482f3022b5701acbe700458dc4/text.gif?139609298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4365104"/>
            <a:ext cx="1990725" cy="676276"/>
          </a:xfrm>
          <a:prstGeom prst="rect">
            <a:avLst/>
          </a:prstGeom>
          <a:noFill/>
        </p:spPr>
      </p:pic>
      <p:pic>
        <p:nvPicPr>
          <p:cNvPr id="1042" name="Picture 18" descr="http://es.bloggif.com/tmp/86e256482f3022b5701acbe700458dc4/text.gif?139609395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260648"/>
            <a:ext cx="3095625" cy="419101"/>
          </a:xfrm>
          <a:prstGeom prst="rect">
            <a:avLst/>
          </a:prstGeom>
          <a:noFill/>
        </p:spPr>
      </p:pic>
      <p:pic>
        <p:nvPicPr>
          <p:cNvPr id="1044" name="Picture 20" descr="http://es.bloggif.com/tmp/86e256482f3022b5701acbe700458dc4/text.gif?139609398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00192" y="5949280"/>
            <a:ext cx="2200275" cy="419101"/>
          </a:xfrm>
          <a:prstGeom prst="rect">
            <a:avLst/>
          </a:prstGeom>
          <a:noFill/>
        </p:spPr>
      </p:pic>
      <p:pic>
        <p:nvPicPr>
          <p:cNvPr id="1045" name="Picture 2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7544" y="5805264"/>
            <a:ext cx="811883" cy="81495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  <p:sndAc>
      <p:stSnd>
        <p:snd r:embed="rId2" name="muy buena-3,1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7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4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cuments\CANCIONES TRATADAS Y PPS MIOS\kawachi-fuji-garden-wisteria-tunnel-kitakyushu-japan-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cuments\CANCIONES TRATADAS Y PPS MIOS\original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ocuments\CANCIONES TRATADAS Y PPS MIOS\7-Kawachi%20Fuji%20Garde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60915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zzzzzzzzFUTUROS TRABAJOS\0b1c0ddb111c03b636606bc77aeabe5c549ebb427168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19" cy="685800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14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8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cuments\CANCIONES TRATADAS Y PPS MIOS\kawachi-fuji-garden-kitakyushu-japan-wisteria-6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7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814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4" name="Picture 1" descr="C:\Users\Usuario\Desktop\descargas\zzzzzzzzFUTUROS TRABAJOS\0b1c0ddb111c03b636606bc77aeabe5c549ebb4271687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1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-4535997"/>
            <a:ext cx="72008" cy="9144002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zzzzzzzzMARCOS\3e221f207dc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5" y="2249995"/>
            <a:ext cx="72008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2014-03-29T11:19:30Z</dcterms:created>
  <dcterms:modified xsi:type="dcterms:W3CDTF">2014-03-30T17:16:32Z</dcterms:modified>
</cp:coreProperties>
</file>