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4" r:id="rId3"/>
    <p:sldId id="256" r:id="rId4"/>
    <p:sldId id="279" r:id="rId5"/>
    <p:sldId id="257" r:id="rId6"/>
    <p:sldId id="278" r:id="rId7"/>
    <p:sldId id="277" r:id="rId8"/>
    <p:sldId id="276" r:id="rId9"/>
    <p:sldId id="269" r:id="rId10"/>
    <p:sldId id="275" r:id="rId11"/>
    <p:sldId id="273" r:id="rId12"/>
    <p:sldId id="272" r:id="rId13"/>
    <p:sldId id="271" r:id="rId14"/>
    <p:sldId id="268" r:id="rId15"/>
    <p:sldId id="267" r:id="rId16"/>
    <p:sldId id="266" r:id="rId17"/>
    <p:sldId id="265" r:id="rId18"/>
    <p:sldId id="291" r:id="rId19"/>
    <p:sldId id="264" r:id="rId20"/>
    <p:sldId id="263" r:id="rId21"/>
    <p:sldId id="262" r:id="rId22"/>
    <p:sldId id="261" r:id="rId23"/>
    <p:sldId id="290" r:id="rId24"/>
    <p:sldId id="292" r:id="rId25"/>
    <p:sldId id="289" r:id="rId26"/>
    <p:sldId id="287" r:id="rId27"/>
    <p:sldId id="288" r:id="rId28"/>
    <p:sldId id="285" r:id="rId29"/>
    <p:sldId id="286" r:id="rId30"/>
    <p:sldId id="260" r:id="rId31"/>
    <p:sldId id="283" r:id="rId32"/>
    <p:sldId id="284" r:id="rId33"/>
    <p:sldId id="259" r:id="rId34"/>
    <p:sldId id="298" r:id="rId35"/>
    <p:sldId id="299" r:id="rId36"/>
    <p:sldId id="295" r:id="rId37"/>
    <p:sldId id="280" r:id="rId38"/>
    <p:sldId id="274" r:id="rId39"/>
    <p:sldId id="296" r:id="rId40"/>
    <p:sldId id="282" r:id="rId41"/>
    <p:sldId id="305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tKGZT11+v1kX285jFevfg" hashData="IcTBmZSHWR/BQLttlMvzEwdH2C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0000"/>
    <a:srgbClr val="E56DAC"/>
    <a:srgbClr val="695096"/>
    <a:srgbClr val="CC0000"/>
    <a:srgbClr val="8E0000"/>
    <a:srgbClr val="5F1F3F"/>
    <a:srgbClr val="5D095D"/>
    <a:srgbClr val="791960"/>
    <a:srgbClr val="991F7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5" autoAdjust="0"/>
    <p:restoredTop sz="94660"/>
  </p:normalViewPr>
  <p:slideViewPr>
    <p:cSldViewPr>
      <p:cViewPr>
        <p:scale>
          <a:sx n="50" d="100"/>
          <a:sy n="50" d="100"/>
        </p:scale>
        <p:origin x="-702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1FADFD-97CD-4C4E-9108-A86E24A186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28DD4-C55B-449F-AB35-7F1CE42235D2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D71E7-7AA3-455D-A222-F3CBD5F18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86F21C-24D4-4204-9A4A-3ACFF62593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bwjobnREE1qjm81g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428604"/>
            <a:ext cx="4572000" cy="6000792"/>
          </a:xfrm>
          <a:prstGeom prst="moon">
            <a:avLst>
              <a:gd name="adj" fmla="val 26061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500166" y="642918"/>
            <a:ext cx="4000528" cy="5429288"/>
          </a:xfrm>
          <a:prstGeom prst="moon">
            <a:avLst>
              <a:gd name="adj" fmla="val 25715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928926" y="857232"/>
            <a:ext cx="3286148" cy="5072098"/>
          </a:xfrm>
          <a:prstGeom prst="moon">
            <a:avLst>
              <a:gd name="adj" fmla="val 25384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71934" y="1142984"/>
            <a:ext cx="2857520" cy="4714908"/>
          </a:xfrm>
          <a:prstGeom prst="moon">
            <a:avLst>
              <a:gd name="adj" fmla="val 32087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072066" y="1428736"/>
            <a:ext cx="2428892" cy="4214842"/>
          </a:xfrm>
          <a:prstGeom prst="moon">
            <a:avLst>
              <a:gd name="adj" fmla="val 32600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929322" y="1643050"/>
            <a:ext cx="2000264" cy="3714776"/>
          </a:xfrm>
          <a:prstGeom prst="moon">
            <a:avLst>
              <a:gd name="adj" fmla="val 37867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715140" y="1857364"/>
            <a:ext cx="1785950" cy="3357586"/>
          </a:xfrm>
          <a:prstGeom prst="moon">
            <a:avLst>
              <a:gd name="adj" fmla="val 28216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57158" y="6215082"/>
            <a:ext cx="2084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5" name="14 Imagen" descr="cooltext120195420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0"/>
            <a:ext cx="2692064" cy="2069841"/>
          </a:xfrm>
          <a:prstGeom prst="rect">
            <a:avLst/>
          </a:prstGeom>
        </p:spPr>
      </p:pic>
      <p:pic>
        <p:nvPicPr>
          <p:cNvPr id="16" name="15 Imagen" descr="cooltext120195437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2500306"/>
            <a:ext cx="1768198" cy="1390028"/>
          </a:xfrm>
          <a:prstGeom prst="rect">
            <a:avLst/>
          </a:prstGeom>
        </p:spPr>
      </p:pic>
      <p:pic>
        <p:nvPicPr>
          <p:cNvPr id="17" name="16 Imagen" descr="cooltext120195405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6677" y="3857628"/>
            <a:ext cx="5880566" cy="178595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sndAc>
      <p:stSnd loop="1">
        <p:snd r:embed="rId2" name="Paul Muriat, Yo te amo yo tampo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73000">
                <a:srgbClr val="991F79">
                  <a:shade val="30000"/>
                  <a:satMod val="115000"/>
                  <a:alpha val="45000"/>
                </a:srgbClr>
              </a:gs>
              <a:gs pos="50000">
                <a:srgbClr val="991F79">
                  <a:shade val="67500"/>
                  <a:satMod val="115000"/>
                </a:srgbClr>
              </a:gs>
              <a:gs pos="100000">
                <a:srgbClr val="991F7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Hh054zTZ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73000">
                <a:srgbClr val="991F79">
                  <a:shade val="30000"/>
                  <a:satMod val="115000"/>
                  <a:alpha val="45000"/>
                </a:srgbClr>
              </a:gs>
              <a:gs pos="50000">
                <a:srgbClr val="991F79">
                  <a:shade val="67500"/>
                  <a:satMod val="115000"/>
                </a:srgbClr>
              </a:gs>
              <a:gs pos="100000">
                <a:srgbClr val="991F7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</p:spPr>
      </p:pic>
      <p:sp>
        <p:nvSpPr>
          <p:cNvPr id="13" name="12 Cheurón"/>
          <p:cNvSpPr/>
          <p:nvPr/>
        </p:nvSpPr>
        <p:spPr>
          <a:xfrm flipH="1" flipV="1">
            <a:off x="4643438" y="0"/>
            <a:ext cx="4500562" cy="6858000"/>
          </a:xfrm>
          <a:prstGeom prst="chevron">
            <a:avLst>
              <a:gd name="adj" fmla="val 89383"/>
            </a:avLst>
          </a:prstGeom>
          <a:solidFill>
            <a:srgbClr val="5F1F3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V="1">
            <a:off x="0" y="0"/>
            <a:ext cx="4643438" cy="6858000"/>
          </a:xfrm>
          <a:prstGeom prst="chevron">
            <a:avLst>
              <a:gd name="adj" fmla="val 87943"/>
            </a:avLst>
          </a:prstGeom>
          <a:solidFill>
            <a:srgbClr val="5F1F3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V="1">
            <a:off x="0" y="785794"/>
            <a:ext cx="4000432" cy="5286412"/>
          </a:xfrm>
          <a:prstGeom prst="chevron">
            <a:avLst>
              <a:gd name="adj" fmla="val 85747"/>
            </a:avLst>
          </a:prstGeom>
          <a:solidFill>
            <a:srgbClr val="6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 flipV="1">
            <a:off x="5286380" y="642918"/>
            <a:ext cx="3857620" cy="5572164"/>
          </a:xfrm>
          <a:prstGeom prst="chevron">
            <a:avLst>
              <a:gd name="adj" fmla="val 87610"/>
            </a:avLst>
          </a:prstGeom>
          <a:solidFill>
            <a:srgbClr val="6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V="1">
            <a:off x="0" y="1285860"/>
            <a:ext cx="3214678" cy="4286280"/>
          </a:xfrm>
          <a:prstGeom prst="chevron">
            <a:avLst>
              <a:gd name="adj" fmla="val 86340"/>
            </a:avLst>
          </a:prstGeom>
          <a:solidFill>
            <a:srgbClr val="5F1F3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 flipV="1">
            <a:off x="6000760" y="1142984"/>
            <a:ext cx="3143240" cy="4500594"/>
          </a:xfrm>
          <a:prstGeom prst="chevron">
            <a:avLst>
              <a:gd name="adj" fmla="val 83974"/>
            </a:avLst>
          </a:prstGeom>
          <a:solidFill>
            <a:srgbClr val="5F1F3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V="1">
            <a:off x="0" y="1857364"/>
            <a:ext cx="2500266" cy="3214710"/>
          </a:xfrm>
          <a:prstGeom prst="chevron">
            <a:avLst>
              <a:gd name="adj" fmla="val 82530"/>
            </a:avLst>
          </a:prstGeom>
          <a:solidFill>
            <a:srgbClr val="6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 flipV="1">
            <a:off x="6858016" y="1857364"/>
            <a:ext cx="2285984" cy="3071834"/>
          </a:xfrm>
          <a:prstGeom prst="chevron">
            <a:avLst>
              <a:gd name="adj" fmla="val 78141"/>
            </a:avLst>
          </a:prstGeom>
          <a:solidFill>
            <a:srgbClr val="6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7a116f_olivia_wild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64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00364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000496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596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00760" y="2000240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000860" y="2000240"/>
            <a:ext cx="1071602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072462" y="2000240"/>
            <a:ext cx="1071538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000100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00264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000364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00496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000596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000760" y="3571876"/>
            <a:ext cx="1000100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000860" y="3571876"/>
            <a:ext cx="1071602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072462" y="3571876"/>
            <a:ext cx="1071538" cy="1143008"/>
          </a:xfrm>
          <a:prstGeom prst="rect">
            <a:avLst/>
          </a:prstGeom>
          <a:gradFill flip="none" rotWithShape="1">
            <a:gsLst>
              <a:gs pos="69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488" y="0"/>
            <a:ext cx="1214414" cy="1142984"/>
          </a:xfrm>
          <a:prstGeom prst="donu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8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488" y="1142984"/>
            <a:ext cx="1214414" cy="1142984"/>
          </a:xfrm>
          <a:prstGeom prst="donu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8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2285992"/>
            <a:ext cx="1214446" cy="1143008"/>
          </a:xfrm>
          <a:prstGeom prst="donu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8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857488" y="3429000"/>
            <a:ext cx="1214414" cy="1142984"/>
          </a:xfrm>
          <a:prstGeom prst="donu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8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488" y="4572008"/>
            <a:ext cx="1214414" cy="1142984"/>
          </a:xfrm>
          <a:prstGeom prst="donu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8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5715016"/>
            <a:ext cx="1214414" cy="1142984"/>
          </a:xfrm>
          <a:prstGeom prst="donu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8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14942" y="0"/>
            <a:ext cx="1214414" cy="1142984"/>
          </a:xfrm>
          <a:prstGeom prst="donut">
            <a:avLst/>
          </a:prstGeom>
          <a:gradFill flip="none" rotWithShape="1">
            <a:gsLst>
              <a:gs pos="42000">
                <a:schemeClr val="accent6">
                  <a:lumMod val="75000"/>
                  <a:shade val="30000"/>
                  <a:satMod val="115000"/>
                  <a:alpha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143504" y="1142984"/>
            <a:ext cx="1214414" cy="1142984"/>
          </a:xfrm>
          <a:prstGeom prst="donut">
            <a:avLst/>
          </a:prstGeom>
          <a:gradFill flip="none" rotWithShape="1">
            <a:gsLst>
              <a:gs pos="42000">
                <a:schemeClr val="accent6">
                  <a:lumMod val="75000"/>
                  <a:shade val="30000"/>
                  <a:satMod val="115000"/>
                  <a:alpha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143504" y="2285992"/>
            <a:ext cx="1214414" cy="1142984"/>
          </a:xfrm>
          <a:prstGeom prst="donut">
            <a:avLst/>
          </a:prstGeom>
          <a:gradFill flip="none" rotWithShape="1">
            <a:gsLst>
              <a:gs pos="42000">
                <a:schemeClr val="accent6">
                  <a:lumMod val="75000"/>
                  <a:shade val="30000"/>
                  <a:satMod val="115000"/>
                  <a:alpha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3429000"/>
            <a:ext cx="1214414" cy="1142984"/>
          </a:xfrm>
          <a:prstGeom prst="donut">
            <a:avLst/>
          </a:prstGeom>
          <a:gradFill flip="none" rotWithShape="1">
            <a:gsLst>
              <a:gs pos="42000">
                <a:schemeClr val="accent6">
                  <a:lumMod val="75000"/>
                  <a:shade val="30000"/>
                  <a:satMod val="115000"/>
                  <a:alpha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143504" y="4572008"/>
            <a:ext cx="1214414" cy="1142984"/>
          </a:xfrm>
          <a:prstGeom prst="donut">
            <a:avLst/>
          </a:prstGeom>
          <a:gradFill flip="none" rotWithShape="1">
            <a:gsLst>
              <a:gs pos="42000">
                <a:schemeClr val="accent6">
                  <a:lumMod val="75000"/>
                  <a:shade val="30000"/>
                  <a:satMod val="115000"/>
                  <a:alpha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4" y="5715016"/>
            <a:ext cx="1214414" cy="1142984"/>
          </a:xfrm>
          <a:prstGeom prst="donut">
            <a:avLst/>
          </a:prstGeom>
          <a:gradFill flip="none" rotWithShape="1">
            <a:gsLst>
              <a:gs pos="42000">
                <a:schemeClr val="accent6">
                  <a:lumMod val="75000"/>
                  <a:shade val="30000"/>
                  <a:satMod val="115000"/>
                  <a:alpha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7500958" y="0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70923" y="1079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6858016" y="785794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821509" y="678633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1785435" y="1572715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536021" y="2250269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286512" y="1643074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5643570" y="2428868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3250401" y="2893211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5143504" y="2928934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91760">
            <a:off x="4222068" y="4259139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91760">
            <a:off x="4222068" y="5187834"/>
            <a:ext cx="1643042" cy="1714488"/>
          </a:xfrm>
          <a:prstGeom prst="teardrop">
            <a:avLst/>
          </a:prstGeom>
          <a:gradFill flip="none" rotWithShape="1">
            <a:gsLst>
              <a:gs pos="69000">
                <a:srgbClr val="E56DAC">
                  <a:shade val="30000"/>
                  <a:satMod val="115000"/>
                  <a:alpha val="0"/>
                </a:srgbClr>
              </a:gs>
              <a:gs pos="50000">
                <a:srgbClr val="E56DAC">
                  <a:shade val="67500"/>
                  <a:satMod val="115000"/>
                </a:srgbClr>
              </a:gs>
              <a:gs pos="100000">
                <a:srgbClr val="E56DA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16200000">
            <a:off x="3786182" y="3786166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786182" y="3143248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14744" y="2428868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14744" y="1643050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43306" y="1000108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643306" y="357166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643306" y="-285776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71868" y="-1071570"/>
            <a:ext cx="2000264" cy="4143404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547ñ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143108" y="4500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43108" y="385762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071670" y="314324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071670" y="235743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000232" y="171448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000232" y="1071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000232" y="428604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928794" y="-35719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190" y="4500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929190" y="385762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4857752" y="314324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857752" y="235743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786314" y="171448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786314" y="1071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786314" y="428604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714876" y="-35719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7036_388560797822453_201080146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857620" y="2857496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786314" y="2857496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786314" y="3857628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86182" y="3786190"/>
            <a:ext cx="914400" cy="928694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2285992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500694" y="2285992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500694" y="4429132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71802" y="4357694"/>
            <a:ext cx="914400" cy="928694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1071546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143636" y="1714488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215074" y="5072074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14480" y="5500702"/>
            <a:ext cx="914400" cy="928694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643050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858016" y="1142984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929454" y="5572140"/>
            <a:ext cx="914400" cy="914400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428860" y="4929198"/>
            <a:ext cx="914400" cy="928694"/>
          </a:xfrm>
          <a:prstGeom prst="donut">
            <a:avLst/>
          </a:prstGeom>
          <a:gradFill flip="none" rotWithShape="1">
            <a:gsLst>
              <a:gs pos="49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271818_22dw13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428604"/>
            <a:ext cx="4572000" cy="6000792"/>
          </a:xfrm>
          <a:prstGeom prst="moon">
            <a:avLst>
              <a:gd name="adj" fmla="val 26061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500166" y="642918"/>
            <a:ext cx="4000528" cy="5429288"/>
          </a:xfrm>
          <a:prstGeom prst="moon">
            <a:avLst>
              <a:gd name="adj" fmla="val 25715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928926" y="857232"/>
            <a:ext cx="3286148" cy="5072098"/>
          </a:xfrm>
          <a:prstGeom prst="moon">
            <a:avLst>
              <a:gd name="adj" fmla="val 25384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71934" y="1142984"/>
            <a:ext cx="2857520" cy="4714908"/>
          </a:xfrm>
          <a:prstGeom prst="moon">
            <a:avLst>
              <a:gd name="adj" fmla="val 32087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072066" y="1428736"/>
            <a:ext cx="2428892" cy="4214842"/>
          </a:xfrm>
          <a:prstGeom prst="moon">
            <a:avLst>
              <a:gd name="adj" fmla="val 32600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929322" y="1643050"/>
            <a:ext cx="2000264" cy="3714776"/>
          </a:xfrm>
          <a:prstGeom prst="moon">
            <a:avLst>
              <a:gd name="adj" fmla="val 37867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715140" y="1857364"/>
            <a:ext cx="1785950" cy="3357586"/>
          </a:xfrm>
          <a:prstGeom prst="moon">
            <a:avLst>
              <a:gd name="adj" fmla="val 28216"/>
            </a:avLst>
          </a:prstGeom>
          <a:gradFill flip="none" rotWithShape="1">
            <a:gsLst>
              <a:gs pos="62000">
                <a:srgbClr val="8E0000">
                  <a:shade val="30000"/>
                  <a:satMod val="115000"/>
                  <a:alpha val="43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8918086_besthdwallpaperspack165_24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3750463" y="4393389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63" y="3750471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679025" y="3036091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679025" y="2250273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07587" y="1607331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607587" y="964389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321447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36149" y="-464347"/>
            <a:ext cx="1928826" cy="2857520"/>
          </a:xfrm>
          <a:prstGeom prst="chevron">
            <a:avLst>
              <a:gd name="adj" fmla="val 7986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0727834_rewalls.com-3401_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64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00364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000496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596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00760" y="214311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000860" y="2143116"/>
            <a:ext cx="1071602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072462" y="2143116"/>
            <a:ext cx="1071538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000100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64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000496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596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000760" y="3571876"/>
            <a:ext cx="1000100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000860" y="3571876"/>
            <a:ext cx="1071602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072462" y="3571876"/>
            <a:ext cx="1071538" cy="1143008"/>
          </a:xfrm>
          <a:prstGeom prst="rect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4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032152_1920s120016_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65"/>
            <a:ext cx="9144000" cy="684687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70923" y="1079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821509" y="678633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785435" y="1572715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2536021" y="2178831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321839" y="2821773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4321971" y="3679029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5322103" y="4464847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6393673" y="5179235"/>
            <a:ext cx="1643042" cy="1714488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2400" y="15240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108031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488" y="0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488" y="1142984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2285992"/>
            <a:ext cx="1214446" cy="1143008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857488" y="3429000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488" y="4572008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5715016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14942" y="0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143504" y="1142984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143504" y="2285992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3429000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143504" y="4572008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4" y="5715016"/>
            <a:ext cx="1214414" cy="1142984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7264530173792397bylazl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</p:pic>
      <p:sp>
        <p:nvSpPr>
          <p:cNvPr id="6" name="5 Luna"/>
          <p:cNvSpPr/>
          <p:nvPr/>
        </p:nvSpPr>
        <p:spPr>
          <a:xfrm>
            <a:off x="0" y="0"/>
            <a:ext cx="4643438" cy="6858000"/>
          </a:xfrm>
          <a:prstGeom prst="moon">
            <a:avLst>
              <a:gd name="adj" fmla="val 36872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5641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785794"/>
            <a:ext cx="4643438" cy="6072206"/>
          </a:xfrm>
          <a:prstGeom prst="moon">
            <a:avLst>
              <a:gd name="adj" fmla="val 36872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00562" y="785794"/>
            <a:ext cx="4643438" cy="6072206"/>
          </a:xfrm>
          <a:prstGeom prst="moon">
            <a:avLst>
              <a:gd name="adj" fmla="val 36461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428736"/>
            <a:ext cx="4643438" cy="5429264"/>
          </a:xfrm>
          <a:prstGeom prst="moon">
            <a:avLst>
              <a:gd name="adj" fmla="val 36872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00562" y="1428736"/>
            <a:ext cx="4643438" cy="5429264"/>
          </a:xfrm>
          <a:prstGeom prst="moon">
            <a:avLst>
              <a:gd name="adj" fmla="val 38103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0" y="2143116"/>
            <a:ext cx="4643438" cy="4714884"/>
          </a:xfrm>
          <a:prstGeom prst="moon">
            <a:avLst>
              <a:gd name="adj" fmla="val 36872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2143116"/>
            <a:ext cx="4643438" cy="4714884"/>
          </a:xfrm>
          <a:prstGeom prst="moon">
            <a:avLst>
              <a:gd name="adj" fmla="val 38103"/>
            </a:avLst>
          </a:prstGeom>
          <a:gradFill>
            <a:gsLst>
              <a:gs pos="0">
                <a:srgbClr val="FFF2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ia_4_by_ttinoo-d5jamr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642910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214446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857356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92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3071802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3643338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286248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857752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5500662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6072198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6715108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286644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929554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8501090" y="0"/>
            <a:ext cx="647935" cy="500042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0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642910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1214446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1857356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2428892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3071802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flipV="1">
            <a:off x="3643338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flipV="1">
            <a:off x="4286248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flipV="1">
            <a:off x="4929222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flipV="1">
            <a:off x="5572132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flipV="1">
            <a:off x="6143668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 flipV="1">
            <a:off x="6786578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 flipV="1">
            <a:off x="7358114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 flipV="1">
            <a:off x="8001024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 flipV="1">
            <a:off x="8572560" y="6429396"/>
            <a:ext cx="577024" cy="428604"/>
          </a:xfrm>
          <a:prstGeom prst="triangl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e_4_by_ttinoo-d5j6m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97975">
            <a:off x="4885389" y="1641586"/>
            <a:ext cx="1814312" cy="1820591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3099003" y="1687288"/>
            <a:ext cx="1807756" cy="1862155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038113">
            <a:off x="4911385" y="3391726"/>
            <a:ext cx="1821558" cy="189077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2928925" y="3500437"/>
            <a:ext cx="1950633" cy="178595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2527499" y="1258660"/>
            <a:ext cx="1807756" cy="1862155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97975">
            <a:off x="5385454" y="1170236"/>
            <a:ext cx="1814312" cy="1820591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2428860" y="4000504"/>
            <a:ext cx="1950633" cy="178595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38113">
            <a:off x="5340014" y="3774439"/>
            <a:ext cx="1821558" cy="189077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1955995" y="758594"/>
            <a:ext cx="1807756" cy="1862155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97975">
            <a:off x="5956957" y="741609"/>
            <a:ext cx="1814312" cy="1820591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038113">
            <a:off x="5911518" y="4203067"/>
            <a:ext cx="1821558" cy="189077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2000232" y="4500570"/>
            <a:ext cx="1950633" cy="178595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lodia_by_ttinoo-d5j4vb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4500562" y="500042"/>
            <a:ext cx="4643438" cy="5786478"/>
          </a:xfrm>
          <a:prstGeom prst="chevron">
            <a:avLst>
              <a:gd name="adj" fmla="val 84196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500042"/>
            <a:ext cx="4786314" cy="5786478"/>
          </a:xfrm>
          <a:prstGeom prst="chevron">
            <a:avLst>
              <a:gd name="adj" fmla="val 84196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214414" y="1428736"/>
            <a:ext cx="3357586" cy="4071966"/>
          </a:xfrm>
          <a:prstGeom prst="chevron">
            <a:avLst>
              <a:gd name="adj" fmla="val 81359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429124" y="1428736"/>
            <a:ext cx="3348062" cy="4071966"/>
          </a:xfrm>
          <a:prstGeom prst="chevron">
            <a:avLst>
              <a:gd name="adj" fmla="val 82489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2071670" y="2143116"/>
            <a:ext cx="2428892" cy="2643206"/>
          </a:xfrm>
          <a:prstGeom prst="chevron">
            <a:avLst>
              <a:gd name="adj" fmla="val 76653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357686" y="2143116"/>
            <a:ext cx="2571768" cy="2643206"/>
          </a:xfrm>
          <a:prstGeom prst="chevron">
            <a:avLst>
              <a:gd name="adj" fmla="val 78045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2857488" y="2571744"/>
            <a:ext cx="1643074" cy="1785950"/>
          </a:xfrm>
          <a:prstGeom prst="chevron">
            <a:avLst>
              <a:gd name="adj" fmla="val 71922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357686" y="2571744"/>
            <a:ext cx="1785950" cy="1785950"/>
          </a:xfrm>
          <a:prstGeom prst="chevron">
            <a:avLst>
              <a:gd name="adj" fmla="val 74845"/>
            </a:avLst>
          </a:prstGeom>
          <a:gradFill>
            <a:gsLst>
              <a:gs pos="46000">
                <a:srgbClr val="FF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rando_by_ttinoo-d5j4ul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143108" y="4500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43108" y="385762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071670" y="314324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071670" y="235743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000232" y="171448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000232" y="1071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000232" y="428604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928794" y="-35719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190" y="4500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929190" y="385762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4857752" y="314324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857752" y="235743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786314" y="171448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786314" y="107154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786314" y="428604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714876" y="-35719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E56DAC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ia_by_ttinoo-d5j4vu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70923" y="1079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7500958" y="0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821509" y="678633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1785435" y="1572715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2536021" y="2250269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6929454" y="857280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286512" y="1643074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3250401" y="2893211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5786446" y="2143140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97317">
            <a:off x="5238059" y="2876193"/>
            <a:ext cx="1643042" cy="1714488"/>
          </a:xfrm>
          <a:prstGeom prst="teardrop">
            <a:avLst/>
          </a:prstGeom>
          <a:gradFill flip="none" rotWithShape="1">
            <a:gsLst>
              <a:gs pos="67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ocencia_by_ttinoo-d5j6ml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64291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214446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857356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9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07180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64333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28624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85775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50066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07219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71510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44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54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50109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64291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1214446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1857356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242889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307180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364333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428624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492922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557213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614366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flipV="1">
            <a:off x="678657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flipV="1">
            <a:off x="7358114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flipV="1">
            <a:off x="8001024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flipV="1">
            <a:off x="857256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nnifer_lawrence__by_ttinoo-d5ks2d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06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40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71572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71670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71704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71802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36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71934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1968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72066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00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72198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715108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215174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715240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215274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715372" y="2786058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1406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440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071538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571572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071670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04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071802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571836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071934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571968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072066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572100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072198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15108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215174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15240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215274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715372" y="3643314"/>
            <a:ext cx="428628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lancolia_by_ttinoo-d5m35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71524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714348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42876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2143108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786082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350043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214842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92919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5500694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215042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929454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7500958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7000892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286512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64353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92919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21481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3571836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285748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214310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142872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71438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800000">
            <a:off x="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llisaClarkePillowTi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36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357422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929058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14908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00694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286512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298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858148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643934" y="0"/>
            <a:ext cx="785786" cy="571480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-32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85754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571604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390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143240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929026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714876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500662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286480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072266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858116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8643902" y="6215082"/>
            <a:ext cx="785818" cy="642918"/>
          </a:xfrm>
          <a:prstGeom prst="donu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ss Mo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97975">
            <a:off x="4885389" y="1641586"/>
            <a:ext cx="1814312" cy="1820591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3099003" y="1687288"/>
            <a:ext cx="1807756" cy="1862155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038113">
            <a:off x="4911385" y="3391726"/>
            <a:ext cx="1821558" cy="189077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2928925" y="3500437"/>
            <a:ext cx="1950633" cy="178595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2527499" y="1258660"/>
            <a:ext cx="1807756" cy="1862155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97975">
            <a:off x="5385454" y="1170236"/>
            <a:ext cx="1814312" cy="1820591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2428860" y="4000504"/>
            <a:ext cx="1950633" cy="178595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38113">
            <a:off x="5340014" y="3774439"/>
            <a:ext cx="1821558" cy="189077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1955995" y="758594"/>
            <a:ext cx="1807756" cy="1862155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97975">
            <a:off x="5956957" y="741609"/>
            <a:ext cx="1814312" cy="1820591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038113">
            <a:off x="5911518" y="4203067"/>
            <a:ext cx="1821558" cy="189077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2000232" y="4500570"/>
            <a:ext cx="1950633" cy="1785950"/>
          </a:xfrm>
          <a:prstGeom prst="teardrop">
            <a:avLst>
              <a:gd name="adj" fmla="val 131108"/>
            </a:avLst>
          </a:prstGeom>
          <a:gradFill flip="none" rotWithShape="1">
            <a:gsLst>
              <a:gs pos="46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arlett_johansson_by_ttinoo-d5sx44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70448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2500298" y="4071942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28860" y="3357562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428860" y="2571744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357422" y="1928802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357422" y="128586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357422" y="64291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285984" y="-14287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286380" y="4071942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214942" y="3357562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214942" y="2571744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143504" y="1928802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143504" y="1285860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143504" y="642918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072066" y="-142876"/>
            <a:ext cx="1928826" cy="2786082"/>
          </a:xfrm>
          <a:prstGeom prst="chevron">
            <a:avLst>
              <a:gd name="adj" fmla="val 79866"/>
            </a:avLst>
          </a:prstGeom>
          <a:solidFill>
            <a:srgbClr val="695096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iso_by_ttinoo-d5rp3x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642910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214446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857356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92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071802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643338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286248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857752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500662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072198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715108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44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54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501090" y="0"/>
            <a:ext cx="647935" cy="50004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0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642910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1214446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1857356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2428892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3071802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3643338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4286248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4929222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5572132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6143668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flipV="1">
            <a:off x="6786578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flipV="1">
            <a:off x="7358114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flipV="1">
            <a:off x="8001024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flipV="1">
            <a:off x="8572560" y="6429396"/>
            <a:ext cx="577024" cy="428604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aciones_6_by_ttinoo-d5j4s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6 Luna"/>
          <p:cNvSpPr/>
          <p:nvPr/>
        </p:nvSpPr>
        <p:spPr>
          <a:xfrm>
            <a:off x="0" y="0"/>
            <a:ext cx="4643438" cy="6858000"/>
          </a:xfrm>
          <a:prstGeom prst="moon">
            <a:avLst>
              <a:gd name="adj" fmla="val 36872"/>
            </a:avLst>
          </a:prstGeom>
          <a:gradFill>
            <a:gsLst>
              <a:gs pos="0">
                <a:schemeClr val="accent3">
                  <a:lumMod val="75000"/>
                  <a:alpha val="2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785794"/>
            <a:ext cx="4643438" cy="6072206"/>
          </a:xfrm>
          <a:prstGeom prst="moon">
            <a:avLst>
              <a:gd name="adj" fmla="val 36872"/>
            </a:avLst>
          </a:prstGeom>
          <a:gradFill>
            <a:gsLst>
              <a:gs pos="0">
                <a:schemeClr val="accent3">
                  <a:lumMod val="75000"/>
                  <a:alpha val="2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1428736"/>
            <a:ext cx="4643438" cy="5429264"/>
          </a:xfrm>
          <a:prstGeom prst="moon">
            <a:avLst>
              <a:gd name="adj" fmla="val 36872"/>
            </a:avLst>
          </a:prstGeom>
          <a:gradFill>
            <a:gsLst>
              <a:gs pos="0">
                <a:schemeClr val="accent3">
                  <a:lumMod val="75000"/>
                  <a:alpha val="2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2143116"/>
            <a:ext cx="4643438" cy="4714884"/>
          </a:xfrm>
          <a:prstGeom prst="moon">
            <a:avLst>
              <a:gd name="adj" fmla="val 36872"/>
            </a:avLst>
          </a:prstGeom>
          <a:gradFill>
            <a:gsLst>
              <a:gs pos="0">
                <a:schemeClr val="accent3">
                  <a:lumMod val="75000"/>
                  <a:alpha val="2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5641"/>
            </a:avLst>
          </a:prstGeom>
          <a:gradFill>
            <a:gsLst>
              <a:gs pos="0">
                <a:schemeClr val="accent3">
                  <a:lumMod val="50000"/>
                  <a:alpha val="65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00562" y="785794"/>
            <a:ext cx="4643438" cy="6072206"/>
          </a:xfrm>
          <a:prstGeom prst="moon">
            <a:avLst>
              <a:gd name="adj" fmla="val 36461"/>
            </a:avLst>
          </a:prstGeom>
          <a:gradFill>
            <a:gsLst>
              <a:gs pos="0">
                <a:schemeClr val="accent3">
                  <a:lumMod val="50000"/>
                  <a:alpha val="65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1428736"/>
            <a:ext cx="4643438" cy="5429264"/>
          </a:xfrm>
          <a:prstGeom prst="moon">
            <a:avLst>
              <a:gd name="adj" fmla="val 38103"/>
            </a:avLst>
          </a:prstGeom>
          <a:gradFill>
            <a:gsLst>
              <a:gs pos="0">
                <a:schemeClr val="accent3">
                  <a:lumMod val="50000"/>
                  <a:alpha val="65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143116"/>
            <a:ext cx="4643438" cy="4714884"/>
          </a:xfrm>
          <a:prstGeom prst="moon">
            <a:avLst>
              <a:gd name="adj" fmla="val 38103"/>
            </a:avLst>
          </a:prstGeom>
          <a:gradFill>
            <a:gsLst>
              <a:gs pos="0">
                <a:schemeClr val="accent3">
                  <a:lumMod val="50000"/>
                  <a:alpha val="65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aciones_5_by_ttinoo-d5j195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325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2" name="11 Rectángulo"/>
          <p:cNvSpPr/>
          <p:nvPr/>
        </p:nvSpPr>
        <p:spPr>
          <a:xfrm>
            <a:off x="0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14380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357322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64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643206" y="0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214678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929058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572000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214942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857884" y="0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143768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64294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429652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14380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1357322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2000264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2643206" y="6429396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214678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3929058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572000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214942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857884" y="6429396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388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143768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86710" y="6429396"/>
            <a:ext cx="71438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01090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3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menta_by_ttinoo-d5m35j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428868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0" y="3286124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2500298" y="2428868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2500298" y="3286124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929190" y="2428868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929190" y="3286124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7072330" y="2428868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7072330" y="3286124"/>
            <a:ext cx="2071670" cy="857256"/>
          </a:xfrm>
          <a:prstGeom prst="diamond">
            <a:avLst/>
          </a:prstGeom>
          <a:gradFill flip="none" rotWithShape="1">
            <a:gsLst>
              <a:gs pos="4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ntacion_8i_by_ttinoo-d5iq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7456"/>
            <a:ext cx="9144000" cy="5703087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64291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214446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857356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9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07180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64333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28624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85775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50066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07219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71510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44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54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50109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64291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1214446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1857356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242889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307180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364333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428624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492922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557213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614366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flipV="1">
            <a:off x="678657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flipV="1">
            <a:off x="7358114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flipV="1">
            <a:off x="8001024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flipV="1">
            <a:off x="857256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ual_6_by_ttinoo-d5kj85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80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322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643206" y="0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929058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214942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857884" y="0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0"/>
            <a:ext cx="64294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429652" y="0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14380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357322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00264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643206" y="6429396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214678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929058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72000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214942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857884" y="6429396"/>
            <a:ext cx="57147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88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143768" y="6429396"/>
            <a:ext cx="642910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786710" y="6429396"/>
            <a:ext cx="642942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429652" y="6429396"/>
            <a:ext cx="714348" cy="428604"/>
          </a:xfrm>
          <a:prstGeom prst="rect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93dvhAug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4500562" y="500042"/>
            <a:ext cx="4643438" cy="5786478"/>
          </a:xfrm>
          <a:prstGeom prst="chevron">
            <a:avLst>
              <a:gd name="adj" fmla="val 84196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0" y="500042"/>
            <a:ext cx="4786314" cy="5786478"/>
          </a:xfrm>
          <a:prstGeom prst="chevron">
            <a:avLst>
              <a:gd name="adj" fmla="val 84196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1214414" y="1428736"/>
            <a:ext cx="3357586" cy="4071966"/>
          </a:xfrm>
          <a:prstGeom prst="chevron">
            <a:avLst>
              <a:gd name="adj" fmla="val 81359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429124" y="1428736"/>
            <a:ext cx="3348062" cy="4071966"/>
          </a:xfrm>
          <a:prstGeom prst="chevron">
            <a:avLst>
              <a:gd name="adj" fmla="val 82489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2071670" y="2143116"/>
            <a:ext cx="2428892" cy="2643206"/>
          </a:xfrm>
          <a:prstGeom prst="chevron">
            <a:avLst>
              <a:gd name="adj" fmla="val 76653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357686" y="2143116"/>
            <a:ext cx="2571768" cy="2643206"/>
          </a:xfrm>
          <a:prstGeom prst="chevron">
            <a:avLst>
              <a:gd name="adj" fmla="val 78045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2857488" y="2571744"/>
            <a:ext cx="1643074" cy="1785950"/>
          </a:xfrm>
          <a:prstGeom prst="chevron">
            <a:avLst>
              <a:gd name="adj" fmla="val 71922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357686" y="2571744"/>
            <a:ext cx="1785950" cy="1785950"/>
          </a:xfrm>
          <a:prstGeom prst="chevron">
            <a:avLst>
              <a:gd name="adj" fmla="val 74845"/>
            </a:avLst>
          </a:prstGeom>
          <a:gradFill>
            <a:gsLst>
              <a:gs pos="39000">
                <a:schemeClr val="accent5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a1k82Xh6I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71524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714348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42876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2143108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786082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350043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214842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929190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5500694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215042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929454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7500958" y="2285992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000892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286512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64353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492919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21481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3571836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285748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214310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1428728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71438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0" y="3571876"/>
            <a:ext cx="1428760" cy="1214470"/>
          </a:xfrm>
          <a:prstGeom prst="chevron">
            <a:avLst>
              <a:gd name="adj" fmla="val 798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tt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428992" y="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428992" y="1142984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428992" y="2285992"/>
            <a:ext cx="1214446" cy="1143008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342900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4572008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5715016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14876" y="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643438" y="1142984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643438" y="2285992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643438" y="342900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4572008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5715016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e21ctc4En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31086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0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642910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214446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857356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428892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3071802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3643338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4286248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4786314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5429224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6000760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6643670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>
            <a:off x="7215206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razón"/>
          <p:cNvSpPr/>
          <p:nvPr/>
        </p:nvSpPr>
        <p:spPr>
          <a:xfrm>
            <a:off x="7929618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razón"/>
          <p:cNvSpPr/>
          <p:nvPr/>
        </p:nvSpPr>
        <p:spPr>
          <a:xfrm>
            <a:off x="8572528" y="0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razón"/>
          <p:cNvSpPr/>
          <p:nvPr/>
        </p:nvSpPr>
        <p:spPr>
          <a:xfrm>
            <a:off x="0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razón"/>
          <p:cNvSpPr/>
          <p:nvPr/>
        </p:nvSpPr>
        <p:spPr>
          <a:xfrm>
            <a:off x="642910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razón"/>
          <p:cNvSpPr/>
          <p:nvPr/>
        </p:nvSpPr>
        <p:spPr>
          <a:xfrm>
            <a:off x="1214446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razón"/>
          <p:cNvSpPr/>
          <p:nvPr/>
        </p:nvSpPr>
        <p:spPr>
          <a:xfrm>
            <a:off x="1857356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razón"/>
          <p:cNvSpPr/>
          <p:nvPr/>
        </p:nvSpPr>
        <p:spPr>
          <a:xfrm>
            <a:off x="2428892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razón"/>
          <p:cNvSpPr/>
          <p:nvPr/>
        </p:nvSpPr>
        <p:spPr>
          <a:xfrm>
            <a:off x="3071802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razón"/>
          <p:cNvSpPr/>
          <p:nvPr/>
        </p:nvSpPr>
        <p:spPr>
          <a:xfrm>
            <a:off x="3643338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razón"/>
          <p:cNvSpPr/>
          <p:nvPr/>
        </p:nvSpPr>
        <p:spPr>
          <a:xfrm>
            <a:off x="4286248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razón"/>
          <p:cNvSpPr/>
          <p:nvPr/>
        </p:nvSpPr>
        <p:spPr>
          <a:xfrm>
            <a:off x="4786314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razón"/>
          <p:cNvSpPr/>
          <p:nvPr/>
        </p:nvSpPr>
        <p:spPr>
          <a:xfrm>
            <a:off x="5429224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razón"/>
          <p:cNvSpPr/>
          <p:nvPr/>
        </p:nvSpPr>
        <p:spPr>
          <a:xfrm>
            <a:off x="6000760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razón"/>
          <p:cNvSpPr/>
          <p:nvPr/>
        </p:nvSpPr>
        <p:spPr>
          <a:xfrm>
            <a:off x="6643670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razón"/>
          <p:cNvSpPr/>
          <p:nvPr/>
        </p:nvSpPr>
        <p:spPr>
          <a:xfrm>
            <a:off x="7215206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razón"/>
          <p:cNvSpPr/>
          <p:nvPr/>
        </p:nvSpPr>
        <p:spPr>
          <a:xfrm>
            <a:off x="7929618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razón"/>
          <p:cNvSpPr/>
          <p:nvPr/>
        </p:nvSpPr>
        <p:spPr>
          <a:xfrm>
            <a:off x="8572528" y="6357958"/>
            <a:ext cx="571472" cy="500042"/>
          </a:xfrm>
          <a:prstGeom prst="hear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6763">
            <a:off x="2336391" y="381682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36763">
            <a:off x="2411792" y="1390362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36763">
            <a:off x="2411792" y="2676247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6763">
            <a:off x="2411792" y="3890693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36763">
            <a:off x="2411793" y="4962262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36763">
            <a:off x="4979596" y="390254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36763">
            <a:off x="5054997" y="1398934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36763">
            <a:off x="5054997" y="2684819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36763">
            <a:off x="5054997" y="3899265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36763">
            <a:off x="5054998" y="4970834"/>
            <a:ext cx="1885097" cy="1945767"/>
          </a:xfrm>
          <a:prstGeom prst="teardrop">
            <a:avLst/>
          </a:prstGeom>
          <a:gradFill flip="none" rotWithShape="1">
            <a:gsLst>
              <a:gs pos="63000">
                <a:srgbClr val="CC0000">
                  <a:shade val="30000"/>
                  <a:satMod val="115000"/>
                  <a:alpha val="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700127_72_www.nevseob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428992" y="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428992" y="1142984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428992" y="2285992"/>
            <a:ext cx="1214446" cy="1143008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342900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4572008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5715016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14876" y="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643438" y="1142984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643438" y="2285992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643438" y="3429000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4572008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5715016"/>
            <a:ext cx="1214414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3rmpIzV3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4500562" y="500042"/>
            <a:ext cx="4643438" cy="5786478"/>
          </a:xfrm>
          <a:prstGeom prst="chevron">
            <a:avLst>
              <a:gd name="adj" fmla="val 84196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0" y="500042"/>
            <a:ext cx="4786314" cy="5786478"/>
          </a:xfrm>
          <a:prstGeom prst="chevron">
            <a:avLst>
              <a:gd name="adj" fmla="val 84196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1214414" y="1428736"/>
            <a:ext cx="3357586" cy="4071966"/>
          </a:xfrm>
          <a:prstGeom prst="chevron">
            <a:avLst>
              <a:gd name="adj" fmla="val 81359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429124" y="1428736"/>
            <a:ext cx="3348062" cy="4071966"/>
          </a:xfrm>
          <a:prstGeom prst="chevron">
            <a:avLst>
              <a:gd name="adj" fmla="val 82489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2071670" y="2143116"/>
            <a:ext cx="2428892" cy="2643206"/>
          </a:xfrm>
          <a:prstGeom prst="chevron">
            <a:avLst>
              <a:gd name="adj" fmla="val 76653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357686" y="2143116"/>
            <a:ext cx="2571768" cy="2643206"/>
          </a:xfrm>
          <a:prstGeom prst="chevron">
            <a:avLst>
              <a:gd name="adj" fmla="val 78045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2857488" y="2571744"/>
            <a:ext cx="1643074" cy="1785950"/>
          </a:xfrm>
          <a:prstGeom prst="chevron">
            <a:avLst>
              <a:gd name="adj" fmla="val 71922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357686" y="2571744"/>
            <a:ext cx="1785950" cy="1785950"/>
          </a:xfrm>
          <a:prstGeom prst="chevron">
            <a:avLst>
              <a:gd name="adj" fmla="val 74845"/>
            </a:avLst>
          </a:prstGeom>
          <a:gradFill>
            <a:gsLst>
              <a:gs pos="72000">
                <a:srgbClr val="64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ntacion_11_by_ttinoo-d5iqql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64291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214446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857356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9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07180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64333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28624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85775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500662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07219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715108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44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54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501090" y="0"/>
            <a:ext cx="647935" cy="500042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64291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1214446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1857356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242889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307180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364333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428624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492922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5572132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614366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flipV="1">
            <a:off x="6786578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flipV="1">
            <a:off x="7358114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flipV="1">
            <a:off x="8001024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flipV="1">
            <a:off x="8572560" y="6429396"/>
            <a:ext cx="577024" cy="428604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57385">
            <a:off x="6819900" y="4429132"/>
            <a:ext cx="2324100" cy="1476375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3000"/>
                            </p:stCondLst>
                            <p:childTnLst>
                              <p:par>
                                <p:cTn id="28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TE Y SENSUAL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Y SENSUALIDAD</Template>
  <TotalTime>0</TotalTime>
  <Words>46</Words>
  <Application>Microsoft Office PowerPoint</Application>
  <PresentationFormat>Presentación en pantalla (4:3)</PresentationFormat>
  <Paragraphs>16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ARTE Y SENSUALIDAD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2013-09-22T14:23:29Z</dcterms:created>
  <dcterms:modified xsi:type="dcterms:W3CDTF">2013-09-22T14:32:16Z</dcterms:modified>
</cp:coreProperties>
</file>