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62" r:id="rId4"/>
    <p:sldId id="270" r:id="rId5"/>
    <p:sldId id="281" r:id="rId6"/>
    <p:sldId id="257" r:id="rId7"/>
    <p:sldId id="259" r:id="rId8"/>
    <p:sldId id="261" r:id="rId9"/>
    <p:sldId id="269" r:id="rId10"/>
    <p:sldId id="258" r:id="rId11"/>
    <p:sldId id="267" r:id="rId12"/>
    <p:sldId id="277" r:id="rId13"/>
    <p:sldId id="268" r:id="rId14"/>
    <p:sldId id="264" r:id="rId15"/>
    <p:sldId id="263" r:id="rId16"/>
    <p:sldId id="266" r:id="rId17"/>
    <p:sldId id="278" r:id="rId18"/>
    <p:sldId id="276" r:id="rId19"/>
    <p:sldId id="279" r:id="rId20"/>
    <p:sldId id="274" r:id="rId21"/>
    <p:sldId id="273" r:id="rId22"/>
    <p:sldId id="272" r:id="rId23"/>
    <p:sldId id="285" r:id="rId24"/>
    <p:sldId id="283" r:id="rId25"/>
    <p:sldId id="282" r:id="rId26"/>
    <p:sldId id="286" r:id="rId27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W0q85Nj3k9YiegyxIBCyQ" hashData="NCkJaqP5SNVLkTqliZxriLPiXu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660066"/>
    <a:srgbClr val="7E0000"/>
    <a:srgbClr val="000092"/>
    <a:srgbClr val="003E00"/>
    <a:srgbClr val="006600"/>
    <a:srgbClr val="0000C4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1755" autoAdjust="0"/>
    <p:restoredTop sz="94660"/>
  </p:normalViewPr>
  <p:slideViewPr>
    <p:cSldViewPr>
      <p:cViewPr>
        <p:scale>
          <a:sx n="400" d="100"/>
          <a:sy n="400" d="100"/>
        </p:scale>
        <p:origin x="495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2D2E5-2BF9-4037-96A7-1434C68B69E3}" type="datetimeFigureOut">
              <a:rPr lang="es-PE" smtClean="0"/>
              <a:pPr/>
              <a:t>13/03/2019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33F3D0-753F-4B4A-BAF8-F6EB7665167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3F3D0-753F-4B4A-BAF8-F6EB76651673}" type="slidenum">
              <a:rPr lang="es-PE" smtClean="0"/>
              <a:pPr/>
              <a:t>15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25B5D-127B-4FD3-ABCF-CBB695CC5D08}" type="datetimeFigureOut">
              <a:rPr lang="es-PE" smtClean="0"/>
              <a:pPr/>
              <a:t>13/03/2019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21B6D-505F-4D3A-8FAB-FA7A10D8844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25B5D-127B-4FD3-ABCF-CBB695CC5D08}" type="datetimeFigureOut">
              <a:rPr lang="es-PE" smtClean="0"/>
              <a:pPr/>
              <a:t>13/03/2019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21B6D-505F-4D3A-8FAB-FA7A10D8844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25B5D-127B-4FD3-ABCF-CBB695CC5D08}" type="datetimeFigureOut">
              <a:rPr lang="es-PE" smtClean="0"/>
              <a:pPr/>
              <a:t>13/03/2019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21B6D-505F-4D3A-8FAB-FA7A10D8844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25B5D-127B-4FD3-ABCF-CBB695CC5D08}" type="datetimeFigureOut">
              <a:rPr lang="es-PE" smtClean="0"/>
              <a:pPr/>
              <a:t>13/03/2019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21B6D-505F-4D3A-8FAB-FA7A10D8844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25B5D-127B-4FD3-ABCF-CBB695CC5D08}" type="datetimeFigureOut">
              <a:rPr lang="es-PE" smtClean="0"/>
              <a:pPr/>
              <a:t>13/03/2019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21B6D-505F-4D3A-8FAB-FA7A10D8844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25B5D-127B-4FD3-ABCF-CBB695CC5D08}" type="datetimeFigureOut">
              <a:rPr lang="es-PE" smtClean="0"/>
              <a:pPr/>
              <a:t>13/03/2019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21B6D-505F-4D3A-8FAB-FA7A10D8844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25B5D-127B-4FD3-ABCF-CBB695CC5D08}" type="datetimeFigureOut">
              <a:rPr lang="es-PE" smtClean="0"/>
              <a:pPr/>
              <a:t>13/03/2019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21B6D-505F-4D3A-8FAB-FA7A10D8844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25B5D-127B-4FD3-ABCF-CBB695CC5D08}" type="datetimeFigureOut">
              <a:rPr lang="es-PE" smtClean="0"/>
              <a:pPr/>
              <a:t>13/03/2019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21B6D-505F-4D3A-8FAB-FA7A10D8844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25B5D-127B-4FD3-ABCF-CBB695CC5D08}" type="datetimeFigureOut">
              <a:rPr lang="es-PE" smtClean="0"/>
              <a:pPr/>
              <a:t>13/03/2019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21B6D-505F-4D3A-8FAB-FA7A10D8844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25B5D-127B-4FD3-ABCF-CBB695CC5D08}" type="datetimeFigureOut">
              <a:rPr lang="es-PE" smtClean="0"/>
              <a:pPr/>
              <a:t>13/03/2019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21B6D-505F-4D3A-8FAB-FA7A10D8844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25B5D-127B-4FD3-ABCF-CBB695CC5D08}" type="datetimeFigureOut">
              <a:rPr lang="es-PE" smtClean="0"/>
              <a:pPr/>
              <a:t>13/03/2019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21B6D-505F-4D3A-8FAB-FA7A10D8844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C25B5D-127B-4FD3-ABCF-CBB695CC5D08}" type="datetimeFigureOut">
              <a:rPr lang="es-PE" smtClean="0"/>
              <a:pPr/>
              <a:t>13/03/2019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21B6D-505F-4D3A-8FAB-FA7A10D8844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gif"/><Relationship Id="rId4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5.gif"/><Relationship Id="rId4" Type="http://schemas.openxmlformats.org/officeDocument/2006/relationships/image" Target="../media/image74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1.png"/><Relationship Id="rId18" Type="http://schemas.openxmlformats.org/officeDocument/2006/relationships/image" Target="../media/image8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7.png"/><Relationship Id="rId11" Type="http://schemas.openxmlformats.org/officeDocument/2006/relationships/image" Target="../media/image8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6.png"/><Relationship Id="rId9" Type="http://schemas.openxmlformats.org/officeDocument/2006/relationships/image" Target="../media/image7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f8b7c717a6cfd46619405e416ab2f0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8798" y="0"/>
            <a:ext cx="3715202" cy="5143500"/>
          </a:xfrm>
          <a:prstGeom prst="rect">
            <a:avLst/>
          </a:prstGeom>
        </p:spPr>
      </p:pic>
      <p:pic>
        <p:nvPicPr>
          <p:cNvPr id="6" name="5 Imagen" descr="31f9cfa5ab115651dde34bb208dfbf7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3747756" cy="5143500"/>
          </a:xfrm>
          <a:prstGeom prst="rect">
            <a:avLst/>
          </a:prstGeom>
        </p:spPr>
      </p:pic>
      <p:pic>
        <p:nvPicPr>
          <p:cNvPr id="7" name="6 Imagen" descr="cooltext317675050524344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3969388" y="0"/>
            <a:ext cx="542179" cy="571486"/>
          </a:xfrm>
          <a:prstGeom prst="rect">
            <a:avLst/>
          </a:prstGeom>
          <a:effectLst/>
        </p:spPr>
      </p:pic>
      <p:pic>
        <p:nvPicPr>
          <p:cNvPr id="8" name="7 Imagen" descr="cooltext317675078798278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4213138" y="571486"/>
            <a:ext cx="535333" cy="571504"/>
          </a:xfrm>
          <a:prstGeom prst="rect">
            <a:avLst/>
          </a:prstGeom>
          <a:effectLst/>
        </p:spPr>
      </p:pic>
      <p:pic>
        <p:nvPicPr>
          <p:cNvPr id="9" name="8 Imagen" descr="cooltext317675087966052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4500562" y="1142989"/>
            <a:ext cx="493398" cy="529677"/>
          </a:xfrm>
          <a:prstGeom prst="rect">
            <a:avLst/>
          </a:prstGeom>
          <a:effectLst/>
        </p:spPr>
      </p:pic>
      <p:pic>
        <p:nvPicPr>
          <p:cNvPr id="10" name="9 Imagen" descr="cooltext317675095416488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4786314" y="1643055"/>
            <a:ext cx="428629" cy="453477"/>
          </a:xfrm>
          <a:prstGeom prst="rect">
            <a:avLst/>
          </a:prstGeom>
          <a:effectLst/>
        </p:spPr>
      </p:pic>
      <p:pic>
        <p:nvPicPr>
          <p:cNvPr id="11" name="10 Imagen" descr="cooltext317675111229180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3786182" y="1994248"/>
            <a:ext cx="571504" cy="637764"/>
          </a:xfrm>
          <a:prstGeom prst="rect">
            <a:avLst/>
          </a:prstGeom>
          <a:effectLst/>
        </p:spPr>
      </p:pic>
      <p:pic>
        <p:nvPicPr>
          <p:cNvPr id="12" name="11 Imagen" descr="cooltext317675127743436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4143372" y="2500312"/>
            <a:ext cx="300009" cy="608353"/>
          </a:xfrm>
          <a:prstGeom prst="rect">
            <a:avLst/>
          </a:prstGeom>
          <a:effectLst/>
        </p:spPr>
      </p:pic>
      <p:pic>
        <p:nvPicPr>
          <p:cNvPr id="13" name="12 Imagen" descr="cooltext317675136949296.png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4214810" y="3000378"/>
            <a:ext cx="495173" cy="531583"/>
          </a:xfrm>
          <a:prstGeom prst="rect">
            <a:avLst/>
          </a:prstGeom>
          <a:effectLst/>
        </p:spPr>
      </p:pic>
      <p:pic>
        <p:nvPicPr>
          <p:cNvPr id="14" name="13 Imagen" descr="cooltext317675145349726.png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4429124" y="3500444"/>
            <a:ext cx="500066" cy="453475"/>
          </a:xfrm>
          <a:prstGeom prst="rect">
            <a:avLst/>
          </a:prstGeom>
          <a:effectLst/>
        </p:spPr>
      </p:pic>
      <p:pic>
        <p:nvPicPr>
          <p:cNvPr id="15" name="14 Imagen" descr="cooltext317675050524344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4572000" y="3929072"/>
            <a:ext cx="496403" cy="523235"/>
          </a:xfrm>
          <a:prstGeom prst="rect">
            <a:avLst/>
          </a:prstGeom>
          <a:effectLst/>
        </p:spPr>
      </p:pic>
      <p:pic>
        <p:nvPicPr>
          <p:cNvPr id="16" name="15 Imagen" descr="cooltext317675154145324.png"/>
          <p:cNvPicPr>
            <a:picLocks noChangeAspect="1"/>
          </p:cNvPicPr>
          <p:nvPr/>
        </p:nvPicPr>
        <p:blipFill>
          <a:blip r:embed="rId13">
            <a:lum contrast="40000"/>
          </a:blip>
          <a:stretch>
            <a:fillRect/>
          </a:stretch>
        </p:blipFill>
        <p:spPr>
          <a:xfrm>
            <a:off x="4786314" y="4357700"/>
            <a:ext cx="450585" cy="498374"/>
          </a:xfrm>
          <a:prstGeom prst="rect">
            <a:avLst/>
          </a:prstGeom>
          <a:effectLst/>
        </p:spPr>
      </p:pic>
      <p:pic>
        <p:nvPicPr>
          <p:cNvPr id="18" name="17 Imagen" descr="g-gif-update.php.gif"/>
          <p:cNvPicPr>
            <a:picLocks noChangeAspect="1"/>
          </p:cNvPicPr>
          <p:nvPr/>
        </p:nvPicPr>
        <p:blipFill>
          <a:blip r:embed="rId1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4786328"/>
            <a:ext cx="1312062" cy="175971"/>
          </a:xfrm>
          <a:prstGeom prst="rect">
            <a:avLst/>
          </a:prstGeom>
        </p:spPr>
      </p:pic>
    </p:spTree>
  </p:cSld>
  <p:clrMapOvr>
    <a:masterClrMapping/>
  </p:clrMapOvr>
  <p:transition advTm="24000">
    <p:sndAc>
      <p:stSnd loop="1">
        <p:snd r:embed="rId2" name="Cyndi Lauper - A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76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6314" y="0"/>
            <a:ext cx="3715202" cy="5143500"/>
          </a:xfrm>
          <a:prstGeom prst="rect">
            <a:avLst/>
          </a:prstGeom>
        </p:spPr>
      </p:pic>
      <p:pic>
        <p:nvPicPr>
          <p:cNvPr id="3" name="2 Imagen" descr="54095d180e4d506d381a80c49e92bee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0"/>
            <a:ext cx="3797651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501090" y="0"/>
            <a:ext cx="642911" cy="51435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642911" cy="51435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429125" y="0"/>
            <a:ext cx="357190" cy="5143500"/>
          </a:xfrm>
          <a:prstGeom prst="rect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500130" y="-142894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feca17840bc87d956b707f59d3203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29190" y="0"/>
            <a:ext cx="3703190" cy="5143500"/>
          </a:xfrm>
          <a:prstGeom prst="rect">
            <a:avLst/>
          </a:prstGeom>
        </p:spPr>
      </p:pic>
      <p:pic>
        <p:nvPicPr>
          <p:cNvPr id="3" name="2 Imagen" descr="5d-diy-diamond-painting-animal-color-squirrl-mosaic-pictures-diamond-painting-cartoon-rhinestones-embroidery-diamant-schildere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0"/>
            <a:ext cx="3909385" cy="5143500"/>
          </a:xfrm>
          <a:prstGeom prst="rect">
            <a:avLst/>
          </a:prstGeom>
        </p:spPr>
      </p:pic>
      <p:sp>
        <p:nvSpPr>
          <p:cNvPr id="67" name="66 Rectángulo"/>
          <p:cNvSpPr/>
          <p:nvPr/>
        </p:nvSpPr>
        <p:spPr>
          <a:xfrm>
            <a:off x="4429124" y="0"/>
            <a:ext cx="500066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8" name="67 Rectángulo"/>
          <p:cNvSpPr/>
          <p:nvPr/>
        </p:nvSpPr>
        <p:spPr>
          <a:xfrm>
            <a:off x="0" y="0"/>
            <a:ext cx="500066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9" name="68 Rectángulo"/>
          <p:cNvSpPr/>
          <p:nvPr/>
        </p:nvSpPr>
        <p:spPr>
          <a:xfrm>
            <a:off x="8643934" y="0"/>
            <a:ext cx="500066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-285770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1c85945409bc9f4acaf75a7f8b0fb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5852" y="0"/>
            <a:ext cx="2984957" cy="5143500"/>
          </a:xfrm>
          <a:prstGeom prst="rect">
            <a:avLst/>
          </a:prstGeom>
        </p:spPr>
      </p:pic>
      <p:pic>
        <p:nvPicPr>
          <p:cNvPr id="3" name="2 Imagen" descr="Screenshot_20181122-2335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0"/>
            <a:ext cx="3105741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1285852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858148" y="0"/>
            <a:ext cx="1285852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286248" y="0"/>
            <a:ext cx="428628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ffa1ac4a2dc22d1b935fc81b0a3cfd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0"/>
            <a:ext cx="3476663" cy="5143500"/>
          </a:xfrm>
          <a:prstGeom prst="rect">
            <a:avLst/>
          </a:prstGeom>
        </p:spPr>
      </p:pic>
      <p:pic>
        <p:nvPicPr>
          <p:cNvPr id="3" name="2 Imagen" descr="2a3b66e5f7ff648adfbde9be928dedc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0"/>
            <a:ext cx="3373122" cy="5143500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4429124" y="0"/>
            <a:ext cx="357190" cy="5143500"/>
          </a:xfrm>
          <a:prstGeom prst="rect">
            <a:avLst/>
          </a:prstGeom>
          <a:blipFill dpi="0" rotWithShape="1">
            <a:blip r:embed="rId4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357190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3" name="32 Rectángulo"/>
          <p:cNvSpPr/>
          <p:nvPr/>
        </p:nvSpPr>
        <p:spPr>
          <a:xfrm>
            <a:off x="8786810" y="0"/>
            <a:ext cx="357190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4" name="33 Rectángulo"/>
          <p:cNvSpPr/>
          <p:nvPr/>
        </p:nvSpPr>
        <p:spPr>
          <a:xfrm>
            <a:off x="428596" y="0"/>
            <a:ext cx="357190" cy="5143500"/>
          </a:xfrm>
          <a:prstGeom prst="rect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5" name="34 Rectángulo"/>
          <p:cNvSpPr/>
          <p:nvPr/>
        </p:nvSpPr>
        <p:spPr>
          <a:xfrm>
            <a:off x="8286776" y="0"/>
            <a:ext cx="357190" cy="5143500"/>
          </a:xfrm>
          <a:prstGeom prst="rect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0" y="-142894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8042cf8d9002c5e4839a2552434bec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0"/>
            <a:ext cx="3510643" cy="5143500"/>
          </a:xfrm>
          <a:prstGeom prst="rect">
            <a:avLst/>
          </a:prstGeom>
        </p:spPr>
      </p:pic>
      <p:pic>
        <p:nvPicPr>
          <p:cNvPr id="3" name="2 Imagen" descr="HTB11Ww9SXXXXXXYXpXXq6xXFXXX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0"/>
            <a:ext cx="3452151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785786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358214" y="0"/>
            <a:ext cx="785786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286248" y="0"/>
            <a:ext cx="571504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86013fc99d0da149304ebf085318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538" y="0"/>
            <a:ext cx="3338979" cy="5143500"/>
          </a:xfrm>
          <a:prstGeom prst="rect">
            <a:avLst/>
          </a:prstGeom>
        </p:spPr>
      </p:pic>
      <p:pic>
        <p:nvPicPr>
          <p:cNvPr id="3" name="2 Imagen" descr="539274c846d84d68d7455d115e60a4d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0"/>
            <a:ext cx="3143272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143900" y="0"/>
            <a:ext cx="1000100" cy="51435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1071538" cy="51435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429124" y="0"/>
            <a:ext cx="500066" cy="51435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-285770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b5c249c858fe517401fd6f4532def8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0"/>
            <a:ext cx="3839342" cy="5143500"/>
          </a:xfrm>
          <a:prstGeom prst="rect">
            <a:avLst/>
          </a:prstGeom>
        </p:spPr>
      </p:pic>
      <p:pic>
        <p:nvPicPr>
          <p:cNvPr id="3" name="2 Imagen" descr="26c9d47a0fb16ab7d44c7603a3baaabf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0"/>
            <a:ext cx="329806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 flipH="1">
            <a:off x="8215338" y="0"/>
            <a:ext cx="928662" cy="5143500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 flipH="1">
            <a:off x="4714876" y="0"/>
            <a:ext cx="214314" cy="5143500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14346" y="-357208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b5aae5ab402bfe33e25d7eef1a1e51--owl-paintings-acrylic-a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57752" y="0"/>
            <a:ext cx="3363530" cy="5143500"/>
          </a:xfrm>
          <a:prstGeom prst="rect">
            <a:avLst/>
          </a:prstGeom>
        </p:spPr>
      </p:pic>
      <p:pic>
        <p:nvPicPr>
          <p:cNvPr id="3" name="2 Imagen" descr="3a76b1dde3f7b052295a385ba905a8d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0" y="0"/>
            <a:ext cx="3284993" cy="514350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4286248" y="0"/>
            <a:ext cx="571504" cy="5143500"/>
          </a:xfrm>
          <a:prstGeom prst="rect">
            <a:avLst/>
          </a:prstGeom>
          <a:blipFill dpi="0" rotWithShape="1">
            <a:blip r:embed="rId4">
              <a:grayscl/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571472" y="0"/>
            <a:ext cx="428628" cy="5143500"/>
          </a:xfrm>
          <a:prstGeom prst="rect">
            <a:avLst/>
          </a:prstGeom>
          <a:blipFill dpi="0" rotWithShape="1">
            <a:blip r:embed="rId4">
              <a:grayscl/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8215338" y="0"/>
            <a:ext cx="428628" cy="5143500"/>
          </a:xfrm>
          <a:prstGeom prst="rect">
            <a:avLst/>
          </a:prstGeom>
          <a:blipFill dpi="0" rotWithShape="1">
            <a:blip r:embed="rId4">
              <a:grayscl/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500066" cy="5143500"/>
          </a:xfrm>
          <a:prstGeom prst="rect">
            <a:avLst/>
          </a:prstGeom>
          <a:blipFill dpi="0" rotWithShape="1">
            <a:blip r:embed="rId4">
              <a:grayscl/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8643934" y="0"/>
            <a:ext cx="500066" cy="5143500"/>
          </a:xfrm>
          <a:prstGeom prst="rect">
            <a:avLst/>
          </a:prstGeom>
          <a:blipFill dpi="0" rotWithShape="1">
            <a:blip r:embed="rId4">
              <a:grayscl/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-214346" y="-357208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3e5fc21fec9c02a474d7375ccf7dd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4875" y="0"/>
            <a:ext cx="3643339" cy="5143500"/>
          </a:xfrm>
          <a:prstGeom prst="rect">
            <a:avLst/>
          </a:prstGeom>
        </p:spPr>
      </p:pic>
      <p:pic>
        <p:nvPicPr>
          <p:cNvPr id="3" name="2 Imagen" descr="91e9ac706bae72516dd1f2a5a44820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0"/>
            <a:ext cx="348074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358182" y="0"/>
            <a:ext cx="785818" cy="5143500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4286248" y="0"/>
            <a:ext cx="428628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785818" cy="5143500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214332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adros-modernos-de-perr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218236" cy="5143500"/>
          </a:xfrm>
          <a:prstGeom prst="rect">
            <a:avLst/>
          </a:prstGeom>
        </p:spPr>
      </p:pic>
      <p:pic>
        <p:nvPicPr>
          <p:cNvPr id="3" name="2 Imagen" descr="ba4f2fa056b540c55e7e7ae63425b5b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0"/>
            <a:ext cx="3925623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786842" y="0"/>
            <a:ext cx="357158" cy="5143500"/>
          </a:xfrm>
          <a:prstGeom prst="rect">
            <a:avLst/>
          </a:prstGeom>
          <a:blipFill dpi="0" rotWithShape="1">
            <a:blip r:embed="rId4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357158" cy="5143500"/>
          </a:xfrm>
          <a:prstGeom prst="rect">
            <a:avLst/>
          </a:prstGeom>
          <a:blipFill dpi="0" rotWithShape="1">
            <a:blip r:embed="rId4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286248" y="0"/>
            <a:ext cx="285752" cy="5143500"/>
          </a:xfrm>
          <a:prstGeom prst="rect">
            <a:avLst/>
          </a:prstGeom>
          <a:blipFill dpi="0" rotWithShape="1">
            <a:blip r:embed="rId4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142908" y="-214332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e3b44c11a8a2c0a081a3697033383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538" y="0"/>
            <a:ext cx="3581279" cy="5143500"/>
          </a:xfrm>
          <a:prstGeom prst="rect">
            <a:avLst/>
          </a:prstGeom>
        </p:spPr>
      </p:pic>
      <p:pic>
        <p:nvPicPr>
          <p:cNvPr id="3" name="2 Imagen" descr="36b226a5566f70643ca482cdcb4a3c8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0"/>
            <a:ext cx="2928958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1071538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8072462" y="0"/>
            <a:ext cx="1071538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4643438" y="0"/>
            <a:ext cx="500066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-142908" y="-214332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4d9d6b8e987f0e8afe3d59ff7f4d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2066" y="0"/>
            <a:ext cx="3191180" cy="5143500"/>
          </a:xfrm>
          <a:prstGeom prst="rect">
            <a:avLst/>
          </a:prstGeom>
        </p:spPr>
      </p:pic>
      <p:pic>
        <p:nvPicPr>
          <p:cNvPr id="3" name="2 Imagen" descr="090e3b8294648b402038c3fc312daaf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0"/>
            <a:ext cx="3854185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 flipH="1">
            <a:off x="8215338" y="0"/>
            <a:ext cx="928662" cy="5143500"/>
          </a:xfrm>
          <a:prstGeom prst="rect">
            <a:avLst/>
          </a:prstGeom>
          <a:blipFill dpi="0" rotWithShape="1">
            <a:blip r:embed="rId4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 flipH="1">
            <a:off x="0" y="0"/>
            <a:ext cx="785754" cy="5143500"/>
          </a:xfrm>
          <a:prstGeom prst="rect">
            <a:avLst/>
          </a:prstGeom>
          <a:blipFill dpi="0" rotWithShape="1">
            <a:blip r:embed="rId4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 flipH="1">
            <a:off x="4643438" y="0"/>
            <a:ext cx="428628" cy="5143500"/>
          </a:xfrm>
          <a:prstGeom prst="rect">
            <a:avLst/>
          </a:prstGeom>
          <a:blipFill dpi="0" rotWithShape="1">
            <a:blip r:embed="rId4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142908" y="-214332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6Yt2HwJM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0"/>
            <a:ext cx="3714776" cy="5143500"/>
          </a:xfrm>
          <a:prstGeom prst="rect">
            <a:avLst/>
          </a:prstGeom>
        </p:spPr>
      </p:pic>
      <p:pic>
        <p:nvPicPr>
          <p:cNvPr id="3" name="2 Imagen" descr="8500ed058ed09398d11badd560a9817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0"/>
            <a:ext cx="3867782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501090" y="0"/>
            <a:ext cx="642911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642911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286249" y="0"/>
            <a:ext cx="357190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142908" y="-214332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0b5ee77b2a346bac0273b01de964c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0"/>
            <a:ext cx="2933852" cy="5143500"/>
          </a:xfrm>
          <a:prstGeom prst="rect">
            <a:avLst/>
          </a:prstGeom>
        </p:spPr>
      </p:pic>
      <p:pic>
        <p:nvPicPr>
          <p:cNvPr id="3" name="2 Imagen" descr="134140a62cf5e83b969270c9eba0ceb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42976" y="0"/>
            <a:ext cx="36412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072462" y="0"/>
            <a:ext cx="1071538" cy="5143500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1071538" cy="5143500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786314" y="0"/>
            <a:ext cx="357190" cy="5143500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142908" y="-214332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0385090c36c903940d64b5efaae75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3500462" cy="5143500"/>
          </a:xfrm>
          <a:prstGeom prst="rect">
            <a:avLst/>
          </a:prstGeom>
        </p:spPr>
      </p:pic>
      <p:pic>
        <p:nvPicPr>
          <p:cNvPr id="3" name="2 Imagen" descr="d3eb4d2c2fa8acb884b493ce302657b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3855593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429652" y="0"/>
            <a:ext cx="714348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714348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214810" y="0"/>
            <a:ext cx="357190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142908" y="-214332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mprar-oleos-luxury-pintura-pinturas-abstractas-sobre-telas-and-cuadros-de-of-comprar-ole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3338979" cy="5143500"/>
          </a:xfrm>
          <a:prstGeom prst="rect">
            <a:avLst/>
          </a:prstGeom>
        </p:spPr>
      </p:pic>
      <p:pic>
        <p:nvPicPr>
          <p:cNvPr id="3" name="2 Imagen" descr="cat-in-pop-art-colors-design-isolated-vector-232718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3913444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501090" y="0"/>
            <a:ext cx="642910" cy="5143500"/>
          </a:xfrm>
          <a:prstGeom prst="rect">
            <a:avLst/>
          </a:prstGeom>
          <a:blipFill dpi="0" rotWithShape="1">
            <a:blip r:embed="rId4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714348" cy="5143500"/>
          </a:xfrm>
          <a:prstGeom prst="rect">
            <a:avLst/>
          </a:prstGeom>
          <a:blipFill dpi="0" rotWithShape="1">
            <a:blip r:embed="rId4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071934" y="0"/>
            <a:ext cx="500066" cy="5143500"/>
          </a:xfrm>
          <a:prstGeom prst="rect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142908" y="-214332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0e7bf1707ed849630a55d3f5527df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3071834" cy="5143500"/>
          </a:xfrm>
          <a:prstGeom prst="rect">
            <a:avLst/>
          </a:prstGeom>
        </p:spPr>
      </p:pic>
      <p:pic>
        <p:nvPicPr>
          <p:cNvPr id="3" name="2 Imagen" descr="bd9f5901226cc69cbe66ea091a2724e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0"/>
            <a:ext cx="3086423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215338" y="0"/>
            <a:ext cx="928662" cy="51435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4071934" y="0"/>
            <a:ext cx="1142976" cy="51435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28662" cy="51435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14346" y="-214332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6yk41t-419b4a27-aa40-4898-a84b-0b6383d6db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29190" y="0"/>
            <a:ext cx="3571900" cy="5143500"/>
          </a:xfrm>
          <a:prstGeom prst="rect">
            <a:avLst/>
          </a:prstGeom>
        </p:spPr>
      </p:pic>
      <p:pic>
        <p:nvPicPr>
          <p:cNvPr id="3" name="2 Imagen" descr="dd9af50c653a4635b74b35b7a0866ebb--american-art-saatchi-onli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0"/>
            <a:ext cx="3456236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501090" y="0"/>
            <a:ext cx="642910" cy="5143500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4214810" y="0"/>
            <a:ext cx="714380" cy="5143500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714348" cy="5143500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500130" y="-357208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b66f10760821c5f347d370e53b0c8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0"/>
            <a:ext cx="3040088" cy="5143500"/>
          </a:xfrm>
          <a:prstGeom prst="rect">
            <a:avLst/>
          </a:prstGeom>
        </p:spPr>
      </p:pic>
      <p:pic>
        <p:nvPicPr>
          <p:cNvPr id="3" name="2 Imagen" descr="il_794xN.486649999_i7t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0"/>
            <a:ext cx="397931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358214" y="0"/>
            <a:ext cx="785786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785786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3857620" y="0"/>
            <a:ext cx="500066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142908" y="-214332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28b3a76622b041cfbd26d6e980670a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0"/>
            <a:ext cx="2984957" cy="5143500"/>
          </a:xfrm>
          <a:prstGeom prst="rect">
            <a:avLst/>
          </a:prstGeom>
        </p:spPr>
      </p:pic>
      <p:pic>
        <p:nvPicPr>
          <p:cNvPr id="3" name="2 Imagen" descr="f3fa7bd22567f9b69032b5882afb11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0"/>
            <a:ext cx="3506561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785786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3786182" y="0"/>
            <a:ext cx="1000132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142908" y="-214332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ff9548d8f4fdcaef85c48dc3c5fa63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6314" y="0"/>
            <a:ext cx="3494314" cy="5143500"/>
          </a:xfrm>
          <a:prstGeom prst="rect">
            <a:avLst/>
          </a:prstGeom>
        </p:spPr>
      </p:pic>
      <p:pic>
        <p:nvPicPr>
          <p:cNvPr id="3" name="2 Imagen" descr="il_794xN.762404569_2r7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0"/>
            <a:ext cx="3602895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00562" y="0"/>
            <a:ext cx="285752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14346" y="-142894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l_794xN.1398309488_bid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0"/>
            <a:ext cx="3778688" cy="5143500"/>
          </a:xfrm>
          <a:prstGeom prst="rect">
            <a:avLst/>
          </a:prstGeom>
        </p:spPr>
      </p:pic>
      <p:pic>
        <p:nvPicPr>
          <p:cNvPr id="3" name="2 Imagen" descr="New-Arrival-3D-Square-Diamond-Painting-Cross-Stitch-Kit-DIY-Diamond-Embroidery-Rhinestone-Needlework-Wall-Sticker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0"/>
            <a:ext cx="367334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714348" cy="5143500"/>
          </a:xfrm>
          <a:prstGeom prst="rect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358214" y="0"/>
            <a:ext cx="785786" cy="5143500"/>
          </a:xfrm>
          <a:prstGeom prst="rect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00562" y="0"/>
            <a:ext cx="214314" cy="5143500"/>
          </a:xfrm>
          <a:prstGeom prst="rect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14346" y="-214332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l_794xN.944480302_6cd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0"/>
            <a:ext cx="3657057" cy="5143500"/>
          </a:xfrm>
          <a:prstGeom prst="rect">
            <a:avLst/>
          </a:prstGeom>
        </p:spPr>
      </p:pic>
      <p:pic>
        <p:nvPicPr>
          <p:cNvPr id="3" name="2 Imagen" descr="night_owl_by_nanaga-d9c7fe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0"/>
            <a:ext cx="340992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785786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358214" y="0"/>
            <a:ext cx="785786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429124" y="0"/>
            <a:ext cx="500034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8" name="7 Imagen" descr="g-gif-update.php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342893">
            <a:off x="7089108" y="4367207"/>
            <a:ext cx="900437" cy="260338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142908" y="-214332"/>
            <a:ext cx="9644130" cy="5715040"/>
          </a:xfrm>
          <a:prstGeom prst="rect">
            <a:avLst/>
          </a:prstGeom>
          <a:gradFill flip="none" rotWithShape="1">
            <a:gsLst>
              <a:gs pos="59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 arte visual 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 arte visual OK</Template>
  <TotalTime>0</TotalTime>
  <Words>30</Words>
  <Application>Microsoft Office PowerPoint</Application>
  <PresentationFormat>Presentación en pantalla (16:9)</PresentationFormat>
  <Paragraphs>4</Paragraphs>
  <Slides>25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Presentación1  arte visual 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2019-03-13T23:02:14Z</dcterms:created>
  <dcterms:modified xsi:type="dcterms:W3CDTF">2019-03-13T23:07:17Z</dcterms:modified>
</cp:coreProperties>
</file>