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4" r:id="rId3"/>
    <p:sldId id="263" r:id="rId4"/>
    <p:sldId id="269" r:id="rId5"/>
    <p:sldId id="261" r:id="rId6"/>
    <p:sldId id="262" r:id="rId7"/>
    <p:sldId id="265" r:id="rId8"/>
    <p:sldId id="268" r:id="rId9"/>
    <p:sldId id="258" r:id="rId10"/>
    <p:sldId id="260" r:id="rId11"/>
    <p:sldId id="267" r:id="rId12"/>
    <p:sldId id="273" r:id="rId13"/>
    <p:sldId id="271" r:id="rId14"/>
    <p:sldId id="270" r:id="rId15"/>
    <p:sldId id="275" r:id="rId16"/>
    <p:sldId id="272" r:id="rId17"/>
    <p:sldId id="278" r:id="rId18"/>
    <p:sldId id="274" r:id="rId19"/>
    <p:sldId id="279" r:id="rId20"/>
    <p:sldId id="277" r:id="rId21"/>
    <p:sldId id="276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PlN0grj8RRT5sQPLfqmyQ" hashData="aC7IANie2x55/k3FVcuofs/u2J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211"/>
    <a:srgbClr val="9900CC"/>
    <a:srgbClr val="0000FF"/>
    <a:srgbClr val="0000F2"/>
    <a:srgbClr val="0000FE"/>
    <a:srgbClr val="3333FF"/>
    <a:srgbClr val="FF3399"/>
    <a:srgbClr val="009900"/>
    <a:srgbClr val="39AD39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110" autoAdjust="0"/>
    <p:restoredTop sz="94660"/>
  </p:normalViewPr>
  <p:slideViewPr>
    <p:cSldViewPr>
      <p:cViewPr>
        <p:scale>
          <a:sx n="50" d="100"/>
          <a:sy n="50" d="100"/>
        </p:scale>
        <p:origin x="-1074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32FB-8880-4A55-80B5-154421817F6B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1E3F-4607-43D4-AF36-D307F75D1B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32FB-8880-4A55-80B5-154421817F6B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1E3F-4607-43D4-AF36-D307F75D1B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32FB-8880-4A55-80B5-154421817F6B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1E3F-4607-43D4-AF36-D307F75D1B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32FB-8880-4A55-80B5-154421817F6B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1E3F-4607-43D4-AF36-D307F75D1B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32FB-8880-4A55-80B5-154421817F6B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1E3F-4607-43D4-AF36-D307F75D1B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32FB-8880-4A55-80B5-154421817F6B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1E3F-4607-43D4-AF36-D307F75D1B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32FB-8880-4A55-80B5-154421817F6B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1E3F-4607-43D4-AF36-D307F75D1B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32FB-8880-4A55-80B5-154421817F6B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1E3F-4607-43D4-AF36-D307F75D1B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32FB-8880-4A55-80B5-154421817F6B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1E3F-4607-43D4-AF36-D307F75D1B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32FB-8880-4A55-80B5-154421817F6B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1E3F-4607-43D4-AF36-D307F75D1B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32FB-8880-4A55-80B5-154421817F6B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01E3F-4607-43D4-AF36-D307F75D1B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A5AB25-6FAA-4BA9-BE27-45ADBED739D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532FB-8880-4A55-80B5-154421817F6B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01E3F-4607-43D4-AF36-D307F75D1B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DA71250-A5CF-4E5D-A2FD-F4EDF284FA7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7.png"/><Relationship Id="rId7" Type="http://schemas.openxmlformats.org/officeDocument/2006/relationships/image" Target="../media/image3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681abc8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3000364" y="4000504"/>
            <a:ext cx="628650" cy="666751"/>
          </a:xfrm>
          <a:prstGeom prst="rect">
            <a:avLst/>
          </a:prstGeom>
          <a:noFill/>
        </p:spPr>
      </p:pic>
      <p:pic>
        <p:nvPicPr>
          <p:cNvPr id="14340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3500430" y="4500570"/>
            <a:ext cx="628650" cy="657226"/>
          </a:xfrm>
          <a:prstGeom prst="rect">
            <a:avLst/>
          </a:prstGeom>
          <a:noFill/>
        </p:spPr>
      </p:pic>
      <p:pic>
        <p:nvPicPr>
          <p:cNvPr id="14342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4071934" y="4786322"/>
            <a:ext cx="514350" cy="657226"/>
          </a:xfrm>
          <a:prstGeom prst="rect">
            <a:avLst/>
          </a:prstGeom>
          <a:noFill/>
        </p:spPr>
      </p:pic>
      <p:pic>
        <p:nvPicPr>
          <p:cNvPr id="14344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4500562" y="5000636"/>
            <a:ext cx="600075" cy="657226"/>
          </a:xfrm>
          <a:prstGeom prst="rect">
            <a:avLst/>
          </a:prstGeom>
          <a:noFill/>
        </p:spPr>
      </p:pic>
      <p:pic>
        <p:nvPicPr>
          <p:cNvPr id="14346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5929322" y="4857760"/>
            <a:ext cx="666750" cy="666751"/>
          </a:xfrm>
          <a:prstGeom prst="rect">
            <a:avLst/>
          </a:prstGeom>
          <a:noFill/>
        </p:spPr>
      </p:pic>
      <p:pic>
        <p:nvPicPr>
          <p:cNvPr id="14348" name="Picture 12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6643702" y="4714884"/>
            <a:ext cx="304800" cy="657226"/>
          </a:xfrm>
          <a:prstGeom prst="rect">
            <a:avLst/>
          </a:prstGeom>
          <a:noFill/>
        </p:spPr>
      </p:pic>
      <p:pic>
        <p:nvPicPr>
          <p:cNvPr id="14350" name="Picture 14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6929454" y="4429132"/>
            <a:ext cx="628650" cy="657226"/>
          </a:xfrm>
          <a:prstGeom prst="rect">
            <a:avLst/>
          </a:prstGeom>
          <a:noFill/>
        </p:spPr>
      </p:pic>
      <p:pic>
        <p:nvPicPr>
          <p:cNvPr id="14352" name="Picture 16" descr="Rendered Image"/>
          <p:cNvPicPr>
            <a:picLocks noChangeAspect="1" noChangeArrowheads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7500958" y="4071942"/>
            <a:ext cx="628650" cy="666751"/>
          </a:xfrm>
          <a:prstGeom prst="rect">
            <a:avLst/>
          </a:prstGeom>
          <a:noFill/>
        </p:spPr>
      </p:pic>
      <p:pic>
        <p:nvPicPr>
          <p:cNvPr id="14354" name="Picture 18" descr="Rendered Image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7929586" y="3500438"/>
            <a:ext cx="628650" cy="666751"/>
          </a:xfrm>
          <a:prstGeom prst="rect">
            <a:avLst/>
          </a:prstGeom>
          <a:noFill/>
        </p:spPr>
      </p:pic>
      <p:pic>
        <p:nvPicPr>
          <p:cNvPr id="14356" name="Picture 20" descr="Rendered Image"/>
          <p:cNvPicPr>
            <a:picLocks noChangeAspect="1" noChangeArrowheads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8429652" y="3071810"/>
            <a:ext cx="542925" cy="657226"/>
          </a:xfrm>
          <a:prstGeom prst="rect">
            <a:avLst/>
          </a:prstGeom>
          <a:noFill/>
        </p:spPr>
      </p:pic>
      <p:pic>
        <p:nvPicPr>
          <p:cNvPr id="15" name="Picture 2" descr="Rendered Image"/>
          <p:cNvPicPr>
            <a:picLocks noChangeAspect="1" noChangeArrowheads="1"/>
          </p:cNvPicPr>
          <p:nvPr/>
        </p:nvPicPr>
        <p:blipFill>
          <a:blip r:embed="rId14">
            <a:lum contrast="40000"/>
          </a:blip>
          <a:srcRect/>
          <a:stretch>
            <a:fillRect/>
          </a:stretch>
        </p:blipFill>
        <p:spPr bwMode="auto">
          <a:xfrm>
            <a:off x="8134350" y="6286520"/>
            <a:ext cx="1009650" cy="238125"/>
          </a:xfrm>
          <a:prstGeom prst="rect">
            <a:avLst/>
          </a:prstGeom>
          <a:noFill/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15">
            <a:lum contrast="40000"/>
          </a:blip>
          <a:srcRect/>
          <a:stretch>
            <a:fillRect/>
          </a:stretch>
        </p:blipFill>
        <p:spPr bwMode="auto">
          <a:xfrm>
            <a:off x="357158" y="6500834"/>
            <a:ext cx="3400220" cy="357166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sndAc>
      <p:stSnd loop="1">
        <p:snd r:embed="rId2" name="bob sinclair bob sinclair ft. steve edwards - world hold 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0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7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b6931f8.gif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1"/>
            <a:ext cx="7143800" cy="6858000"/>
          </a:xfrm>
          <a:prstGeom prst="rect">
            <a:avLst/>
          </a:prstGeom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357958"/>
            <a:ext cx="1009650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fa8e59c.gif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357958"/>
            <a:ext cx="1009650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ndulations_psychedeliques.gif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0" y="0"/>
            <a:ext cx="9144000" cy="6786578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357958"/>
            <a:ext cx="1009650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196" name="Picture 4" descr="http://humourtop.com/gifs-animes-des-meilleures-illusions-d-optique/Illusion_animation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FCC00">
                <a:tint val="45000"/>
                <a:satMod val="400000"/>
              </a:srgb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0" y="71422"/>
            <a:ext cx="9144000" cy="6786578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5643578"/>
            <a:ext cx="857256" cy="30325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624c10cd.gif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33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571604" y="285752"/>
            <a:ext cx="6072206" cy="6072206"/>
          </a:xfrm>
          <a:prstGeom prst="rect">
            <a:avLst/>
          </a:prstGeom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357958"/>
            <a:ext cx="1009650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 descr="http://i2.asntown.net/h4/gif/optical-illusion/trippy-gifs-1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0000FE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357958"/>
            <a:ext cx="1009650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 descr="Gif con un efecto psicodélico hermoso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6786578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357958"/>
            <a:ext cx="1009650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-Eye-is-Upon-You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929454" cy="6858000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357958"/>
            <a:ext cx="1009650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8" name="Picture 4" descr="http://www.neurozinzin.com/contenu/illusions/gif-psychedelique-hypnose-animation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786578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6357958"/>
            <a:ext cx="1009650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8674" name="Picture 2" descr="http://humourtop.com/gifs-animes-des-meilleures-illusions-d-optique/Serpent_optical_illusion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0000F2">
                <a:tint val="45000"/>
                <a:satMod val="400000"/>
              </a:srgb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1214414" y="0"/>
            <a:ext cx="7042650" cy="6858000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357958"/>
            <a:ext cx="1009650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5602" name="Picture 2" descr="Gif Cube ilusión óptica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2BB814">
                <a:tint val="45000"/>
                <a:satMod val="400000"/>
              </a:srgb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1357290" y="0"/>
            <a:ext cx="6715140" cy="671514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357958"/>
            <a:ext cx="1009650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4578" name="Picture 2" descr="http://humourtop.com/gifs-animes-des-meilleures-illusions-d-optique/Escalier_illusion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F3399">
                <a:tint val="45000"/>
                <a:satMod val="400000"/>
              </a:srgb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-357222" y="0"/>
            <a:ext cx="9501222" cy="6929454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34350" y="3857628"/>
            <a:ext cx="1009650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s://lh3.googleusercontent.com/-CV0i_XRo8Tk/TjxJ6eitgsI/AAAAAAAAFTo/VdFa3Wccbew/s800/ilusion-optica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4 Marcador de contenido" descr="heart3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14744" y="2857496"/>
            <a:ext cx="1785950" cy="122610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6357958"/>
            <a:ext cx="1009650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7650" name="Picture 2" descr="http://humourtop.com/gifs-animes-des-meilleures-illusions-d-optique/Illusion_incroyable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928662" y="0"/>
            <a:ext cx="6858048" cy="6858048"/>
          </a:xfrm>
          <a:prstGeom prst="rect">
            <a:avLst/>
          </a:prstGeom>
          <a:noFill/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357958"/>
            <a:ext cx="1009650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ypnotic-Coil.gif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prstClr val="black"/>
              <a:srgbClr val="FF8211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214414" y="0"/>
            <a:ext cx="6858000" cy="6858000"/>
          </a:xfrm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6286520"/>
            <a:ext cx="902569" cy="223837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 descr="http://www.planetacurioso.com/wp-content/uploads/2008/10/ilusion-optica-movimientos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3375" y="6562725"/>
            <a:ext cx="1190625" cy="29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</p:spPr>
      </p:pic>
      <p:pic>
        <p:nvPicPr>
          <p:cNvPr id="5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6286520"/>
            <a:ext cx="902569" cy="223837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2809675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3076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6429396"/>
            <a:ext cx="1009650" cy="214315"/>
          </a:xfrm>
          <a:prstGeom prst="rect">
            <a:avLst/>
          </a:prstGeom>
          <a:noFill/>
        </p:spPr>
      </p:pic>
      <p:pic>
        <p:nvPicPr>
          <p:cNvPr id="3078" name="Picture 6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6215082"/>
            <a:ext cx="2876550" cy="342901"/>
          </a:xfrm>
          <a:prstGeom prst="rect">
            <a:avLst/>
          </a:prstGeom>
          <a:noFill/>
        </p:spPr>
      </p:pic>
      <p:pic>
        <p:nvPicPr>
          <p:cNvPr id="3080" name="Picture 8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72462" y="6429396"/>
            <a:ext cx="361950" cy="15240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RTE VISU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ARTE VISUAL</Template>
  <TotalTime>0</TotalTime>
  <Words>40</Words>
  <Application>Microsoft Office PowerPoint</Application>
  <PresentationFormat>Presentación en pantalla (4:3)</PresentationFormat>
  <Paragraphs>15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ARTE VISUAL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2013-03-12T13:49:30Z</dcterms:created>
  <dcterms:modified xsi:type="dcterms:W3CDTF">2013-03-12T13:51:18Z</dcterms:modified>
</cp:coreProperties>
</file>