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3" r:id="rId3"/>
    <p:sldId id="300" r:id="rId4"/>
    <p:sldId id="261" r:id="rId5"/>
    <p:sldId id="257" r:id="rId6"/>
    <p:sldId id="301" r:id="rId7"/>
    <p:sldId id="258" r:id="rId8"/>
    <p:sldId id="259" r:id="rId9"/>
    <p:sldId id="302" r:id="rId10"/>
    <p:sldId id="260" r:id="rId11"/>
    <p:sldId id="262" r:id="rId12"/>
    <p:sldId id="303" r:id="rId13"/>
    <p:sldId id="264" r:id="rId14"/>
    <p:sldId id="288" r:id="rId15"/>
    <p:sldId id="266" r:id="rId16"/>
    <p:sldId id="265"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97" r:id="rId32"/>
    <p:sldId id="281" r:id="rId33"/>
    <p:sldId id="282" r:id="rId34"/>
    <p:sldId id="283" r:id="rId35"/>
    <p:sldId id="284" r:id="rId36"/>
    <p:sldId id="285" r:id="rId37"/>
    <p:sldId id="286" r:id="rId38"/>
    <p:sldId id="287" r:id="rId39"/>
    <p:sldId id="289" r:id="rId40"/>
    <p:sldId id="291" r:id="rId41"/>
    <p:sldId id="292" r:id="rId42"/>
    <p:sldId id="294" r:id="rId43"/>
    <p:sldId id="290" r:id="rId44"/>
    <p:sldId id="293" r:id="rId45"/>
    <p:sldId id="295" r:id="rId46"/>
    <p:sldId id="298" r:id="rId47"/>
    <p:sldId id="296" r:id="rId48"/>
    <p:sldId id="299" r:id="rId49"/>
  </p:sldIdLst>
  <p:sldSz cx="9144000" cy="6858000" type="screen4x3"/>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LtY3scE+o8c7KK5tAdeOA" hashData="XicMfvjqyZL5mCB2o9/v6bgeiS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663300"/>
    <a:srgbClr val="835017"/>
    <a:srgbClr val="1750C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14640" autoAdjust="0"/>
    <p:restoredTop sz="94660"/>
  </p:normalViewPr>
  <p:slideViewPr>
    <p:cSldViewPr>
      <p:cViewPr>
        <p:scale>
          <a:sx n="400" d="100"/>
          <a:sy n="400" d="100"/>
        </p:scale>
        <p:origin x="6570" y="630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41B128E6-28D4-4E91-9A08-1521DD610308}" type="datetimeFigureOut">
              <a:rPr lang="es-PE" smtClean="0"/>
              <a:pPr/>
              <a:t>4/11/2016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DABDED3F-1CD9-42D8-9E61-5C81CB84609B}" type="slidenum">
              <a:rPr lang="es-PE" smtClean="0"/>
              <a:pPr/>
              <a:t>‹Nº›</a:t>
            </a:fld>
            <a:endParaRPr lang="es-PE"/>
          </a:p>
        </p:txBody>
      </p:sp>
    </p:spTree>
  </p:cSld>
  <p:clrMapOvr>
    <a:masterClrMapping/>
  </p:clrMapOvr>
  <p:transition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1B128E6-28D4-4E91-9A08-1521DD610308}" type="datetimeFigureOut">
              <a:rPr lang="es-PE" smtClean="0"/>
              <a:pPr/>
              <a:t>4/11/2016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DABDED3F-1CD9-42D8-9E61-5C81CB84609B}" type="slidenum">
              <a:rPr lang="es-PE" smtClean="0"/>
              <a:pPr/>
              <a:t>‹Nº›</a:t>
            </a:fld>
            <a:endParaRPr lang="es-PE"/>
          </a:p>
        </p:txBody>
      </p:sp>
    </p:spTree>
  </p:cSld>
  <p:clrMapOvr>
    <a:masterClrMapping/>
  </p:clrMapOvr>
  <p:transition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1B128E6-28D4-4E91-9A08-1521DD610308}" type="datetimeFigureOut">
              <a:rPr lang="es-PE" smtClean="0"/>
              <a:pPr/>
              <a:t>4/11/2016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DABDED3F-1CD9-42D8-9E61-5C81CB84609B}" type="slidenum">
              <a:rPr lang="es-PE" smtClean="0"/>
              <a:pPr/>
              <a:t>‹Nº›</a:t>
            </a:fld>
            <a:endParaRPr lang="es-PE"/>
          </a:p>
        </p:txBody>
      </p:sp>
    </p:spTree>
  </p:cSld>
  <p:clrMapOvr>
    <a:masterClrMapping/>
  </p:clrMapOvr>
  <p:transition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41B128E6-28D4-4E91-9A08-1521DD610308}" type="datetimeFigureOut">
              <a:rPr lang="es-PE" smtClean="0"/>
              <a:pPr/>
              <a:t>4/11/2016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DABDED3F-1CD9-42D8-9E61-5C81CB84609B}" type="slidenum">
              <a:rPr lang="es-PE" smtClean="0"/>
              <a:pPr/>
              <a:t>‹Nº›</a:t>
            </a:fld>
            <a:endParaRPr lang="es-PE"/>
          </a:p>
        </p:txBody>
      </p:sp>
    </p:spTree>
  </p:cSld>
  <p:clrMapOvr>
    <a:masterClrMapping/>
  </p:clrMapOvr>
  <p:transition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41B128E6-28D4-4E91-9A08-1521DD610308}" type="datetimeFigureOut">
              <a:rPr lang="es-PE" smtClean="0"/>
              <a:pPr/>
              <a:t>4/11/2016</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DABDED3F-1CD9-42D8-9E61-5C81CB84609B}" type="slidenum">
              <a:rPr lang="es-PE" smtClean="0"/>
              <a:pPr/>
              <a:t>‹Nº›</a:t>
            </a:fld>
            <a:endParaRPr lang="es-PE"/>
          </a:p>
        </p:txBody>
      </p:sp>
    </p:spTree>
  </p:cSld>
  <p:clrMapOvr>
    <a:masterClrMapping/>
  </p:clrMapOvr>
  <p:transition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41B128E6-28D4-4E91-9A08-1521DD610308}" type="datetimeFigureOut">
              <a:rPr lang="es-PE" smtClean="0"/>
              <a:pPr/>
              <a:t>4/11/2016</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DABDED3F-1CD9-42D8-9E61-5C81CB84609B}" type="slidenum">
              <a:rPr lang="es-PE" smtClean="0"/>
              <a:pPr/>
              <a:t>‹Nº›</a:t>
            </a:fld>
            <a:endParaRPr lang="es-PE"/>
          </a:p>
        </p:txBody>
      </p:sp>
    </p:spTree>
  </p:cSld>
  <p:clrMapOvr>
    <a:masterClrMapping/>
  </p:clrMapOvr>
  <p:transition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1B128E6-28D4-4E91-9A08-1521DD610308}" type="datetimeFigureOut">
              <a:rPr lang="es-PE" smtClean="0"/>
              <a:pPr/>
              <a:t>4/11/2016</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DABDED3F-1CD9-42D8-9E61-5C81CB84609B}" type="slidenum">
              <a:rPr lang="es-PE" smtClean="0"/>
              <a:pPr/>
              <a:t>‹Nº›</a:t>
            </a:fld>
            <a:endParaRPr lang="es-PE"/>
          </a:p>
        </p:txBody>
      </p:sp>
    </p:spTree>
  </p:cSld>
  <p:clrMapOvr>
    <a:masterClrMapping/>
  </p:clrMapOvr>
  <p:transition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1B128E6-28D4-4E91-9A08-1521DD610308}" type="datetimeFigureOut">
              <a:rPr lang="es-PE" smtClean="0"/>
              <a:pPr/>
              <a:t>4/11/2016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DABDED3F-1CD9-42D8-9E61-5C81CB84609B}" type="slidenum">
              <a:rPr lang="es-PE" smtClean="0"/>
              <a:pPr/>
              <a:t>‹Nº›</a:t>
            </a:fld>
            <a:endParaRPr lang="es-PE"/>
          </a:p>
        </p:txBody>
      </p:sp>
    </p:spTree>
  </p:cSld>
  <p:clrMapOvr>
    <a:masterClrMapping/>
  </p:clrMapOvr>
  <p:transition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1B128E6-28D4-4E91-9A08-1521DD610308}" type="datetimeFigureOut">
              <a:rPr lang="es-PE" smtClean="0"/>
              <a:pPr/>
              <a:t>4/11/2016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DABDED3F-1CD9-42D8-9E61-5C81CB84609B}" type="slidenum">
              <a:rPr lang="es-PE" smtClean="0"/>
              <a:pPr/>
              <a:t>‹Nº›</a:t>
            </a:fld>
            <a:endParaRPr lang="es-PE"/>
          </a:p>
        </p:txBody>
      </p:sp>
    </p:spTree>
  </p:cSld>
  <p:clrMapOvr>
    <a:masterClrMapping/>
  </p:clrMapOvr>
  <p:transition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1B128E6-28D4-4E91-9A08-1521DD610308}" type="datetimeFigureOut">
              <a:rPr lang="es-PE" smtClean="0"/>
              <a:pPr/>
              <a:t>4/11/2016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DABDED3F-1CD9-42D8-9E61-5C81CB84609B}" type="slidenum">
              <a:rPr lang="es-PE" smtClean="0"/>
              <a:pPr/>
              <a:t>‹Nº›</a:t>
            </a:fld>
            <a:endParaRPr lang="es-PE"/>
          </a:p>
        </p:txBody>
      </p:sp>
    </p:spTree>
  </p:cSld>
  <p:clrMapOvr>
    <a:masterClrMapping/>
  </p:clrMapOvr>
  <p:transition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1B128E6-28D4-4E91-9A08-1521DD610308}" type="datetimeFigureOut">
              <a:rPr lang="es-PE" smtClean="0"/>
              <a:pPr/>
              <a:t>4/11/2016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DABDED3F-1CD9-42D8-9E61-5C81CB84609B}" type="slidenum">
              <a:rPr lang="es-PE" smtClean="0"/>
              <a:pPr/>
              <a:t>‹Nº›</a:t>
            </a:fld>
            <a:endParaRPr lang="es-PE"/>
          </a:p>
        </p:txBody>
      </p:sp>
    </p:spTree>
  </p:cSld>
  <p:clrMapOvr>
    <a:masterClrMapping/>
  </p:clrMapOvr>
  <p:transition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0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B128E6-28D4-4E91-9A08-1521DD610308}" type="datetimeFigureOut">
              <a:rPr lang="es-PE" smtClean="0"/>
              <a:pPr/>
              <a:t>4/11/2016</a:t>
            </a:fld>
            <a:endParaRPr lang="es-PE"/>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BDED3F-1CD9-42D8-9E61-5C81CB84609B}"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0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7.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image" Target="../media/image55.png"/><Relationship Id="rId18" Type="http://schemas.openxmlformats.org/officeDocument/2006/relationships/image" Target="../media/image58.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1.png"/><Relationship Id="rId11" Type="http://schemas.openxmlformats.org/officeDocument/2006/relationships/image" Target="../media/image54.png"/><Relationship Id="rId5" Type="http://schemas.openxmlformats.org/officeDocument/2006/relationships/hyperlink" Target="http://www.mispps.com/" TargetMode="External"/><Relationship Id="rId15" Type="http://schemas.openxmlformats.org/officeDocument/2006/relationships/image" Target="../media/image56.png"/><Relationship Id="rId10" Type="http://schemas.openxmlformats.org/officeDocument/2006/relationships/hyperlink" Target="https://www.facebook.com/mispps" TargetMode="External"/><Relationship Id="rId4" Type="http://schemas.openxmlformats.org/officeDocument/2006/relationships/image" Target="../media/image50.png"/><Relationship Id="rId9" Type="http://schemas.openxmlformats.org/officeDocument/2006/relationships/image" Target="../media/image5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3300"/>
        </a:solidFill>
        <a:effectLst/>
      </p:bgPr>
    </p:bg>
    <p:spTree>
      <p:nvGrpSpPr>
        <p:cNvPr id="1" name=""/>
        <p:cNvGrpSpPr/>
        <p:nvPr/>
      </p:nvGrpSpPr>
      <p:grpSpPr>
        <a:xfrm>
          <a:off x="0" y="0"/>
          <a:ext cx="0" cy="0"/>
          <a:chOff x="0" y="0"/>
          <a:chExt cx="0" cy="0"/>
        </a:xfrm>
      </p:grpSpPr>
      <p:pic>
        <p:nvPicPr>
          <p:cNvPr id="2" name="1 Imagen" descr="1399115_617463884966209_1922937171_o.jpg"/>
          <p:cNvPicPr>
            <a:picLocks noGrp="1" noChangeAspect="1"/>
          </p:cNvPicPr>
          <p:nvPr isPhoto="1"/>
        </p:nvPicPr>
        <p:blipFill>
          <a:blip r:embed="rId3">
            <a:lum/>
          </a:blip>
          <a:stretch>
            <a:fillRect/>
          </a:stretch>
        </p:blipFill>
        <p:spPr>
          <a:xfrm>
            <a:off x="0" y="3175"/>
            <a:ext cx="9144000" cy="6851650"/>
          </a:xfrm>
          <a:prstGeom prst="rect">
            <a:avLst/>
          </a:prstGeom>
          <a:noFill/>
          <a:ln>
            <a:noFill/>
          </a:ln>
        </p:spPr>
      </p:pic>
      <p:sp>
        <p:nvSpPr>
          <p:cNvPr id="3" name="2 Rectángulo"/>
          <p:cNvSpPr/>
          <p:nvPr/>
        </p:nvSpPr>
        <p:spPr>
          <a:xfrm>
            <a:off x="0" y="0"/>
            <a:ext cx="2285984" cy="2285992"/>
          </a:xfrm>
          <a:prstGeom prst="rect">
            <a:avLst/>
          </a:prstGeom>
          <a:solidFill>
            <a:srgbClr val="66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2285984" y="0"/>
            <a:ext cx="2286016" cy="2285992"/>
          </a:xfrm>
          <a:prstGeom prst="rect">
            <a:avLst/>
          </a:prstGeom>
          <a:solidFill>
            <a:srgbClr val="66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4572000" y="0"/>
            <a:ext cx="2285984" cy="2285992"/>
          </a:xfrm>
          <a:prstGeom prst="rect">
            <a:avLst/>
          </a:prstGeom>
          <a:solidFill>
            <a:srgbClr val="66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6857984" y="0"/>
            <a:ext cx="2286016" cy="2285992"/>
          </a:xfrm>
          <a:prstGeom prst="rect">
            <a:avLst/>
          </a:prstGeom>
          <a:solidFill>
            <a:srgbClr val="66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0" y="2285992"/>
            <a:ext cx="2285984" cy="2286016"/>
          </a:xfrm>
          <a:prstGeom prst="rect">
            <a:avLst/>
          </a:prstGeom>
          <a:solidFill>
            <a:srgbClr val="FF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2285984" y="2285992"/>
            <a:ext cx="2286016" cy="2286016"/>
          </a:xfrm>
          <a:prstGeom prst="rect">
            <a:avLst/>
          </a:prstGeom>
          <a:solidFill>
            <a:srgbClr val="FF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4572000" y="2285992"/>
            <a:ext cx="2285984" cy="2286016"/>
          </a:xfrm>
          <a:prstGeom prst="rect">
            <a:avLst/>
          </a:prstGeom>
          <a:solidFill>
            <a:srgbClr val="FF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6857984" y="2285992"/>
            <a:ext cx="2286016" cy="2286016"/>
          </a:xfrm>
          <a:prstGeom prst="rect">
            <a:avLst/>
          </a:prstGeom>
          <a:solidFill>
            <a:srgbClr val="FF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0" y="4572008"/>
            <a:ext cx="2285984" cy="2285992"/>
          </a:xfrm>
          <a:prstGeom prst="rect">
            <a:avLst/>
          </a:prstGeom>
          <a:solidFill>
            <a:srgbClr val="66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285984" y="4572008"/>
            <a:ext cx="2286016" cy="2285992"/>
          </a:xfrm>
          <a:prstGeom prst="rect">
            <a:avLst/>
          </a:prstGeom>
          <a:solidFill>
            <a:srgbClr val="66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4572000" y="4572008"/>
            <a:ext cx="2285984" cy="2285992"/>
          </a:xfrm>
          <a:prstGeom prst="rect">
            <a:avLst/>
          </a:prstGeom>
          <a:solidFill>
            <a:srgbClr val="66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a:off x="6857984" y="4572008"/>
            <a:ext cx="2286016" cy="2285992"/>
          </a:xfrm>
          <a:prstGeom prst="rect">
            <a:avLst/>
          </a:prstGeom>
          <a:solidFill>
            <a:srgbClr val="66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8130" name="Picture 2" descr="Rendered Image"/>
          <p:cNvPicPr>
            <a:picLocks noChangeAspect="1" noChangeArrowheads="1"/>
          </p:cNvPicPr>
          <p:nvPr/>
        </p:nvPicPr>
        <p:blipFill>
          <a:blip r:embed="rId4">
            <a:lum contrast="20000"/>
          </a:blip>
          <a:srcRect/>
          <a:stretch>
            <a:fillRect/>
          </a:stretch>
        </p:blipFill>
        <p:spPr bwMode="auto">
          <a:xfrm>
            <a:off x="3214678" y="142852"/>
            <a:ext cx="2914650" cy="1038225"/>
          </a:xfrm>
          <a:prstGeom prst="rect">
            <a:avLst/>
          </a:prstGeom>
          <a:noFill/>
        </p:spPr>
      </p:pic>
      <p:pic>
        <p:nvPicPr>
          <p:cNvPr id="48132" name="Picture 4" descr="Rendered Image"/>
          <p:cNvPicPr>
            <a:picLocks noChangeAspect="1" noChangeArrowheads="1"/>
          </p:cNvPicPr>
          <p:nvPr/>
        </p:nvPicPr>
        <p:blipFill>
          <a:blip r:embed="rId5">
            <a:lum contrast="20000"/>
          </a:blip>
          <a:srcRect/>
          <a:stretch>
            <a:fillRect/>
          </a:stretch>
        </p:blipFill>
        <p:spPr bwMode="auto">
          <a:xfrm>
            <a:off x="2714612" y="1000108"/>
            <a:ext cx="4314825" cy="1066801"/>
          </a:xfrm>
          <a:prstGeom prst="rect">
            <a:avLst/>
          </a:prstGeom>
          <a:noFill/>
        </p:spPr>
      </p:pic>
      <p:pic>
        <p:nvPicPr>
          <p:cNvPr id="48136" name="Picture 8" descr="Rendered Image"/>
          <p:cNvPicPr>
            <a:picLocks noChangeAspect="1" noChangeArrowheads="1"/>
          </p:cNvPicPr>
          <p:nvPr/>
        </p:nvPicPr>
        <p:blipFill>
          <a:blip r:embed="rId6">
            <a:lum contrast="20000"/>
          </a:blip>
          <a:srcRect/>
          <a:stretch>
            <a:fillRect/>
          </a:stretch>
        </p:blipFill>
        <p:spPr bwMode="auto">
          <a:xfrm>
            <a:off x="285720" y="5572140"/>
            <a:ext cx="3571900" cy="418465"/>
          </a:xfrm>
          <a:prstGeom prst="rect">
            <a:avLst/>
          </a:prstGeom>
          <a:noFill/>
        </p:spPr>
      </p:pic>
      <p:pic>
        <p:nvPicPr>
          <p:cNvPr id="19" name="18 Imagen" descr="1399115_617463884966209_1922937171_o.jpg"/>
          <p:cNvPicPr>
            <a:picLocks noGrp="1" noChangeAspect="1"/>
          </p:cNvPicPr>
          <p:nvPr isPhoto="1"/>
        </p:nvPicPr>
        <p:blipFill>
          <a:blip r:embed="rId3">
            <a:lum/>
          </a:blip>
          <a:stretch>
            <a:fillRect/>
          </a:stretch>
        </p:blipFill>
        <p:spPr>
          <a:xfrm>
            <a:off x="0" y="0"/>
            <a:ext cx="9144000" cy="6851650"/>
          </a:xfrm>
          <a:prstGeom prst="rect">
            <a:avLst/>
          </a:prstGeom>
          <a:noFill/>
          <a:ln>
            <a:noFill/>
          </a:ln>
        </p:spPr>
      </p:pic>
    </p:spTree>
  </p:cSld>
  <p:clrMapOvr>
    <a:masterClrMapping/>
  </p:clrMapOvr>
  <p:transition advTm="20000">
    <p:sndAc>
      <p:stSnd loop="1">
        <p:snd r:embed="rId2" name="DJ_Snake_f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18" presetClass="exit" presetSubtype="9" fill="hold" grpId="0" nodeType="withEffect">
                                  <p:stCondLst>
                                    <p:cond delay="0"/>
                                  </p:stCondLst>
                                  <p:childTnLst>
                                    <p:animEffect transition="out" filter="strips(upLeft)">
                                      <p:cBhvr>
                                        <p:cTn id="8" dur="3000"/>
                                        <p:tgtEl>
                                          <p:spTgt spid="3"/>
                                        </p:tgtEl>
                                      </p:cBhvr>
                                    </p:animEffect>
                                    <p:set>
                                      <p:cBhvr>
                                        <p:cTn id="9" dur="1" fill="hold">
                                          <p:stCondLst>
                                            <p:cond delay="2999"/>
                                          </p:stCondLst>
                                        </p:cTn>
                                        <p:tgtEl>
                                          <p:spTgt spid="3"/>
                                        </p:tgtEl>
                                        <p:attrNameLst>
                                          <p:attrName>style.visibility</p:attrName>
                                        </p:attrNameLst>
                                      </p:cBhvr>
                                      <p:to>
                                        <p:strVal val="hidden"/>
                                      </p:to>
                                    </p:set>
                                  </p:childTnLst>
                                </p:cTn>
                              </p:par>
                              <p:par>
                                <p:cTn id="10" presetID="18" presetClass="exit" presetSubtype="9" fill="hold" grpId="0" nodeType="withEffect">
                                  <p:stCondLst>
                                    <p:cond delay="0"/>
                                  </p:stCondLst>
                                  <p:childTnLst>
                                    <p:animEffect transition="out" filter="strips(upLeft)">
                                      <p:cBhvr>
                                        <p:cTn id="11" dur="3000"/>
                                        <p:tgtEl>
                                          <p:spTgt spid="8"/>
                                        </p:tgtEl>
                                      </p:cBhvr>
                                    </p:animEffect>
                                    <p:set>
                                      <p:cBhvr>
                                        <p:cTn id="12" dur="1" fill="hold">
                                          <p:stCondLst>
                                            <p:cond delay="2999"/>
                                          </p:stCondLst>
                                        </p:cTn>
                                        <p:tgtEl>
                                          <p:spTgt spid="8"/>
                                        </p:tgtEl>
                                        <p:attrNameLst>
                                          <p:attrName>style.visibility</p:attrName>
                                        </p:attrNameLst>
                                      </p:cBhvr>
                                      <p:to>
                                        <p:strVal val="hidden"/>
                                      </p:to>
                                    </p:set>
                                  </p:childTnLst>
                                </p:cTn>
                              </p:par>
                              <p:par>
                                <p:cTn id="13" presetID="18" presetClass="exit" presetSubtype="9" fill="hold" grpId="0" nodeType="withEffect">
                                  <p:stCondLst>
                                    <p:cond delay="0"/>
                                  </p:stCondLst>
                                  <p:childTnLst>
                                    <p:animEffect transition="out" filter="strips(upLeft)">
                                      <p:cBhvr>
                                        <p:cTn id="14" dur="3000"/>
                                        <p:tgtEl>
                                          <p:spTgt spid="9"/>
                                        </p:tgtEl>
                                      </p:cBhvr>
                                    </p:animEffect>
                                    <p:set>
                                      <p:cBhvr>
                                        <p:cTn id="15" dur="1" fill="hold">
                                          <p:stCondLst>
                                            <p:cond delay="2999"/>
                                          </p:stCondLst>
                                        </p:cTn>
                                        <p:tgtEl>
                                          <p:spTgt spid="9"/>
                                        </p:tgtEl>
                                        <p:attrNameLst>
                                          <p:attrName>style.visibility</p:attrName>
                                        </p:attrNameLst>
                                      </p:cBhvr>
                                      <p:to>
                                        <p:strVal val="hidden"/>
                                      </p:to>
                                    </p:set>
                                  </p:childTnLst>
                                </p:cTn>
                              </p:par>
                              <p:par>
                                <p:cTn id="16" presetID="18" presetClass="exit" presetSubtype="9" fill="hold" grpId="0" nodeType="withEffect">
                                  <p:stCondLst>
                                    <p:cond delay="0"/>
                                  </p:stCondLst>
                                  <p:childTnLst>
                                    <p:animEffect transition="out" filter="strips(upLeft)">
                                      <p:cBhvr>
                                        <p:cTn id="17" dur="3000"/>
                                        <p:tgtEl>
                                          <p:spTgt spid="10"/>
                                        </p:tgtEl>
                                      </p:cBhvr>
                                    </p:animEffect>
                                    <p:set>
                                      <p:cBhvr>
                                        <p:cTn id="18" dur="1" fill="hold">
                                          <p:stCondLst>
                                            <p:cond delay="2999"/>
                                          </p:stCondLst>
                                        </p:cTn>
                                        <p:tgtEl>
                                          <p:spTgt spid="10"/>
                                        </p:tgtEl>
                                        <p:attrNameLst>
                                          <p:attrName>style.visibility</p:attrName>
                                        </p:attrNameLst>
                                      </p:cBhvr>
                                      <p:to>
                                        <p:strVal val="hidden"/>
                                      </p:to>
                                    </p:set>
                                  </p:childTnLst>
                                </p:cTn>
                              </p:par>
                              <p:par>
                                <p:cTn id="19" presetID="3" presetClass="exit" presetSubtype="10" fill="hold" grpId="0" nodeType="withEffect">
                                  <p:stCondLst>
                                    <p:cond delay="0"/>
                                  </p:stCondLst>
                                  <p:childTnLst>
                                    <p:animEffect transition="out" filter="blinds(horizontal)">
                                      <p:cBhvr>
                                        <p:cTn id="20" dur="3000"/>
                                        <p:tgtEl>
                                          <p:spTgt spid="11"/>
                                        </p:tgtEl>
                                      </p:cBhvr>
                                    </p:animEffect>
                                    <p:set>
                                      <p:cBhvr>
                                        <p:cTn id="21" dur="1" fill="hold">
                                          <p:stCondLst>
                                            <p:cond delay="2999"/>
                                          </p:stCondLst>
                                        </p:cTn>
                                        <p:tgtEl>
                                          <p:spTgt spid="11"/>
                                        </p:tgtEl>
                                        <p:attrNameLst>
                                          <p:attrName>style.visibility</p:attrName>
                                        </p:attrNameLst>
                                      </p:cBhvr>
                                      <p:to>
                                        <p:strVal val="hidden"/>
                                      </p:to>
                                    </p:set>
                                  </p:childTnLst>
                                </p:cTn>
                              </p:par>
                              <p:par>
                                <p:cTn id="22" presetID="3" presetClass="exit" presetSubtype="10" fill="hold" grpId="0" nodeType="withEffect">
                                  <p:stCondLst>
                                    <p:cond delay="0"/>
                                  </p:stCondLst>
                                  <p:childTnLst>
                                    <p:animEffect transition="out" filter="blinds(horizontal)">
                                      <p:cBhvr>
                                        <p:cTn id="23" dur="3000"/>
                                        <p:tgtEl>
                                          <p:spTgt spid="12"/>
                                        </p:tgtEl>
                                      </p:cBhvr>
                                    </p:animEffect>
                                    <p:set>
                                      <p:cBhvr>
                                        <p:cTn id="24" dur="1" fill="hold">
                                          <p:stCondLst>
                                            <p:cond delay="2999"/>
                                          </p:stCondLst>
                                        </p:cTn>
                                        <p:tgtEl>
                                          <p:spTgt spid="12"/>
                                        </p:tgtEl>
                                        <p:attrNameLst>
                                          <p:attrName>style.visibility</p:attrName>
                                        </p:attrNameLst>
                                      </p:cBhvr>
                                      <p:to>
                                        <p:strVal val="hidden"/>
                                      </p:to>
                                    </p:set>
                                  </p:childTnLst>
                                </p:cTn>
                              </p:par>
                              <p:par>
                                <p:cTn id="25" presetID="3" presetClass="exit" presetSubtype="10" fill="hold" grpId="0" nodeType="withEffect">
                                  <p:stCondLst>
                                    <p:cond delay="0"/>
                                  </p:stCondLst>
                                  <p:childTnLst>
                                    <p:animEffect transition="out" filter="blinds(horizontal)">
                                      <p:cBhvr>
                                        <p:cTn id="26" dur="3000"/>
                                        <p:tgtEl>
                                          <p:spTgt spid="13"/>
                                        </p:tgtEl>
                                      </p:cBhvr>
                                    </p:animEffect>
                                    <p:set>
                                      <p:cBhvr>
                                        <p:cTn id="27" dur="1" fill="hold">
                                          <p:stCondLst>
                                            <p:cond delay="2999"/>
                                          </p:stCondLst>
                                        </p:cTn>
                                        <p:tgtEl>
                                          <p:spTgt spid="13"/>
                                        </p:tgtEl>
                                        <p:attrNameLst>
                                          <p:attrName>style.visibility</p:attrName>
                                        </p:attrNameLst>
                                      </p:cBhvr>
                                      <p:to>
                                        <p:strVal val="hidden"/>
                                      </p:to>
                                    </p:set>
                                  </p:childTnLst>
                                </p:cTn>
                              </p:par>
                              <p:par>
                                <p:cTn id="28" presetID="3" presetClass="exit" presetSubtype="10" fill="hold" grpId="0" nodeType="withEffect">
                                  <p:stCondLst>
                                    <p:cond delay="0"/>
                                  </p:stCondLst>
                                  <p:childTnLst>
                                    <p:animEffect transition="out" filter="blinds(horizontal)">
                                      <p:cBhvr>
                                        <p:cTn id="29" dur="3000"/>
                                        <p:tgtEl>
                                          <p:spTgt spid="14"/>
                                        </p:tgtEl>
                                      </p:cBhvr>
                                    </p:animEffect>
                                    <p:set>
                                      <p:cBhvr>
                                        <p:cTn id="30" dur="1" fill="hold">
                                          <p:stCondLst>
                                            <p:cond delay="2999"/>
                                          </p:stCondLst>
                                        </p:cTn>
                                        <p:tgtEl>
                                          <p:spTgt spid="14"/>
                                        </p:tgtEl>
                                        <p:attrNameLst>
                                          <p:attrName>style.visibility</p:attrName>
                                        </p:attrNameLst>
                                      </p:cBhvr>
                                      <p:to>
                                        <p:strVal val="hidden"/>
                                      </p:to>
                                    </p:set>
                                  </p:childTnLst>
                                </p:cTn>
                              </p:par>
                              <p:par>
                                <p:cTn id="31" presetID="18" presetClass="exit" presetSubtype="12" fill="hold" grpId="0" nodeType="withEffect">
                                  <p:stCondLst>
                                    <p:cond delay="0"/>
                                  </p:stCondLst>
                                  <p:childTnLst>
                                    <p:animEffect transition="out" filter="strips(downLeft)">
                                      <p:cBhvr>
                                        <p:cTn id="32" dur="3000"/>
                                        <p:tgtEl>
                                          <p:spTgt spid="15"/>
                                        </p:tgtEl>
                                      </p:cBhvr>
                                    </p:animEffect>
                                    <p:set>
                                      <p:cBhvr>
                                        <p:cTn id="33" dur="1" fill="hold">
                                          <p:stCondLst>
                                            <p:cond delay="2999"/>
                                          </p:stCondLst>
                                        </p:cTn>
                                        <p:tgtEl>
                                          <p:spTgt spid="15"/>
                                        </p:tgtEl>
                                        <p:attrNameLst>
                                          <p:attrName>style.visibility</p:attrName>
                                        </p:attrNameLst>
                                      </p:cBhvr>
                                      <p:to>
                                        <p:strVal val="hidden"/>
                                      </p:to>
                                    </p:set>
                                  </p:childTnLst>
                                </p:cTn>
                              </p:par>
                              <p:par>
                                <p:cTn id="34" presetID="18" presetClass="exit" presetSubtype="12" fill="hold" grpId="0" nodeType="withEffect">
                                  <p:stCondLst>
                                    <p:cond delay="0"/>
                                  </p:stCondLst>
                                  <p:childTnLst>
                                    <p:animEffect transition="out" filter="strips(downLeft)">
                                      <p:cBhvr>
                                        <p:cTn id="35" dur="3000"/>
                                        <p:tgtEl>
                                          <p:spTgt spid="16"/>
                                        </p:tgtEl>
                                      </p:cBhvr>
                                    </p:animEffect>
                                    <p:set>
                                      <p:cBhvr>
                                        <p:cTn id="36" dur="1" fill="hold">
                                          <p:stCondLst>
                                            <p:cond delay="2999"/>
                                          </p:stCondLst>
                                        </p:cTn>
                                        <p:tgtEl>
                                          <p:spTgt spid="16"/>
                                        </p:tgtEl>
                                        <p:attrNameLst>
                                          <p:attrName>style.visibility</p:attrName>
                                        </p:attrNameLst>
                                      </p:cBhvr>
                                      <p:to>
                                        <p:strVal val="hidden"/>
                                      </p:to>
                                    </p:set>
                                  </p:childTnLst>
                                </p:cTn>
                              </p:par>
                              <p:par>
                                <p:cTn id="37" presetID="18" presetClass="exit" presetSubtype="12" fill="hold" grpId="0" nodeType="withEffect">
                                  <p:stCondLst>
                                    <p:cond delay="0"/>
                                  </p:stCondLst>
                                  <p:childTnLst>
                                    <p:animEffect transition="out" filter="strips(downLeft)">
                                      <p:cBhvr>
                                        <p:cTn id="38" dur="3000"/>
                                        <p:tgtEl>
                                          <p:spTgt spid="17"/>
                                        </p:tgtEl>
                                      </p:cBhvr>
                                    </p:animEffect>
                                    <p:set>
                                      <p:cBhvr>
                                        <p:cTn id="39" dur="1" fill="hold">
                                          <p:stCondLst>
                                            <p:cond delay="2999"/>
                                          </p:stCondLst>
                                        </p:cTn>
                                        <p:tgtEl>
                                          <p:spTgt spid="17"/>
                                        </p:tgtEl>
                                        <p:attrNameLst>
                                          <p:attrName>style.visibility</p:attrName>
                                        </p:attrNameLst>
                                      </p:cBhvr>
                                      <p:to>
                                        <p:strVal val="hidden"/>
                                      </p:to>
                                    </p:set>
                                  </p:childTnLst>
                                </p:cTn>
                              </p:par>
                              <p:par>
                                <p:cTn id="40" presetID="18" presetClass="exit" presetSubtype="12" fill="hold" grpId="0" nodeType="withEffect">
                                  <p:stCondLst>
                                    <p:cond delay="0"/>
                                  </p:stCondLst>
                                  <p:childTnLst>
                                    <p:animEffect transition="out" filter="strips(downLeft)">
                                      <p:cBhvr>
                                        <p:cTn id="41" dur="3000"/>
                                        <p:tgtEl>
                                          <p:spTgt spid="18"/>
                                        </p:tgtEl>
                                      </p:cBhvr>
                                    </p:animEffect>
                                    <p:set>
                                      <p:cBhvr>
                                        <p:cTn id="42" dur="1" fill="hold">
                                          <p:stCondLst>
                                            <p:cond delay="2999"/>
                                          </p:stCondLst>
                                        </p:cTn>
                                        <p:tgtEl>
                                          <p:spTgt spid="18"/>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par>
                          <p:cTn id="50" fill="hold">
                            <p:stCondLst>
                              <p:cond delay="3000"/>
                            </p:stCondLst>
                            <p:childTnLst>
                              <p:par>
                                <p:cTn id="51" presetID="52" presetClass="entr" presetSubtype="0" fill="hold" nodeType="afterEffect">
                                  <p:stCondLst>
                                    <p:cond delay="0"/>
                                  </p:stCondLst>
                                  <p:childTnLst>
                                    <p:set>
                                      <p:cBhvr>
                                        <p:cTn id="52" dur="1" fill="hold">
                                          <p:stCondLst>
                                            <p:cond delay="0"/>
                                          </p:stCondLst>
                                        </p:cTn>
                                        <p:tgtEl>
                                          <p:spTgt spid="48130"/>
                                        </p:tgtEl>
                                        <p:attrNameLst>
                                          <p:attrName>style.visibility</p:attrName>
                                        </p:attrNameLst>
                                      </p:cBhvr>
                                      <p:to>
                                        <p:strVal val="visible"/>
                                      </p:to>
                                    </p:set>
                                    <p:animScale>
                                      <p:cBhvr>
                                        <p:cTn id="53" dur="2000" decel="50000" fill="hold">
                                          <p:stCondLst>
                                            <p:cond delay="0"/>
                                          </p:stCondLst>
                                        </p:cTn>
                                        <p:tgtEl>
                                          <p:spTgt spid="481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2000" decel="50000" fill="hold">
                                          <p:stCondLst>
                                            <p:cond delay="0"/>
                                          </p:stCondLst>
                                        </p:cTn>
                                        <p:tgtEl>
                                          <p:spTgt spid="48130"/>
                                        </p:tgtEl>
                                        <p:attrNameLst>
                                          <p:attrName>ppt_x</p:attrName>
                                          <p:attrName>ppt_y</p:attrName>
                                        </p:attrNameLst>
                                      </p:cBhvr>
                                    </p:animMotion>
                                    <p:animEffect transition="in" filter="fade">
                                      <p:cBhvr>
                                        <p:cTn id="55" dur="2000"/>
                                        <p:tgtEl>
                                          <p:spTgt spid="48130"/>
                                        </p:tgtEl>
                                      </p:cBhvr>
                                    </p:animEffect>
                                  </p:childTnLst>
                                </p:cTn>
                              </p:par>
                            </p:childTnLst>
                          </p:cTn>
                        </p:par>
                        <p:par>
                          <p:cTn id="56" fill="hold">
                            <p:stCondLst>
                              <p:cond delay="5000"/>
                            </p:stCondLst>
                            <p:childTnLst>
                              <p:par>
                                <p:cTn id="57" presetID="52" presetClass="entr" presetSubtype="0" fill="hold" nodeType="afterEffect">
                                  <p:stCondLst>
                                    <p:cond delay="0"/>
                                  </p:stCondLst>
                                  <p:childTnLst>
                                    <p:set>
                                      <p:cBhvr>
                                        <p:cTn id="58" dur="1" fill="hold">
                                          <p:stCondLst>
                                            <p:cond delay="0"/>
                                          </p:stCondLst>
                                        </p:cTn>
                                        <p:tgtEl>
                                          <p:spTgt spid="48132"/>
                                        </p:tgtEl>
                                        <p:attrNameLst>
                                          <p:attrName>style.visibility</p:attrName>
                                        </p:attrNameLst>
                                      </p:cBhvr>
                                      <p:to>
                                        <p:strVal val="visible"/>
                                      </p:to>
                                    </p:set>
                                    <p:animScale>
                                      <p:cBhvr>
                                        <p:cTn id="59" dur="2000" decel="50000" fill="hold">
                                          <p:stCondLst>
                                            <p:cond delay="0"/>
                                          </p:stCondLst>
                                        </p:cTn>
                                        <p:tgtEl>
                                          <p:spTgt spid="481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2000" decel="50000" fill="hold">
                                          <p:stCondLst>
                                            <p:cond delay="0"/>
                                          </p:stCondLst>
                                        </p:cTn>
                                        <p:tgtEl>
                                          <p:spTgt spid="48132"/>
                                        </p:tgtEl>
                                        <p:attrNameLst>
                                          <p:attrName>ppt_x</p:attrName>
                                          <p:attrName>ppt_y</p:attrName>
                                        </p:attrNameLst>
                                      </p:cBhvr>
                                    </p:animMotion>
                                    <p:animEffect transition="in" filter="fade">
                                      <p:cBhvr>
                                        <p:cTn id="61" dur="2000"/>
                                        <p:tgtEl>
                                          <p:spTgt spid="48132"/>
                                        </p:tgtEl>
                                      </p:cBhvr>
                                    </p:animEffect>
                                  </p:childTnLst>
                                </p:cTn>
                              </p:par>
                            </p:childTnLst>
                          </p:cTn>
                        </p:par>
                        <p:par>
                          <p:cTn id="62" fill="hold">
                            <p:stCondLst>
                              <p:cond delay="7000"/>
                            </p:stCondLst>
                            <p:childTnLst>
                              <p:par>
                                <p:cTn id="63" presetID="12" presetClass="entr" presetSubtype="1" fill="hold" nodeType="afterEffect">
                                  <p:stCondLst>
                                    <p:cond delay="0"/>
                                  </p:stCondLst>
                                  <p:childTnLst>
                                    <p:set>
                                      <p:cBhvr>
                                        <p:cTn id="64" dur="1" fill="hold">
                                          <p:stCondLst>
                                            <p:cond delay="0"/>
                                          </p:stCondLst>
                                        </p:cTn>
                                        <p:tgtEl>
                                          <p:spTgt spid="48136"/>
                                        </p:tgtEl>
                                        <p:attrNameLst>
                                          <p:attrName>style.visibility</p:attrName>
                                        </p:attrNameLst>
                                      </p:cBhvr>
                                      <p:to>
                                        <p:strVal val="visible"/>
                                      </p:to>
                                    </p:set>
                                    <p:animEffect transition="in" filter="slide(fromTop)">
                                      <p:cBhvr>
                                        <p:cTn id="65" dur="2000"/>
                                        <p:tgtEl>
                                          <p:spTgt spid="48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r="-11000"/>
          </a:stretch>
        </a:blipFill>
        <a:effectLst/>
      </p:bgPr>
    </p:bg>
    <p:spTree>
      <p:nvGrpSpPr>
        <p:cNvPr id="1" name=""/>
        <p:cNvGrpSpPr/>
        <p:nvPr/>
      </p:nvGrpSpPr>
      <p:grpSpPr>
        <a:xfrm>
          <a:off x="0" y="0"/>
          <a:ext cx="0" cy="0"/>
          <a:chOff x="0" y="0"/>
          <a:chExt cx="0" cy="0"/>
        </a:xfrm>
      </p:grpSpPr>
      <p:pic>
        <p:nvPicPr>
          <p:cNvPr id="3" name="2 Imagen" descr="zoom.png"/>
          <p:cNvPicPr>
            <a:picLocks noChangeAspect="1"/>
          </p:cNvPicPr>
          <p:nvPr/>
        </p:nvPicPr>
        <p:blipFill>
          <a:blip r:embed="rId3"/>
          <a:stretch>
            <a:fillRect/>
          </a:stretch>
        </p:blipFill>
        <p:spPr>
          <a:xfrm>
            <a:off x="0" y="571480"/>
            <a:ext cx="9144000" cy="5429898"/>
          </a:xfrm>
          <a:prstGeom prst="rect">
            <a:avLst/>
          </a:prstGeom>
        </p:spPr>
      </p:pic>
      <p:sp>
        <p:nvSpPr>
          <p:cNvPr id="4" name="3 CuadroTexto"/>
          <p:cNvSpPr txBox="1"/>
          <p:nvPr/>
        </p:nvSpPr>
        <p:spPr>
          <a:xfrm>
            <a:off x="1714480" y="1214422"/>
            <a:ext cx="5643602" cy="4308872"/>
          </a:xfrm>
          <a:prstGeom prst="rect">
            <a:avLst/>
          </a:prstGeom>
          <a:noFill/>
        </p:spPr>
        <p:txBody>
          <a:bodyPr wrap="square" rtlCol="0">
            <a:spAutoFit/>
          </a:bodyPr>
          <a:lstStyle/>
          <a:p>
            <a:pPr algn="ctr"/>
            <a:r>
              <a:rPr lang="es-PE" sz="2000" dirty="0" smtClean="0">
                <a:solidFill>
                  <a:schemeClr val="bg1"/>
                </a:solidFill>
                <a:latin typeface="Britannic Bold" pitchFamily="34" charset="0"/>
              </a:rPr>
              <a:t>¿Qué es el arte urbano?</a:t>
            </a:r>
          </a:p>
          <a:p>
            <a:r>
              <a:rPr lang="es-PE" sz="1600" dirty="0" smtClean="0">
                <a:solidFill>
                  <a:schemeClr val="bg1"/>
                </a:solidFill>
              </a:rPr>
              <a:t>Se considera arte urbano a todo aquello que engloba a las diferentes expresiones artísticas que se representan en la calle como forma de protesta o como simple representación artística de un aspecto de la cultura popular o tradicional de una zona concreta o simplemente de los movimientos sociales más predominantes en cada territorio.</a:t>
            </a:r>
          </a:p>
          <a:p>
            <a:r>
              <a:rPr lang="es-PE" sz="1600" dirty="0" smtClean="0">
                <a:solidFill>
                  <a:schemeClr val="bg1"/>
                </a:solidFill>
              </a:rPr>
              <a:t>Precisamente, debido a ese carácter urbano y de reflejo de la sociedad que vive en cada zona y con la ventaja de localizarse en lugares públicos y muy transitados, el arte urbano pretende sorprender a los espectadores tanto esporádicos como fieles. Suele tener un llamativo mensaje subversivo que critica a la sociedad con ironía e invita a la lucha social, la crítica política o, simplemente, a la reflexión. Sin embargo, existe cierto debate sobre los objetivos reales de los artistas que actualmente intervienen el espacio público</a:t>
            </a:r>
          </a:p>
          <a:p>
            <a:endParaRPr lang="es-PE" sz="1600" dirty="0">
              <a:solidFill>
                <a:schemeClr val="bg1"/>
              </a:solidFill>
            </a:endParaRPr>
          </a:p>
        </p:txBody>
      </p:sp>
      <p:sp>
        <p:nvSpPr>
          <p:cNvPr id="5" name="4 Rectángulo"/>
          <p:cNvSpPr/>
          <p:nvPr/>
        </p:nvSpPr>
        <p:spPr>
          <a:xfrm>
            <a:off x="-214346" y="0"/>
            <a:ext cx="10072758" cy="750096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012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5" name="4 Rectángulo"/>
          <p:cNvSpPr/>
          <p:nvPr/>
        </p:nvSpPr>
        <p:spPr>
          <a:xfrm>
            <a:off x="0" y="0"/>
            <a:ext cx="2285984"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285984" y="0"/>
            <a:ext cx="2286016"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4572000" y="0"/>
            <a:ext cx="2285984"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6857984" y="0"/>
            <a:ext cx="2286016"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0" y="2285992"/>
            <a:ext cx="2285984" cy="2286016"/>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2285984" y="2285992"/>
            <a:ext cx="2286016" cy="2286016"/>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4572000" y="2285992"/>
            <a:ext cx="2285984" cy="2286016"/>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6857984" y="2285992"/>
            <a:ext cx="2286016" cy="2286016"/>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0" y="4572008"/>
            <a:ext cx="2285984"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2285984" y="4572008"/>
            <a:ext cx="2286016"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4572000" y="4572008"/>
            <a:ext cx="2285984"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6857984" y="4572008"/>
            <a:ext cx="2286016"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6" presetClass="exit" presetSubtype="32" fill="hold" grpId="0" nodeType="withEffect">
                                  <p:stCondLst>
                                    <p:cond delay="0"/>
                                  </p:stCondLst>
                                  <p:childTnLst>
                                    <p:animEffect transition="out" filter="circle(out)">
                                      <p:cBhvr>
                                        <p:cTn id="8" dur="3000"/>
                                        <p:tgtEl>
                                          <p:spTgt spid="5"/>
                                        </p:tgtEl>
                                      </p:cBhvr>
                                    </p:animEffect>
                                    <p:set>
                                      <p:cBhvr>
                                        <p:cTn id="9" dur="1" fill="hold">
                                          <p:stCondLst>
                                            <p:cond delay="2999"/>
                                          </p:stCondLst>
                                        </p:cTn>
                                        <p:tgtEl>
                                          <p:spTgt spid="5"/>
                                        </p:tgtEl>
                                        <p:attrNameLst>
                                          <p:attrName>style.visibility</p:attrName>
                                        </p:attrNameLst>
                                      </p:cBhvr>
                                      <p:to>
                                        <p:strVal val="hidden"/>
                                      </p:to>
                                    </p:set>
                                  </p:childTnLst>
                                </p:cTn>
                              </p:par>
                              <p:par>
                                <p:cTn id="10" presetID="6" presetClass="exit" presetSubtype="32" fill="hold" grpId="0" nodeType="withEffect">
                                  <p:stCondLst>
                                    <p:cond delay="0"/>
                                  </p:stCondLst>
                                  <p:childTnLst>
                                    <p:animEffect transition="out" filter="circle(out)">
                                      <p:cBhvr>
                                        <p:cTn id="11" dur="3000"/>
                                        <p:tgtEl>
                                          <p:spTgt spid="6"/>
                                        </p:tgtEl>
                                      </p:cBhvr>
                                    </p:animEffect>
                                    <p:set>
                                      <p:cBhvr>
                                        <p:cTn id="12" dur="1" fill="hold">
                                          <p:stCondLst>
                                            <p:cond delay="2999"/>
                                          </p:stCondLst>
                                        </p:cTn>
                                        <p:tgtEl>
                                          <p:spTgt spid="6"/>
                                        </p:tgtEl>
                                        <p:attrNameLst>
                                          <p:attrName>style.visibility</p:attrName>
                                        </p:attrNameLst>
                                      </p:cBhvr>
                                      <p:to>
                                        <p:strVal val="hidden"/>
                                      </p:to>
                                    </p:set>
                                  </p:childTnLst>
                                </p:cTn>
                              </p:par>
                              <p:par>
                                <p:cTn id="13" presetID="6" presetClass="exit" presetSubtype="32" fill="hold" grpId="0" nodeType="withEffect">
                                  <p:stCondLst>
                                    <p:cond delay="0"/>
                                  </p:stCondLst>
                                  <p:childTnLst>
                                    <p:animEffect transition="out" filter="circle(out)">
                                      <p:cBhvr>
                                        <p:cTn id="14" dur="3000"/>
                                        <p:tgtEl>
                                          <p:spTgt spid="7"/>
                                        </p:tgtEl>
                                      </p:cBhvr>
                                    </p:animEffect>
                                    <p:set>
                                      <p:cBhvr>
                                        <p:cTn id="15" dur="1" fill="hold">
                                          <p:stCondLst>
                                            <p:cond delay="2999"/>
                                          </p:stCondLst>
                                        </p:cTn>
                                        <p:tgtEl>
                                          <p:spTgt spid="7"/>
                                        </p:tgtEl>
                                        <p:attrNameLst>
                                          <p:attrName>style.visibility</p:attrName>
                                        </p:attrNameLst>
                                      </p:cBhvr>
                                      <p:to>
                                        <p:strVal val="hidden"/>
                                      </p:to>
                                    </p:set>
                                  </p:childTnLst>
                                </p:cTn>
                              </p:par>
                              <p:par>
                                <p:cTn id="16" presetID="6" presetClass="exit" presetSubtype="32" fill="hold" grpId="0" nodeType="withEffect">
                                  <p:stCondLst>
                                    <p:cond delay="0"/>
                                  </p:stCondLst>
                                  <p:childTnLst>
                                    <p:animEffect transition="out" filter="circle(out)">
                                      <p:cBhvr>
                                        <p:cTn id="17" dur="3000"/>
                                        <p:tgtEl>
                                          <p:spTgt spid="8"/>
                                        </p:tgtEl>
                                      </p:cBhvr>
                                    </p:animEffect>
                                    <p:set>
                                      <p:cBhvr>
                                        <p:cTn id="18" dur="1" fill="hold">
                                          <p:stCondLst>
                                            <p:cond delay="2999"/>
                                          </p:stCondLst>
                                        </p:cTn>
                                        <p:tgtEl>
                                          <p:spTgt spid="8"/>
                                        </p:tgtEl>
                                        <p:attrNameLst>
                                          <p:attrName>style.visibility</p:attrName>
                                        </p:attrNameLst>
                                      </p:cBhvr>
                                      <p:to>
                                        <p:strVal val="hidden"/>
                                      </p:to>
                                    </p:set>
                                  </p:childTnLst>
                                </p:cTn>
                              </p:par>
                              <p:par>
                                <p:cTn id="19" presetID="5" presetClass="exit" presetSubtype="10" fill="hold" grpId="0" nodeType="withEffect">
                                  <p:stCondLst>
                                    <p:cond delay="0"/>
                                  </p:stCondLst>
                                  <p:childTnLst>
                                    <p:animEffect transition="out" filter="checkerboard(across)">
                                      <p:cBhvr>
                                        <p:cTn id="20" dur="3000"/>
                                        <p:tgtEl>
                                          <p:spTgt spid="9"/>
                                        </p:tgtEl>
                                      </p:cBhvr>
                                    </p:animEffect>
                                    <p:set>
                                      <p:cBhvr>
                                        <p:cTn id="21" dur="1" fill="hold">
                                          <p:stCondLst>
                                            <p:cond delay="2999"/>
                                          </p:stCondLst>
                                        </p:cTn>
                                        <p:tgtEl>
                                          <p:spTgt spid="9"/>
                                        </p:tgtEl>
                                        <p:attrNameLst>
                                          <p:attrName>style.visibility</p:attrName>
                                        </p:attrNameLst>
                                      </p:cBhvr>
                                      <p:to>
                                        <p:strVal val="hidden"/>
                                      </p:to>
                                    </p:set>
                                  </p:childTnLst>
                                </p:cTn>
                              </p:par>
                              <p:par>
                                <p:cTn id="22" presetID="5" presetClass="exit" presetSubtype="10" fill="hold" grpId="0" nodeType="withEffect">
                                  <p:stCondLst>
                                    <p:cond delay="0"/>
                                  </p:stCondLst>
                                  <p:childTnLst>
                                    <p:animEffect transition="out" filter="checkerboard(across)">
                                      <p:cBhvr>
                                        <p:cTn id="23" dur="3000"/>
                                        <p:tgtEl>
                                          <p:spTgt spid="10"/>
                                        </p:tgtEl>
                                      </p:cBhvr>
                                    </p:animEffect>
                                    <p:set>
                                      <p:cBhvr>
                                        <p:cTn id="24" dur="1" fill="hold">
                                          <p:stCondLst>
                                            <p:cond delay="2999"/>
                                          </p:stCondLst>
                                        </p:cTn>
                                        <p:tgtEl>
                                          <p:spTgt spid="10"/>
                                        </p:tgtEl>
                                        <p:attrNameLst>
                                          <p:attrName>style.visibility</p:attrName>
                                        </p:attrNameLst>
                                      </p:cBhvr>
                                      <p:to>
                                        <p:strVal val="hidden"/>
                                      </p:to>
                                    </p:set>
                                  </p:childTnLst>
                                </p:cTn>
                              </p:par>
                              <p:par>
                                <p:cTn id="25" presetID="5" presetClass="exit" presetSubtype="10" fill="hold" grpId="0" nodeType="withEffect">
                                  <p:stCondLst>
                                    <p:cond delay="0"/>
                                  </p:stCondLst>
                                  <p:childTnLst>
                                    <p:animEffect transition="out" filter="checkerboard(across)">
                                      <p:cBhvr>
                                        <p:cTn id="26" dur="3000"/>
                                        <p:tgtEl>
                                          <p:spTgt spid="11"/>
                                        </p:tgtEl>
                                      </p:cBhvr>
                                    </p:animEffect>
                                    <p:set>
                                      <p:cBhvr>
                                        <p:cTn id="27" dur="1" fill="hold">
                                          <p:stCondLst>
                                            <p:cond delay="2999"/>
                                          </p:stCondLst>
                                        </p:cTn>
                                        <p:tgtEl>
                                          <p:spTgt spid="11"/>
                                        </p:tgtEl>
                                        <p:attrNameLst>
                                          <p:attrName>style.visibility</p:attrName>
                                        </p:attrNameLst>
                                      </p:cBhvr>
                                      <p:to>
                                        <p:strVal val="hidden"/>
                                      </p:to>
                                    </p:set>
                                  </p:childTnLst>
                                </p:cTn>
                              </p:par>
                              <p:par>
                                <p:cTn id="28" presetID="5" presetClass="exit" presetSubtype="10" fill="hold" grpId="0" nodeType="withEffect">
                                  <p:stCondLst>
                                    <p:cond delay="0"/>
                                  </p:stCondLst>
                                  <p:childTnLst>
                                    <p:animEffect transition="out" filter="checkerboard(across)">
                                      <p:cBhvr>
                                        <p:cTn id="29" dur="3000"/>
                                        <p:tgtEl>
                                          <p:spTgt spid="12"/>
                                        </p:tgtEl>
                                      </p:cBhvr>
                                    </p:animEffect>
                                    <p:set>
                                      <p:cBhvr>
                                        <p:cTn id="30" dur="1" fill="hold">
                                          <p:stCondLst>
                                            <p:cond delay="2999"/>
                                          </p:stCondLst>
                                        </p:cTn>
                                        <p:tgtEl>
                                          <p:spTgt spid="12"/>
                                        </p:tgtEl>
                                        <p:attrNameLst>
                                          <p:attrName>style.visibility</p:attrName>
                                        </p:attrNameLst>
                                      </p:cBhvr>
                                      <p:to>
                                        <p:strVal val="hidden"/>
                                      </p:to>
                                    </p:set>
                                  </p:childTnLst>
                                </p:cTn>
                              </p:par>
                              <p:par>
                                <p:cTn id="31" presetID="6" presetClass="exit" presetSubtype="32" fill="hold" grpId="0" nodeType="withEffect">
                                  <p:stCondLst>
                                    <p:cond delay="0"/>
                                  </p:stCondLst>
                                  <p:childTnLst>
                                    <p:animEffect transition="out" filter="circle(out)">
                                      <p:cBhvr>
                                        <p:cTn id="32" dur="3000"/>
                                        <p:tgtEl>
                                          <p:spTgt spid="13"/>
                                        </p:tgtEl>
                                      </p:cBhvr>
                                    </p:animEffect>
                                    <p:set>
                                      <p:cBhvr>
                                        <p:cTn id="33" dur="1" fill="hold">
                                          <p:stCondLst>
                                            <p:cond delay="2999"/>
                                          </p:stCondLst>
                                        </p:cTn>
                                        <p:tgtEl>
                                          <p:spTgt spid="13"/>
                                        </p:tgtEl>
                                        <p:attrNameLst>
                                          <p:attrName>style.visibility</p:attrName>
                                        </p:attrNameLst>
                                      </p:cBhvr>
                                      <p:to>
                                        <p:strVal val="hidden"/>
                                      </p:to>
                                    </p:set>
                                  </p:childTnLst>
                                </p:cTn>
                              </p:par>
                              <p:par>
                                <p:cTn id="34" presetID="6" presetClass="exit" presetSubtype="32" fill="hold" grpId="0" nodeType="withEffect">
                                  <p:stCondLst>
                                    <p:cond delay="0"/>
                                  </p:stCondLst>
                                  <p:childTnLst>
                                    <p:animEffect transition="out" filter="circle(out)">
                                      <p:cBhvr>
                                        <p:cTn id="35" dur="3000"/>
                                        <p:tgtEl>
                                          <p:spTgt spid="14"/>
                                        </p:tgtEl>
                                      </p:cBhvr>
                                    </p:animEffect>
                                    <p:set>
                                      <p:cBhvr>
                                        <p:cTn id="36" dur="1" fill="hold">
                                          <p:stCondLst>
                                            <p:cond delay="2999"/>
                                          </p:stCondLst>
                                        </p:cTn>
                                        <p:tgtEl>
                                          <p:spTgt spid="14"/>
                                        </p:tgtEl>
                                        <p:attrNameLst>
                                          <p:attrName>style.visibility</p:attrName>
                                        </p:attrNameLst>
                                      </p:cBhvr>
                                      <p:to>
                                        <p:strVal val="hidden"/>
                                      </p:to>
                                    </p:set>
                                  </p:childTnLst>
                                </p:cTn>
                              </p:par>
                              <p:par>
                                <p:cTn id="37" presetID="6" presetClass="exit" presetSubtype="32" fill="hold" grpId="0" nodeType="withEffect">
                                  <p:stCondLst>
                                    <p:cond delay="0"/>
                                  </p:stCondLst>
                                  <p:childTnLst>
                                    <p:animEffect transition="out" filter="circle(out)">
                                      <p:cBhvr>
                                        <p:cTn id="38" dur="3000"/>
                                        <p:tgtEl>
                                          <p:spTgt spid="15"/>
                                        </p:tgtEl>
                                      </p:cBhvr>
                                    </p:animEffect>
                                    <p:set>
                                      <p:cBhvr>
                                        <p:cTn id="39" dur="1" fill="hold">
                                          <p:stCondLst>
                                            <p:cond delay="2999"/>
                                          </p:stCondLst>
                                        </p:cTn>
                                        <p:tgtEl>
                                          <p:spTgt spid="15"/>
                                        </p:tgtEl>
                                        <p:attrNameLst>
                                          <p:attrName>style.visibility</p:attrName>
                                        </p:attrNameLst>
                                      </p:cBhvr>
                                      <p:to>
                                        <p:strVal val="hidden"/>
                                      </p:to>
                                    </p:set>
                                  </p:childTnLst>
                                </p:cTn>
                              </p:par>
                              <p:par>
                                <p:cTn id="40" presetID="6" presetClass="exit" presetSubtype="32" fill="hold" grpId="0" nodeType="withEffect">
                                  <p:stCondLst>
                                    <p:cond delay="0"/>
                                  </p:stCondLst>
                                  <p:childTnLst>
                                    <p:animEffect transition="out" filter="circle(out)">
                                      <p:cBhvr>
                                        <p:cTn id="41" dur="3000"/>
                                        <p:tgtEl>
                                          <p:spTgt spid="16"/>
                                        </p:tgtEl>
                                      </p:cBhvr>
                                    </p:animEffect>
                                    <p:set>
                                      <p:cBhvr>
                                        <p:cTn id="42" dur="1" fill="hold">
                                          <p:stCondLst>
                                            <p:cond delay="2999"/>
                                          </p:stCondLst>
                                        </p:cTn>
                                        <p:tgtEl>
                                          <p:spTgt spid="16"/>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0" y="0"/>
            <a:ext cx="2285984" cy="2285992"/>
          </a:xfrm>
          <a:prstGeom prst="rect">
            <a:avLst/>
          </a:prstGeom>
          <a:solidFill>
            <a:srgbClr val="FFFF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rgbClr val="FFFF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rgbClr val="FFFF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rgbClr val="FFFF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3" presetClass="exit" presetSubtype="10" fill="hold" grpId="0" nodeType="withEffect">
                                  <p:stCondLst>
                                    <p:cond delay="0"/>
                                  </p:stCondLst>
                                  <p:childTnLst>
                                    <p:animEffect transition="out" filter="blinds(horizontal)">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3" presetClass="exit" presetSubtype="10" fill="hold" grpId="0" nodeType="withEffect">
                                  <p:stCondLst>
                                    <p:cond delay="0"/>
                                  </p:stCondLst>
                                  <p:childTnLst>
                                    <p:animEffect transition="out" filter="blinds(horizontal)">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3" presetClass="exit" presetSubtype="10" fill="hold" grpId="0" nodeType="withEffect">
                                  <p:stCondLst>
                                    <p:cond delay="0"/>
                                  </p:stCondLst>
                                  <p:childTnLst>
                                    <p:animEffect transition="out" filter="blinds(horizontal)">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3" presetClass="exit" presetSubtype="10" fill="hold" grpId="0" nodeType="withEffect">
                                  <p:stCondLst>
                                    <p:cond delay="0"/>
                                  </p:stCondLst>
                                  <p:childTnLst>
                                    <p:animEffect transition="out" filter="blinds(horizontal)">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3" presetClass="exit" presetSubtype="10" fill="hold" grpId="0" nodeType="withEffect">
                                  <p:stCondLst>
                                    <p:cond delay="0"/>
                                  </p:stCondLst>
                                  <p:childTnLst>
                                    <p:animEffect transition="out" filter="blinds(horizontal)">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par>
                                <p:cTn id="22" presetID="3" presetClass="exit" presetSubtype="10" fill="hold" grpId="0" nodeType="withEffect">
                                  <p:stCondLst>
                                    <p:cond delay="0"/>
                                  </p:stCondLst>
                                  <p:childTnLst>
                                    <p:animEffect transition="out" filter="blinds(horizontal)">
                                      <p:cBhvr>
                                        <p:cTn id="23" dur="3000"/>
                                        <p:tgtEl>
                                          <p:spTgt spid="13"/>
                                        </p:tgtEl>
                                      </p:cBhvr>
                                    </p:animEffect>
                                    <p:set>
                                      <p:cBhvr>
                                        <p:cTn id="24" dur="1" fill="hold">
                                          <p:stCondLst>
                                            <p:cond delay="2999"/>
                                          </p:stCondLst>
                                        </p:cTn>
                                        <p:tgtEl>
                                          <p:spTgt spid="13"/>
                                        </p:tgtEl>
                                        <p:attrNameLst>
                                          <p:attrName>style.visibility</p:attrName>
                                        </p:attrNameLst>
                                      </p:cBhvr>
                                      <p:to>
                                        <p:strVal val="hidden"/>
                                      </p:to>
                                    </p:set>
                                  </p:childTnLst>
                                </p:cTn>
                              </p:par>
                              <p:par>
                                <p:cTn id="25" presetID="3" presetClass="exit" presetSubtype="10" fill="hold" grpId="0" nodeType="withEffect">
                                  <p:stCondLst>
                                    <p:cond delay="0"/>
                                  </p:stCondLst>
                                  <p:childTnLst>
                                    <p:animEffect transition="out" filter="blinds(horizontal)">
                                      <p:cBhvr>
                                        <p:cTn id="26" dur="3000"/>
                                        <p:tgtEl>
                                          <p:spTgt spid="14"/>
                                        </p:tgtEl>
                                      </p:cBhvr>
                                    </p:animEffect>
                                    <p:set>
                                      <p:cBhvr>
                                        <p:cTn id="27" dur="1" fill="hold">
                                          <p:stCondLst>
                                            <p:cond delay="2999"/>
                                          </p:stCondLst>
                                        </p:cTn>
                                        <p:tgtEl>
                                          <p:spTgt spid="14"/>
                                        </p:tgtEl>
                                        <p:attrNameLst>
                                          <p:attrName>style.visibility</p:attrName>
                                        </p:attrNameLst>
                                      </p:cBhvr>
                                      <p:to>
                                        <p:strVal val="hidden"/>
                                      </p:to>
                                    </p:set>
                                  </p:childTnLst>
                                </p:cTn>
                              </p:par>
                              <p:par>
                                <p:cTn id="28" presetID="3" presetClass="exit" presetSubtype="10" fill="hold" grpId="0" nodeType="withEffect">
                                  <p:stCondLst>
                                    <p:cond delay="0"/>
                                  </p:stCondLst>
                                  <p:childTnLst>
                                    <p:animEffect transition="out" filter="blinds(horizontal)">
                                      <p:cBhvr>
                                        <p:cTn id="29" dur="3000"/>
                                        <p:tgtEl>
                                          <p:spTgt spid="15"/>
                                        </p:tgtEl>
                                      </p:cBhvr>
                                    </p:animEffect>
                                    <p:set>
                                      <p:cBhvr>
                                        <p:cTn id="30" dur="1" fill="hold">
                                          <p:stCondLst>
                                            <p:cond delay="2999"/>
                                          </p:stCondLst>
                                        </p:cTn>
                                        <p:tgtEl>
                                          <p:spTgt spid="15"/>
                                        </p:tgtEl>
                                        <p:attrNameLst>
                                          <p:attrName>style.visibility</p:attrName>
                                        </p:attrNameLst>
                                      </p:cBhvr>
                                      <p:to>
                                        <p:strVal val="hidden"/>
                                      </p:to>
                                    </p:set>
                                  </p:childTnLst>
                                </p:cTn>
                              </p:par>
                              <p:par>
                                <p:cTn id="31" presetID="6" presetClass="exit" presetSubtype="16" fill="hold" grpId="0" nodeType="withEffect">
                                  <p:stCondLst>
                                    <p:cond delay="0"/>
                                  </p:stCondLst>
                                  <p:childTnLst>
                                    <p:animEffect transition="out" filter="circle(in)">
                                      <p:cBhvr>
                                        <p:cTn id="32" dur="3000"/>
                                        <p:tgtEl>
                                          <p:spTgt spid="8"/>
                                        </p:tgtEl>
                                      </p:cBhvr>
                                    </p:animEffect>
                                    <p:set>
                                      <p:cBhvr>
                                        <p:cTn id="33" dur="1" fill="hold">
                                          <p:stCondLst>
                                            <p:cond delay="2999"/>
                                          </p:stCondLst>
                                        </p:cTn>
                                        <p:tgtEl>
                                          <p:spTgt spid="8"/>
                                        </p:tgtEl>
                                        <p:attrNameLst>
                                          <p:attrName>style.visibility</p:attrName>
                                        </p:attrNameLst>
                                      </p:cBhvr>
                                      <p:to>
                                        <p:strVal val="hidden"/>
                                      </p:to>
                                    </p:set>
                                  </p:childTnLst>
                                </p:cTn>
                              </p:par>
                              <p:par>
                                <p:cTn id="34" presetID="6" presetClass="exit" presetSubtype="16" fill="hold" grpId="0" nodeType="withEffect">
                                  <p:stCondLst>
                                    <p:cond delay="0"/>
                                  </p:stCondLst>
                                  <p:childTnLst>
                                    <p:animEffect transition="out" filter="circle(in)">
                                      <p:cBhvr>
                                        <p:cTn id="35" dur="3000"/>
                                        <p:tgtEl>
                                          <p:spTgt spid="9"/>
                                        </p:tgtEl>
                                      </p:cBhvr>
                                    </p:animEffect>
                                    <p:set>
                                      <p:cBhvr>
                                        <p:cTn id="36" dur="1" fill="hold">
                                          <p:stCondLst>
                                            <p:cond delay="2999"/>
                                          </p:stCondLst>
                                        </p:cTn>
                                        <p:tgtEl>
                                          <p:spTgt spid="9"/>
                                        </p:tgtEl>
                                        <p:attrNameLst>
                                          <p:attrName>style.visibility</p:attrName>
                                        </p:attrNameLst>
                                      </p:cBhvr>
                                      <p:to>
                                        <p:strVal val="hidden"/>
                                      </p:to>
                                    </p:set>
                                  </p:childTnLst>
                                </p:cTn>
                              </p:par>
                              <p:par>
                                <p:cTn id="37" presetID="6" presetClass="exit" presetSubtype="16" fill="hold" grpId="0" nodeType="withEffect">
                                  <p:stCondLst>
                                    <p:cond delay="0"/>
                                  </p:stCondLst>
                                  <p:childTnLst>
                                    <p:animEffect transition="out" filter="circle(in)">
                                      <p:cBhvr>
                                        <p:cTn id="38" dur="3000"/>
                                        <p:tgtEl>
                                          <p:spTgt spid="10"/>
                                        </p:tgtEl>
                                      </p:cBhvr>
                                    </p:animEffect>
                                    <p:set>
                                      <p:cBhvr>
                                        <p:cTn id="39" dur="1" fill="hold">
                                          <p:stCondLst>
                                            <p:cond delay="2999"/>
                                          </p:stCondLst>
                                        </p:cTn>
                                        <p:tgtEl>
                                          <p:spTgt spid="10"/>
                                        </p:tgtEl>
                                        <p:attrNameLst>
                                          <p:attrName>style.visibility</p:attrName>
                                        </p:attrNameLst>
                                      </p:cBhvr>
                                      <p:to>
                                        <p:strVal val="hidden"/>
                                      </p:to>
                                    </p:set>
                                  </p:childTnLst>
                                </p:cTn>
                              </p:par>
                              <p:par>
                                <p:cTn id="40" presetID="6" presetClass="exit" presetSubtype="16" fill="hold" grpId="0" nodeType="withEffect">
                                  <p:stCondLst>
                                    <p:cond delay="0"/>
                                  </p:stCondLst>
                                  <p:childTnLst>
                                    <p:animEffect transition="out" filter="circle(in)">
                                      <p:cBhvr>
                                        <p:cTn id="41" dur="3000"/>
                                        <p:tgtEl>
                                          <p:spTgt spid="11"/>
                                        </p:tgtEl>
                                      </p:cBhvr>
                                    </p:animEffect>
                                    <p:set>
                                      <p:cBhvr>
                                        <p:cTn id="42" dur="1" fill="hold">
                                          <p:stCondLst>
                                            <p:cond delay="2999"/>
                                          </p:stCondLst>
                                        </p:cTn>
                                        <p:tgtEl>
                                          <p:spTgt spid="11"/>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r="-11000"/>
          </a:stretch>
        </a:blipFill>
        <a:effectLst/>
      </p:bgPr>
    </p:bg>
    <p:spTree>
      <p:nvGrpSpPr>
        <p:cNvPr id="1" name=""/>
        <p:cNvGrpSpPr/>
        <p:nvPr/>
      </p:nvGrpSpPr>
      <p:grpSpPr>
        <a:xfrm>
          <a:off x="0" y="0"/>
          <a:ext cx="0" cy="0"/>
          <a:chOff x="0" y="0"/>
          <a:chExt cx="0" cy="0"/>
        </a:xfrm>
      </p:grpSpPr>
      <p:pic>
        <p:nvPicPr>
          <p:cNvPr id="3" name="2 Imagen" descr="zoom.png"/>
          <p:cNvPicPr>
            <a:picLocks noChangeAspect="1"/>
          </p:cNvPicPr>
          <p:nvPr/>
        </p:nvPicPr>
        <p:blipFill>
          <a:blip r:embed="rId3"/>
          <a:stretch>
            <a:fillRect/>
          </a:stretch>
        </p:blipFill>
        <p:spPr>
          <a:xfrm>
            <a:off x="0" y="571480"/>
            <a:ext cx="9144000" cy="5429898"/>
          </a:xfrm>
          <a:prstGeom prst="rect">
            <a:avLst/>
          </a:prstGeom>
        </p:spPr>
      </p:pic>
      <p:sp>
        <p:nvSpPr>
          <p:cNvPr id="4" name="3 CuadroTexto"/>
          <p:cNvSpPr txBox="1"/>
          <p:nvPr/>
        </p:nvSpPr>
        <p:spPr>
          <a:xfrm>
            <a:off x="1857356" y="1714488"/>
            <a:ext cx="5357850" cy="3323987"/>
          </a:xfrm>
          <a:prstGeom prst="rect">
            <a:avLst/>
          </a:prstGeom>
          <a:noFill/>
        </p:spPr>
        <p:txBody>
          <a:bodyPr wrap="square" rtlCol="0">
            <a:spAutoFit/>
          </a:bodyPr>
          <a:lstStyle/>
          <a:p>
            <a:r>
              <a:rPr lang="es-PE" sz="1600" dirty="0" smtClean="0">
                <a:solidFill>
                  <a:schemeClr val="bg1"/>
                </a:solidFill>
              </a:rPr>
              <a:t>Este arte urbano se puede reflejar en distintas variantes: </a:t>
            </a:r>
            <a:r>
              <a:rPr lang="es-PE" sz="1600" dirty="0" err="1" smtClean="0">
                <a:solidFill>
                  <a:schemeClr val="bg1"/>
                </a:solidFill>
              </a:rPr>
              <a:t>graffiti</a:t>
            </a:r>
            <a:r>
              <a:rPr lang="es-PE" sz="1600" dirty="0" smtClean="0">
                <a:solidFill>
                  <a:schemeClr val="bg1"/>
                </a:solidFill>
              </a:rPr>
              <a:t>, teatro callejero, música en la calle, etc. Desde la década de los 90, este arte callejero se está extendiendo por casi todas las ciudades del mundo, pero tienen sus principales referentes en Nueva York, Londres, Barcelona, Berlín o México DF entre otras. Es desde esta época cuando cobran mayor importancia el trabajo de un conjunto heterogéneo de artistas que han desarrollado un modo de expresión artística en las calles mediante el uso de diversas técnicas (plantillas, pósters, pegatinas, murales....). La mayoría de estos trabajos incluían un mensaje político, algo que empezó a florecer con las revueltas estudiantes en el París de la década de los 60.</a:t>
            </a:r>
          </a:p>
          <a:p>
            <a:endParaRPr lang="es-PE" sz="1600" dirty="0">
              <a:solidFill>
                <a:schemeClr val="bg1"/>
              </a:solidFill>
            </a:endParaRPr>
          </a:p>
        </p:txBody>
      </p:sp>
      <p:sp>
        <p:nvSpPr>
          <p:cNvPr id="5" name="4 Rectángulo"/>
          <p:cNvSpPr/>
          <p:nvPr/>
        </p:nvSpPr>
        <p:spPr>
          <a:xfrm>
            <a:off x="-214346" y="0"/>
            <a:ext cx="10072758" cy="750096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4" name="3 Rectángulo"/>
          <p:cNvSpPr/>
          <p:nvPr/>
        </p:nvSpPr>
        <p:spPr>
          <a:xfrm>
            <a:off x="0" y="0"/>
            <a:ext cx="2285984" cy="228599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18" presetClass="exit" presetSubtype="12" fill="hold" grpId="0" nodeType="withEffect">
                                  <p:stCondLst>
                                    <p:cond delay="0"/>
                                  </p:stCondLst>
                                  <p:childTnLst>
                                    <p:animEffect transition="out" filter="strips(downLeft)">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18" presetClass="exit" presetSubtype="6" fill="hold" grpId="0" nodeType="withEffect">
                                  <p:stCondLst>
                                    <p:cond delay="0"/>
                                  </p:stCondLst>
                                  <p:childTnLst>
                                    <p:animEffect transition="out" filter="strips(downRight)">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18" presetClass="exit" presetSubtype="12" fill="hold" grpId="0" nodeType="withEffect">
                                  <p:stCondLst>
                                    <p:cond delay="0"/>
                                  </p:stCondLst>
                                  <p:childTnLst>
                                    <p:animEffect transition="out" filter="strips(downLeft)">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18" presetClass="exit" presetSubtype="6" fill="hold" grpId="0" nodeType="withEffect">
                                  <p:stCondLst>
                                    <p:cond delay="0"/>
                                  </p:stCondLst>
                                  <p:childTnLst>
                                    <p:animEffect transition="out" filter="strips(downRight)">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18" presetClass="exit" presetSubtype="12" fill="hold" grpId="0" nodeType="withEffect">
                                  <p:stCondLst>
                                    <p:cond delay="0"/>
                                  </p:stCondLst>
                                  <p:childTnLst>
                                    <p:animEffect transition="out" filter="strips(downLeft)">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par>
                                <p:cTn id="22" presetID="18" presetClass="exit" presetSubtype="6" fill="hold" grpId="0" nodeType="withEffect">
                                  <p:stCondLst>
                                    <p:cond delay="0"/>
                                  </p:stCondLst>
                                  <p:childTnLst>
                                    <p:animEffect transition="out" filter="strips(downRight)">
                                      <p:cBhvr>
                                        <p:cTn id="23" dur="3000"/>
                                        <p:tgtEl>
                                          <p:spTgt spid="13"/>
                                        </p:tgtEl>
                                      </p:cBhvr>
                                    </p:animEffect>
                                    <p:set>
                                      <p:cBhvr>
                                        <p:cTn id="24" dur="1" fill="hold">
                                          <p:stCondLst>
                                            <p:cond delay="2999"/>
                                          </p:stCondLst>
                                        </p:cTn>
                                        <p:tgtEl>
                                          <p:spTgt spid="13"/>
                                        </p:tgtEl>
                                        <p:attrNameLst>
                                          <p:attrName>style.visibility</p:attrName>
                                        </p:attrNameLst>
                                      </p:cBhvr>
                                      <p:to>
                                        <p:strVal val="hidden"/>
                                      </p:to>
                                    </p:set>
                                  </p:childTnLst>
                                </p:cTn>
                              </p:par>
                              <p:par>
                                <p:cTn id="25" presetID="18" presetClass="exit" presetSubtype="12" fill="hold" grpId="0" nodeType="withEffect">
                                  <p:stCondLst>
                                    <p:cond delay="0"/>
                                  </p:stCondLst>
                                  <p:childTnLst>
                                    <p:animEffect transition="out" filter="strips(downLeft)">
                                      <p:cBhvr>
                                        <p:cTn id="26" dur="3000"/>
                                        <p:tgtEl>
                                          <p:spTgt spid="14"/>
                                        </p:tgtEl>
                                      </p:cBhvr>
                                    </p:animEffect>
                                    <p:set>
                                      <p:cBhvr>
                                        <p:cTn id="27" dur="1" fill="hold">
                                          <p:stCondLst>
                                            <p:cond delay="2999"/>
                                          </p:stCondLst>
                                        </p:cTn>
                                        <p:tgtEl>
                                          <p:spTgt spid="14"/>
                                        </p:tgtEl>
                                        <p:attrNameLst>
                                          <p:attrName>style.visibility</p:attrName>
                                        </p:attrNameLst>
                                      </p:cBhvr>
                                      <p:to>
                                        <p:strVal val="hidden"/>
                                      </p:to>
                                    </p:set>
                                  </p:childTnLst>
                                </p:cTn>
                              </p:par>
                              <p:par>
                                <p:cTn id="28" presetID="18" presetClass="exit" presetSubtype="6" fill="hold" grpId="0" nodeType="withEffect">
                                  <p:stCondLst>
                                    <p:cond delay="0"/>
                                  </p:stCondLst>
                                  <p:childTnLst>
                                    <p:animEffect transition="out" filter="strips(downRight)">
                                      <p:cBhvr>
                                        <p:cTn id="29" dur="3000"/>
                                        <p:tgtEl>
                                          <p:spTgt spid="15"/>
                                        </p:tgtEl>
                                      </p:cBhvr>
                                    </p:animEffect>
                                    <p:set>
                                      <p:cBhvr>
                                        <p:cTn id="30" dur="1" fill="hold">
                                          <p:stCondLst>
                                            <p:cond delay="2999"/>
                                          </p:stCondLst>
                                        </p:cTn>
                                        <p:tgtEl>
                                          <p:spTgt spid="15"/>
                                        </p:tgtEl>
                                        <p:attrNameLst>
                                          <p:attrName>style.visibility</p:attrName>
                                        </p:attrNameLst>
                                      </p:cBhvr>
                                      <p:to>
                                        <p:strVal val="hidden"/>
                                      </p:to>
                                    </p:set>
                                  </p:childTnLst>
                                </p:cTn>
                              </p:par>
                              <p:par>
                                <p:cTn id="31" presetID="3" presetClass="exit" presetSubtype="10" fill="hold" grpId="0" nodeType="withEffect">
                                  <p:stCondLst>
                                    <p:cond delay="0"/>
                                  </p:stCondLst>
                                  <p:childTnLst>
                                    <p:animEffect transition="out" filter="blinds(horizontal)">
                                      <p:cBhvr>
                                        <p:cTn id="32" dur="3000"/>
                                        <p:tgtEl>
                                          <p:spTgt spid="8"/>
                                        </p:tgtEl>
                                      </p:cBhvr>
                                    </p:animEffect>
                                    <p:set>
                                      <p:cBhvr>
                                        <p:cTn id="33" dur="1" fill="hold">
                                          <p:stCondLst>
                                            <p:cond delay="2999"/>
                                          </p:stCondLst>
                                        </p:cTn>
                                        <p:tgtEl>
                                          <p:spTgt spid="8"/>
                                        </p:tgtEl>
                                        <p:attrNameLst>
                                          <p:attrName>style.visibility</p:attrName>
                                        </p:attrNameLst>
                                      </p:cBhvr>
                                      <p:to>
                                        <p:strVal val="hidden"/>
                                      </p:to>
                                    </p:set>
                                  </p:childTnLst>
                                </p:cTn>
                              </p:par>
                              <p:par>
                                <p:cTn id="34" presetID="3" presetClass="exit" presetSubtype="5" fill="hold" grpId="0" nodeType="withEffect">
                                  <p:stCondLst>
                                    <p:cond delay="0"/>
                                  </p:stCondLst>
                                  <p:childTnLst>
                                    <p:animEffect transition="out" filter="blinds(vertical)">
                                      <p:cBhvr>
                                        <p:cTn id="35" dur="3000"/>
                                        <p:tgtEl>
                                          <p:spTgt spid="9"/>
                                        </p:tgtEl>
                                      </p:cBhvr>
                                    </p:animEffect>
                                    <p:set>
                                      <p:cBhvr>
                                        <p:cTn id="36" dur="1" fill="hold">
                                          <p:stCondLst>
                                            <p:cond delay="2999"/>
                                          </p:stCondLst>
                                        </p:cTn>
                                        <p:tgtEl>
                                          <p:spTgt spid="9"/>
                                        </p:tgtEl>
                                        <p:attrNameLst>
                                          <p:attrName>style.visibility</p:attrName>
                                        </p:attrNameLst>
                                      </p:cBhvr>
                                      <p:to>
                                        <p:strVal val="hidden"/>
                                      </p:to>
                                    </p:set>
                                  </p:childTnLst>
                                </p:cTn>
                              </p:par>
                              <p:par>
                                <p:cTn id="37" presetID="3" presetClass="exit" presetSubtype="10" fill="hold" grpId="0" nodeType="withEffect">
                                  <p:stCondLst>
                                    <p:cond delay="0"/>
                                  </p:stCondLst>
                                  <p:childTnLst>
                                    <p:animEffect transition="out" filter="blinds(horizontal)">
                                      <p:cBhvr>
                                        <p:cTn id="38" dur="3000"/>
                                        <p:tgtEl>
                                          <p:spTgt spid="10"/>
                                        </p:tgtEl>
                                      </p:cBhvr>
                                    </p:animEffect>
                                    <p:set>
                                      <p:cBhvr>
                                        <p:cTn id="39" dur="1" fill="hold">
                                          <p:stCondLst>
                                            <p:cond delay="2999"/>
                                          </p:stCondLst>
                                        </p:cTn>
                                        <p:tgtEl>
                                          <p:spTgt spid="10"/>
                                        </p:tgtEl>
                                        <p:attrNameLst>
                                          <p:attrName>style.visibility</p:attrName>
                                        </p:attrNameLst>
                                      </p:cBhvr>
                                      <p:to>
                                        <p:strVal val="hidden"/>
                                      </p:to>
                                    </p:set>
                                  </p:childTnLst>
                                </p:cTn>
                              </p:par>
                              <p:par>
                                <p:cTn id="40" presetID="3" presetClass="exit" presetSubtype="5" fill="hold" grpId="0" nodeType="withEffect">
                                  <p:stCondLst>
                                    <p:cond delay="0"/>
                                  </p:stCondLst>
                                  <p:childTnLst>
                                    <p:animEffect transition="out" filter="blinds(vertical)">
                                      <p:cBhvr>
                                        <p:cTn id="41" dur="3000"/>
                                        <p:tgtEl>
                                          <p:spTgt spid="11"/>
                                        </p:tgtEl>
                                      </p:cBhvr>
                                    </p:animEffect>
                                    <p:set>
                                      <p:cBhvr>
                                        <p:cTn id="42" dur="1" fill="hold">
                                          <p:stCondLst>
                                            <p:cond delay="2999"/>
                                          </p:stCondLst>
                                        </p:cTn>
                                        <p:tgtEl>
                                          <p:spTgt spid="11"/>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cbfd76a90add9ff398460947ac605f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0" y="0"/>
            <a:ext cx="2285984" cy="228599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chemeClr val="tx1">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chemeClr val="tx1">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chemeClr val="tx1">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chemeClr val="tx1">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6" presetClass="exit" presetSubtype="16" fill="hold" grpId="0" nodeType="withEffect">
                                  <p:stCondLst>
                                    <p:cond delay="0"/>
                                  </p:stCondLst>
                                  <p:childTnLst>
                                    <p:animEffect transition="out" filter="circle(in)">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6" presetClass="exit" presetSubtype="16" fill="hold" grpId="0" nodeType="withEffect">
                                  <p:stCondLst>
                                    <p:cond delay="0"/>
                                  </p:stCondLst>
                                  <p:childTnLst>
                                    <p:animEffect transition="out" filter="circle(in)">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6" presetClass="exit" presetSubtype="16" fill="hold" grpId="0" nodeType="withEffect">
                                  <p:stCondLst>
                                    <p:cond delay="0"/>
                                  </p:stCondLst>
                                  <p:childTnLst>
                                    <p:animEffect transition="out" filter="circle(in)">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6" presetClass="exit" presetSubtype="16" fill="hold" grpId="0" nodeType="withEffect">
                                  <p:stCondLst>
                                    <p:cond delay="0"/>
                                  </p:stCondLst>
                                  <p:childTnLst>
                                    <p:animEffect transition="out" filter="circle(in)">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6" presetClass="exit" presetSubtype="32" fill="hold" grpId="0" nodeType="withEffect">
                                  <p:stCondLst>
                                    <p:cond delay="0"/>
                                  </p:stCondLst>
                                  <p:childTnLst>
                                    <p:animEffect transition="out" filter="circle(out)">
                                      <p:cBhvr>
                                        <p:cTn id="20" dur="3000"/>
                                        <p:tgtEl>
                                          <p:spTgt spid="8"/>
                                        </p:tgtEl>
                                      </p:cBhvr>
                                    </p:animEffect>
                                    <p:set>
                                      <p:cBhvr>
                                        <p:cTn id="21" dur="1" fill="hold">
                                          <p:stCondLst>
                                            <p:cond delay="2999"/>
                                          </p:stCondLst>
                                        </p:cTn>
                                        <p:tgtEl>
                                          <p:spTgt spid="8"/>
                                        </p:tgtEl>
                                        <p:attrNameLst>
                                          <p:attrName>style.visibility</p:attrName>
                                        </p:attrNameLst>
                                      </p:cBhvr>
                                      <p:to>
                                        <p:strVal val="hidden"/>
                                      </p:to>
                                    </p:set>
                                  </p:childTnLst>
                                </p:cTn>
                              </p:par>
                              <p:par>
                                <p:cTn id="22" presetID="6" presetClass="exit" presetSubtype="32" fill="hold" grpId="0" nodeType="withEffect">
                                  <p:stCondLst>
                                    <p:cond delay="0"/>
                                  </p:stCondLst>
                                  <p:childTnLst>
                                    <p:animEffect transition="out" filter="circle(out)">
                                      <p:cBhvr>
                                        <p:cTn id="23" dur="3000"/>
                                        <p:tgtEl>
                                          <p:spTgt spid="9"/>
                                        </p:tgtEl>
                                      </p:cBhvr>
                                    </p:animEffect>
                                    <p:set>
                                      <p:cBhvr>
                                        <p:cTn id="24" dur="1" fill="hold">
                                          <p:stCondLst>
                                            <p:cond delay="2999"/>
                                          </p:stCondLst>
                                        </p:cTn>
                                        <p:tgtEl>
                                          <p:spTgt spid="9"/>
                                        </p:tgtEl>
                                        <p:attrNameLst>
                                          <p:attrName>style.visibility</p:attrName>
                                        </p:attrNameLst>
                                      </p:cBhvr>
                                      <p:to>
                                        <p:strVal val="hidden"/>
                                      </p:to>
                                    </p:set>
                                  </p:childTnLst>
                                </p:cTn>
                              </p:par>
                              <p:par>
                                <p:cTn id="25" presetID="6" presetClass="exit" presetSubtype="32" fill="hold" grpId="0" nodeType="withEffect">
                                  <p:stCondLst>
                                    <p:cond delay="0"/>
                                  </p:stCondLst>
                                  <p:childTnLst>
                                    <p:animEffect transition="out" filter="circle(out)">
                                      <p:cBhvr>
                                        <p:cTn id="26" dur="3000"/>
                                        <p:tgtEl>
                                          <p:spTgt spid="10"/>
                                        </p:tgtEl>
                                      </p:cBhvr>
                                    </p:animEffect>
                                    <p:set>
                                      <p:cBhvr>
                                        <p:cTn id="27" dur="1" fill="hold">
                                          <p:stCondLst>
                                            <p:cond delay="2999"/>
                                          </p:stCondLst>
                                        </p:cTn>
                                        <p:tgtEl>
                                          <p:spTgt spid="10"/>
                                        </p:tgtEl>
                                        <p:attrNameLst>
                                          <p:attrName>style.visibility</p:attrName>
                                        </p:attrNameLst>
                                      </p:cBhvr>
                                      <p:to>
                                        <p:strVal val="hidden"/>
                                      </p:to>
                                    </p:set>
                                  </p:childTnLst>
                                </p:cTn>
                              </p:par>
                              <p:par>
                                <p:cTn id="28" presetID="6" presetClass="exit" presetSubtype="32" fill="hold" grpId="0" nodeType="withEffect">
                                  <p:stCondLst>
                                    <p:cond delay="0"/>
                                  </p:stCondLst>
                                  <p:childTnLst>
                                    <p:animEffect transition="out" filter="circle(out)">
                                      <p:cBhvr>
                                        <p:cTn id="29" dur="3000"/>
                                        <p:tgtEl>
                                          <p:spTgt spid="11"/>
                                        </p:tgtEl>
                                      </p:cBhvr>
                                    </p:animEffect>
                                    <p:set>
                                      <p:cBhvr>
                                        <p:cTn id="30" dur="1" fill="hold">
                                          <p:stCondLst>
                                            <p:cond delay="2999"/>
                                          </p:stCondLst>
                                        </p:cTn>
                                        <p:tgtEl>
                                          <p:spTgt spid="11"/>
                                        </p:tgtEl>
                                        <p:attrNameLst>
                                          <p:attrName>style.visibility</p:attrName>
                                        </p:attrNameLst>
                                      </p:cBhvr>
                                      <p:to>
                                        <p:strVal val="hidden"/>
                                      </p:to>
                                    </p:set>
                                  </p:childTnLst>
                                </p:cTn>
                              </p:par>
                              <p:par>
                                <p:cTn id="31" presetID="6" presetClass="exit" presetSubtype="16" fill="hold" grpId="0" nodeType="withEffect">
                                  <p:stCondLst>
                                    <p:cond delay="0"/>
                                  </p:stCondLst>
                                  <p:childTnLst>
                                    <p:animEffect transition="out" filter="circle(in)">
                                      <p:cBhvr>
                                        <p:cTn id="32" dur="3000"/>
                                        <p:tgtEl>
                                          <p:spTgt spid="12"/>
                                        </p:tgtEl>
                                      </p:cBhvr>
                                    </p:animEffect>
                                    <p:set>
                                      <p:cBhvr>
                                        <p:cTn id="33" dur="1" fill="hold">
                                          <p:stCondLst>
                                            <p:cond delay="2999"/>
                                          </p:stCondLst>
                                        </p:cTn>
                                        <p:tgtEl>
                                          <p:spTgt spid="12"/>
                                        </p:tgtEl>
                                        <p:attrNameLst>
                                          <p:attrName>style.visibility</p:attrName>
                                        </p:attrNameLst>
                                      </p:cBhvr>
                                      <p:to>
                                        <p:strVal val="hidden"/>
                                      </p:to>
                                    </p:set>
                                  </p:childTnLst>
                                </p:cTn>
                              </p:par>
                              <p:par>
                                <p:cTn id="34" presetID="6" presetClass="exit" presetSubtype="16" fill="hold" grpId="0" nodeType="withEffect">
                                  <p:stCondLst>
                                    <p:cond delay="0"/>
                                  </p:stCondLst>
                                  <p:childTnLst>
                                    <p:animEffect transition="out" filter="circle(in)">
                                      <p:cBhvr>
                                        <p:cTn id="35" dur="3000"/>
                                        <p:tgtEl>
                                          <p:spTgt spid="13"/>
                                        </p:tgtEl>
                                      </p:cBhvr>
                                    </p:animEffect>
                                    <p:set>
                                      <p:cBhvr>
                                        <p:cTn id="36" dur="1" fill="hold">
                                          <p:stCondLst>
                                            <p:cond delay="2999"/>
                                          </p:stCondLst>
                                        </p:cTn>
                                        <p:tgtEl>
                                          <p:spTgt spid="13"/>
                                        </p:tgtEl>
                                        <p:attrNameLst>
                                          <p:attrName>style.visibility</p:attrName>
                                        </p:attrNameLst>
                                      </p:cBhvr>
                                      <p:to>
                                        <p:strVal val="hidden"/>
                                      </p:to>
                                    </p:set>
                                  </p:childTnLst>
                                </p:cTn>
                              </p:par>
                              <p:par>
                                <p:cTn id="37" presetID="6" presetClass="exit" presetSubtype="16" fill="hold" grpId="0" nodeType="withEffect">
                                  <p:stCondLst>
                                    <p:cond delay="0"/>
                                  </p:stCondLst>
                                  <p:childTnLst>
                                    <p:animEffect transition="out" filter="circle(in)">
                                      <p:cBhvr>
                                        <p:cTn id="38" dur="3000"/>
                                        <p:tgtEl>
                                          <p:spTgt spid="14"/>
                                        </p:tgtEl>
                                      </p:cBhvr>
                                    </p:animEffect>
                                    <p:set>
                                      <p:cBhvr>
                                        <p:cTn id="39" dur="1" fill="hold">
                                          <p:stCondLst>
                                            <p:cond delay="2999"/>
                                          </p:stCondLst>
                                        </p:cTn>
                                        <p:tgtEl>
                                          <p:spTgt spid="14"/>
                                        </p:tgtEl>
                                        <p:attrNameLst>
                                          <p:attrName>style.visibility</p:attrName>
                                        </p:attrNameLst>
                                      </p:cBhvr>
                                      <p:to>
                                        <p:strVal val="hidden"/>
                                      </p:to>
                                    </p:set>
                                  </p:childTnLst>
                                </p:cTn>
                              </p:par>
                              <p:par>
                                <p:cTn id="40" presetID="6" presetClass="exit" presetSubtype="16" fill="hold" grpId="0" nodeType="withEffect">
                                  <p:stCondLst>
                                    <p:cond delay="0"/>
                                  </p:stCondLst>
                                  <p:childTnLst>
                                    <p:animEffect transition="out" filter="circle(in)">
                                      <p:cBhvr>
                                        <p:cTn id="41" dur="3000"/>
                                        <p:tgtEl>
                                          <p:spTgt spid="15"/>
                                        </p:tgtEl>
                                      </p:cBhvr>
                                    </p:animEffect>
                                    <p:set>
                                      <p:cBhvr>
                                        <p:cTn id="42" dur="1" fill="hold">
                                          <p:stCondLst>
                                            <p:cond delay="2999"/>
                                          </p:stCondLst>
                                        </p:cTn>
                                        <p:tgtEl>
                                          <p:spTgt spid="15"/>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r="-11000"/>
          </a:stretch>
        </a:blipFill>
        <a:effectLst/>
      </p:bgPr>
    </p:bg>
    <p:spTree>
      <p:nvGrpSpPr>
        <p:cNvPr id="1" name=""/>
        <p:cNvGrpSpPr/>
        <p:nvPr/>
      </p:nvGrpSpPr>
      <p:grpSpPr>
        <a:xfrm>
          <a:off x="0" y="0"/>
          <a:ext cx="0" cy="0"/>
          <a:chOff x="0" y="0"/>
          <a:chExt cx="0" cy="0"/>
        </a:xfrm>
      </p:grpSpPr>
      <p:pic>
        <p:nvPicPr>
          <p:cNvPr id="3" name="2 Imagen" descr="zoom.png"/>
          <p:cNvPicPr>
            <a:picLocks noChangeAspect="1"/>
          </p:cNvPicPr>
          <p:nvPr/>
        </p:nvPicPr>
        <p:blipFill>
          <a:blip r:embed="rId3"/>
          <a:stretch>
            <a:fillRect/>
          </a:stretch>
        </p:blipFill>
        <p:spPr>
          <a:xfrm>
            <a:off x="0" y="571480"/>
            <a:ext cx="9144000" cy="5429898"/>
          </a:xfrm>
          <a:prstGeom prst="rect">
            <a:avLst/>
          </a:prstGeom>
        </p:spPr>
      </p:pic>
      <p:sp>
        <p:nvSpPr>
          <p:cNvPr id="4" name="3 CuadroTexto"/>
          <p:cNvSpPr txBox="1"/>
          <p:nvPr/>
        </p:nvSpPr>
        <p:spPr>
          <a:xfrm>
            <a:off x="1857356" y="1285860"/>
            <a:ext cx="5214973" cy="4401205"/>
          </a:xfrm>
          <a:prstGeom prst="rect">
            <a:avLst/>
          </a:prstGeom>
          <a:noFill/>
        </p:spPr>
        <p:txBody>
          <a:bodyPr wrap="square" rtlCol="0">
            <a:spAutoFit/>
          </a:bodyPr>
          <a:lstStyle/>
          <a:p>
            <a:pPr algn="ctr"/>
            <a:r>
              <a:rPr lang="es-PE" sz="2000" dirty="0" smtClean="0">
                <a:solidFill>
                  <a:schemeClr val="bg1"/>
                </a:solidFill>
                <a:latin typeface="Britannic Bold" pitchFamily="34" charset="0"/>
              </a:rPr>
              <a:t>¿Por qué existe el arte urbano?</a:t>
            </a:r>
          </a:p>
          <a:p>
            <a:r>
              <a:rPr lang="es-PE" sz="1600" dirty="0" smtClean="0">
                <a:solidFill>
                  <a:schemeClr val="bg1"/>
                </a:solidFill>
              </a:rPr>
              <a:t>El arte urbano surge como una forma de expresión reivindicativa de críticas u opiniones sobre la situación social de aquellos grupos sociales que habitan en las distintas zonas urbanas de una ciudad. Podemos considerar dos características básicas para explicar esta existencia del arte urbano:</a:t>
            </a:r>
          </a:p>
          <a:p>
            <a:pPr lvl="0"/>
            <a:r>
              <a:rPr lang="es-PE" sz="1600" dirty="0" smtClean="0">
                <a:solidFill>
                  <a:schemeClr val="bg1"/>
                </a:solidFill>
              </a:rPr>
              <a:t>Los criterios y anhelos de los grupos o comunidades integrantes de la sociedad son reflejo de su naturaleza y tratan de expresar con imaginación sus sentimientos, sueños y realidades. </a:t>
            </a:r>
          </a:p>
          <a:p>
            <a:pPr lvl="0"/>
            <a:r>
              <a:rPr lang="es-PE" sz="1600" dirty="0" smtClean="0">
                <a:solidFill>
                  <a:schemeClr val="bg1"/>
                </a:solidFill>
              </a:rPr>
              <a:t>Se formula para ser disfrutado por una mayoría de la población y por lo tanto no se apoya en criterios estéticos obsoletos o temáticas que están lejos de esta mayoría y, sobre todo, busca espacios nuevos para que esta proximidad sea más efectiva. </a:t>
            </a:r>
          </a:p>
          <a:p>
            <a:endParaRPr lang="es-PE" sz="1600" dirty="0">
              <a:solidFill>
                <a:schemeClr val="bg1"/>
              </a:solidFill>
            </a:endParaRPr>
          </a:p>
        </p:txBody>
      </p:sp>
      <p:sp>
        <p:nvSpPr>
          <p:cNvPr id="5" name="4 Rectángulo"/>
          <p:cNvSpPr/>
          <p:nvPr/>
        </p:nvSpPr>
        <p:spPr>
          <a:xfrm>
            <a:off x="-214346" y="0"/>
            <a:ext cx="10072758" cy="750096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39d57ca0a91048b693c8829ab5c19a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0" y="0"/>
            <a:ext cx="2285984"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3" presetClass="exit" presetSubtype="5" fill="hold" grpId="0" nodeType="withEffect">
                                  <p:stCondLst>
                                    <p:cond delay="0"/>
                                  </p:stCondLst>
                                  <p:childTnLst>
                                    <p:animEffect transition="out" filter="blinds(vertical)">
                                      <p:cBhvr>
                                        <p:cTn id="8" dur="3000"/>
                                        <p:tgtEl>
                                          <p:spTgt spid="5"/>
                                        </p:tgtEl>
                                      </p:cBhvr>
                                    </p:animEffect>
                                    <p:set>
                                      <p:cBhvr>
                                        <p:cTn id="9" dur="1" fill="hold">
                                          <p:stCondLst>
                                            <p:cond delay="2999"/>
                                          </p:stCondLst>
                                        </p:cTn>
                                        <p:tgtEl>
                                          <p:spTgt spid="5"/>
                                        </p:tgtEl>
                                        <p:attrNameLst>
                                          <p:attrName>style.visibility</p:attrName>
                                        </p:attrNameLst>
                                      </p:cBhvr>
                                      <p:to>
                                        <p:strVal val="hidden"/>
                                      </p:to>
                                    </p:set>
                                  </p:childTnLst>
                                </p:cTn>
                              </p:par>
                              <p:par>
                                <p:cTn id="10" presetID="3" presetClass="exit" presetSubtype="5" fill="hold" grpId="0" nodeType="withEffect">
                                  <p:stCondLst>
                                    <p:cond delay="0"/>
                                  </p:stCondLst>
                                  <p:childTnLst>
                                    <p:animEffect transition="out" filter="blinds(vertical)">
                                      <p:cBhvr>
                                        <p:cTn id="11" dur="3000"/>
                                        <p:tgtEl>
                                          <p:spTgt spid="6"/>
                                        </p:tgtEl>
                                      </p:cBhvr>
                                    </p:animEffect>
                                    <p:set>
                                      <p:cBhvr>
                                        <p:cTn id="12" dur="1" fill="hold">
                                          <p:stCondLst>
                                            <p:cond delay="2999"/>
                                          </p:stCondLst>
                                        </p:cTn>
                                        <p:tgtEl>
                                          <p:spTgt spid="6"/>
                                        </p:tgtEl>
                                        <p:attrNameLst>
                                          <p:attrName>style.visibility</p:attrName>
                                        </p:attrNameLst>
                                      </p:cBhvr>
                                      <p:to>
                                        <p:strVal val="hidden"/>
                                      </p:to>
                                    </p:set>
                                  </p:childTnLst>
                                </p:cTn>
                              </p:par>
                              <p:par>
                                <p:cTn id="13" presetID="3" presetClass="exit" presetSubtype="5" fill="hold" grpId="0" nodeType="withEffect">
                                  <p:stCondLst>
                                    <p:cond delay="0"/>
                                  </p:stCondLst>
                                  <p:childTnLst>
                                    <p:animEffect transition="out" filter="blinds(vertical)">
                                      <p:cBhvr>
                                        <p:cTn id="14" dur="3000"/>
                                        <p:tgtEl>
                                          <p:spTgt spid="9"/>
                                        </p:tgtEl>
                                      </p:cBhvr>
                                    </p:animEffect>
                                    <p:set>
                                      <p:cBhvr>
                                        <p:cTn id="15" dur="1" fill="hold">
                                          <p:stCondLst>
                                            <p:cond delay="2999"/>
                                          </p:stCondLst>
                                        </p:cTn>
                                        <p:tgtEl>
                                          <p:spTgt spid="9"/>
                                        </p:tgtEl>
                                        <p:attrNameLst>
                                          <p:attrName>style.visibility</p:attrName>
                                        </p:attrNameLst>
                                      </p:cBhvr>
                                      <p:to>
                                        <p:strVal val="hidden"/>
                                      </p:to>
                                    </p:set>
                                  </p:childTnLst>
                                </p:cTn>
                              </p:par>
                              <p:par>
                                <p:cTn id="16" presetID="3" presetClass="exit" presetSubtype="5" fill="hold" grpId="0" nodeType="withEffect">
                                  <p:stCondLst>
                                    <p:cond delay="0"/>
                                  </p:stCondLst>
                                  <p:childTnLst>
                                    <p:animEffect transition="out" filter="blinds(vertical)">
                                      <p:cBhvr>
                                        <p:cTn id="17" dur="3000"/>
                                        <p:tgtEl>
                                          <p:spTgt spid="10"/>
                                        </p:tgtEl>
                                      </p:cBhvr>
                                    </p:animEffect>
                                    <p:set>
                                      <p:cBhvr>
                                        <p:cTn id="18" dur="1" fill="hold">
                                          <p:stCondLst>
                                            <p:cond delay="2999"/>
                                          </p:stCondLst>
                                        </p:cTn>
                                        <p:tgtEl>
                                          <p:spTgt spid="10"/>
                                        </p:tgtEl>
                                        <p:attrNameLst>
                                          <p:attrName>style.visibility</p:attrName>
                                        </p:attrNameLst>
                                      </p:cBhvr>
                                      <p:to>
                                        <p:strVal val="hidden"/>
                                      </p:to>
                                    </p:set>
                                  </p:childTnLst>
                                </p:cTn>
                              </p:par>
                              <p:par>
                                <p:cTn id="19" presetID="3" presetClass="exit" presetSubtype="5" fill="hold" grpId="0" nodeType="withEffect">
                                  <p:stCondLst>
                                    <p:cond delay="0"/>
                                  </p:stCondLst>
                                  <p:childTnLst>
                                    <p:animEffect transition="out" filter="blinds(vertical)">
                                      <p:cBhvr>
                                        <p:cTn id="20" dur="3000"/>
                                        <p:tgtEl>
                                          <p:spTgt spid="13"/>
                                        </p:tgtEl>
                                      </p:cBhvr>
                                    </p:animEffect>
                                    <p:set>
                                      <p:cBhvr>
                                        <p:cTn id="21" dur="1" fill="hold">
                                          <p:stCondLst>
                                            <p:cond delay="2999"/>
                                          </p:stCondLst>
                                        </p:cTn>
                                        <p:tgtEl>
                                          <p:spTgt spid="13"/>
                                        </p:tgtEl>
                                        <p:attrNameLst>
                                          <p:attrName>style.visibility</p:attrName>
                                        </p:attrNameLst>
                                      </p:cBhvr>
                                      <p:to>
                                        <p:strVal val="hidden"/>
                                      </p:to>
                                    </p:set>
                                  </p:childTnLst>
                                </p:cTn>
                              </p:par>
                              <p:par>
                                <p:cTn id="22" presetID="3" presetClass="exit" presetSubtype="5" fill="hold" grpId="0" nodeType="withEffect">
                                  <p:stCondLst>
                                    <p:cond delay="0"/>
                                  </p:stCondLst>
                                  <p:childTnLst>
                                    <p:animEffect transition="out" filter="blinds(vertical)">
                                      <p:cBhvr>
                                        <p:cTn id="23" dur="3000"/>
                                        <p:tgtEl>
                                          <p:spTgt spid="14"/>
                                        </p:tgtEl>
                                      </p:cBhvr>
                                    </p:animEffect>
                                    <p:set>
                                      <p:cBhvr>
                                        <p:cTn id="24" dur="1" fill="hold">
                                          <p:stCondLst>
                                            <p:cond delay="2999"/>
                                          </p:stCondLst>
                                        </p:cTn>
                                        <p:tgtEl>
                                          <p:spTgt spid="14"/>
                                        </p:tgtEl>
                                        <p:attrNameLst>
                                          <p:attrName>style.visibility</p:attrName>
                                        </p:attrNameLst>
                                      </p:cBhvr>
                                      <p:to>
                                        <p:strVal val="hidden"/>
                                      </p:to>
                                    </p:set>
                                  </p:childTnLst>
                                </p:cTn>
                              </p:par>
                              <p:par>
                                <p:cTn id="25" presetID="4" presetClass="exit" presetSubtype="32" fill="hold" grpId="0" nodeType="withEffect">
                                  <p:stCondLst>
                                    <p:cond delay="0"/>
                                  </p:stCondLst>
                                  <p:childTnLst>
                                    <p:animEffect transition="out" filter="box(out)">
                                      <p:cBhvr>
                                        <p:cTn id="26" dur="3000"/>
                                        <p:tgtEl>
                                          <p:spTgt spid="4"/>
                                        </p:tgtEl>
                                      </p:cBhvr>
                                    </p:animEffect>
                                    <p:set>
                                      <p:cBhvr>
                                        <p:cTn id="27" dur="1" fill="hold">
                                          <p:stCondLst>
                                            <p:cond delay="2999"/>
                                          </p:stCondLst>
                                        </p:cTn>
                                        <p:tgtEl>
                                          <p:spTgt spid="4"/>
                                        </p:tgtEl>
                                        <p:attrNameLst>
                                          <p:attrName>style.visibility</p:attrName>
                                        </p:attrNameLst>
                                      </p:cBhvr>
                                      <p:to>
                                        <p:strVal val="hidden"/>
                                      </p:to>
                                    </p:set>
                                  </p:childTnLst>
                                </p:cTn>
                              </p:par>
                              <p:par>
                                <p:cTn id="28" presetID="4" presetClass="exit" presetSubtype="32" fill="hold" grpId="0" nodeType="withEffect">
                                  <p:stCondLst>
                                    <p:cond delay="0"/>
                                  </p:stCondLst>
                                  <p:childTnLst>
                                    <p:animEffect transition="out" filter="box(out)">
                                      <p:cBhvr>
                                        <p:cTn id="29" dur="3000"/>
                                        <p:tgtEl>
                                          <p:spTgt spid="8"/>
                                        </p:tgtEl>
                                      </p:cBhvr>
                                    </p:animEffect>
                                    <p:set>
                                      <p:cBhvr>
                                        <p:cTn id="30" dur="1" fill="hold">
                                          <p:stCondLst>
                                            <p:cond delay="2999"/>
                                          </p:stCondLst>
                                        </p:cTn>
                                        <p:tgtEl>
                                          <p:spTgt spid="8"/>
                                        </p:tgtEl>
                                        <p:attrNameLst>
                                          <p:attrName>style.visibility</p:attrName>
                                        </p:attrNameLst>
                                      </p:cBhvr>
                                      <p:to>
                                        <p:strVal val="hidden"/>
                                      </p:to>
                                    </p:set>
                                  </p:childTnLst>
                                </p:cTn>
                              </p:par>
                              <p:par>
                                <p:cTn id="31" presetID="4" presetClass="exit" presetSubtype="32" fill="hold" grpId="0" nodeType="withEffect">
                                  <p:stCondLst>
                                    <p:cond delay="0"/>
                                  </p:stCondLst>
                                  <p:childTnLst>
                                    <p:animEffect transition="out" filter="box(out)">
                                      <p:cBhvr>
                                        <p:cTn id="32" dur="3000"/>
                                        <p:tgtEl>
                                          <p:spTgt spid="12"/>
                                        </p:tgtEl>
                                      </p:cBhvr>
                                    </p:animEffect>
                                    <p:set>
                                      <p:cBhvr>
                                        <p:cTn id="33" dur="1" fill="hold">
                                          <p:stCondLst>
                                            <p:cond delay="2999"/>
                                          </p:stCondLst>
                                        </p:cTn>
                                        <p:tgtEl>
                                          <p:spTgt spid="12"/>
                                        </p:tgtEl>
                                        <p:attrNameLst>
                                          <p:attrName>style.visibility</p:attrName>
                                        </p:attrNameLst>
                                      </p:cBhvr>
                                      <p:to>
                                        <p:strVal val="hidden"/>
                                      </p:to>
                                    </p:set>
                                  </p:childTnLst>
                                </p:cTn>
                              </p:par>
                              <p:par>
                                <p:cTn id="34" presetID="4" presetClass="exit" presetSubtype="32" fill="hold" grpId="0" nodeType="withEffect">
                                  <p:stCondLst>
                                    <p:cond delay="0"/>
                                  </p:stCondLst>
                                  <p:childTnLst>
                                    <p:animEffect transition="out" filter="box(out)">
                                      <p:cBhvr>
                                        <p:cTn id="35" dur="3000"/>
                                        <p:tgtEl>
                                          <p:spTgt spid="7"/>
                                        </p:tgtEl>
                                      </p:cBhvr>
                                    </p:animEffect>
                                    <p:set>
                                      <p:cBhvr>
                                        <p:cTn id="36" dur="1" fill="hold">
                                          <p:stCondLst>
                                            <p:cond delay="2999"/>
                                          </p:stCondLst>
                                        </p:cTn>
                                        <p:tgtEl>
                                          <p:spTgt spid="7"/>
                                        </p:tgtEl>
                                        <p:attrNameLst>
                                          <p:attrName>style.visibility</p:attrName>
                                        </p:attrNameLst>
                                      </p:cBhvr>
                                      <p:to>
                                        <p:strVal val="hidden"/>
                                      </p:to>
                                    </p:set>
                                  </p:childTnLst>
                                </p:cTn>
                              </p:par>
                              <p:par>
                                <p:cTn id="37" presetID="4" presetClass="exit" presetSubtype="32" fill="hold" grpId="0" nodeType="withEffect">
                                  <p:stCondLst>
                                    <p:cond delay="0"/>
                                  </p:stCondLst>
                                  <p:childTnLst>
                                    <p:animEffect transition="out" filter="box(out)">
                                      <p:cBhvr>
                                        <p:cTn id="38" dur="3000"/>
                                        <p:tgtEl>
                                          <p:spTgt spid="11"/>
                                        </p:tgtEl>
                                      </p:cBhvr>
                                    </p:animEffect>
                                    <p:set>
                                      <p:cBhvr>
                                        <p:cTn id="39" dur="1" fill="hold">
                                          <p:stCondLst>
                                            <p:cond delay="2999"/>
                                          </p:stCondLst>
                                        </p:cTn>
                                        <p:tgtEl>
                                          <p:spTgt spid="11"/>
                                        </p:tgtEl>
                                        <p:attrNameLst>
                                          <p:attrName>style.visibility</p:attrName>
                                        </p:attrNameLst>
                                      </p:cBhvr>
                                      <p:to>
                                        <p:strVal val="hidden"/>
                                      </p:to>
                                    </p:set>
                                  </p:childTnLst>
                                </p:cTn>
                              </p:par>
                              <p:par>
                                <p:cTn id="40" presetID="4" presetClass="exit" presetSubtype="32" fill="hold" grpId="0" nodeType="withEffect">
                                  <p:stCondLst>
                                    <p:cond delay="0"/>
                                  </p:stCondLst>
                                  <p:childTnLst>
                                    <p:animEffect transition="out" filter="box(out)">
                                      <p:cBhvr>
                                        <p:cTn id="41" dur="3000"/>
                                        <p:tgtEl>
                                          <p:spTgt spid="15"/>
                                        </p:tgtEl>
                                      </p:cBhvr>
                                    </p:animEffect>
                                    <p:set>
                                      <p:cBhvr>
                                        <p:cTn id="42" dur="1" fill="hold">
                                          <p:stCondLst>
                                            <p:cond delay="2999"/>
                                          </p:stCondLst>
                                        </p:cTn>
                                        <p:tgtEl>
                                          <p:spTgt spid="15"/>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500" fill="hold"/>
                                        <p:tgtEl>
                                          <p:spTgt spid="2"/>
                                        </p:tgtEl>
                                        <p:attrNameLst>
                                          <p:attrName>ppt_w</p:attrName>
                                        </p:attrNameLst>
                                      </p:cBhvr>
                                      <p:tavLst>
                                        <p:tav tm="0">
                                          <p:val>
                                            <p:strVal val="4/3*#ppt_w"/>
                                          </p:val>
                                        </p:tav>
                                        <p:tav tm="100000">
                                          <p:val>
                                            <p:strVal val="#ppt_w"/>
                                          </p:val>
                                        </p:tav>
                                      </p:tavLst>
                                    </p:anim>
                                    <p:anim calcmode="lin" valueType="num">
                                      <p:cBhvr>
                                        <p:cTn id="46" dur="5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0415c29c9d9eb.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Rectángulo"/>
          <p:cNvSpPr/>
          <p:nvPr/>
        </p:nvSpPr>
        <p:spPr>
          <a:xfrm>
            <a:off x="0" y="0"/>
            <a:ext cx="2285984" cy="2285992"/>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rgbClr val="00206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rgbClr val="00206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rgbClr val="00206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rgbClr val="00206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rgbClr val="00206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rgbClr val="00206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4" presetClass="exit" presetSubtype="32" fill="hold" grpId="0" nodeType="withEffect">
                                  <p:stCondLst>
                                    <p:cond delay="0"/>
                                  </p:stCondLst>
                                  <p:childTnLst>
                                    <p:animEffect transition="out" filter="box(out)">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4" presetClass="exit" presetSubtype="32" fill="hold" grpId="0" nodeType="withEffect">
                                  <p:stCondLst>
                                    <p:cond delay="0"/>
                                  </p:stCondLst>
                                  <p:childTnLst>
                                    <p:animEffect transition="out" filter="box(out)">
                                      <p:cBhvr>
                                        <p:cTn id="11" dur="3000"/>
                                        <p:tgtEl>
                                          <p:spTgt spid="7"/>
                                        </p:tgtEl>
                                      </p:cBhvr>
                                    </p:animEffect>
                                    <p:set>
                                      <p:cBhvr>
                                        <p:cTn id="12" dur="1" fill="hold">
                                          <p:stCondLst>
                                            <p:cond delay="2999"/>
                                          </p:stCondLst>
                                        </p:cTn>
                                        <p:tgtEl>
                                          <p:spTgt spid="7"/>
                                        </p:tgtEl>
                                        <p:attrNameLst>
                                          <p:attrName>style.visibility</p:attrName>
                                        </p:attrNameLst>
                                      </p:cBhvr>
                                      <p:to>
                                        <p:strVal val="hidden"/>
                                      </p:to>
                                    </p:set>
                                  </p:childTnLst>
                                </p:cTn>
                              </p:par>
                              <p:par>
                                <p:cTn id="13" presetID="4" presetClass="exit" presetSubtype="32" fill="hold" grpId="0" nodeType="withEffect">
                                  <p:stCondLst>
                                    <p:cond delay="0"/>
                                  </p:stCondLst>
                                  <p:childTnLst>
                                    <p:animEffect transition="out" filter="box(out)">
                                      <p:cBhvr>
                                        <p:cTn id="14" dur="3000"/>
                                        <p:tgtEl>
                                          <p:spTgt spid="15"/>
                                        </p:tgtEl>
                                      </p:cBhvr>
                                    </p:animEffect>
                                    <p:set>
                                      <p:cBhvr>
                                        <p:cTn id="15" dur="1" fill="hold">
                                          <p:stCondLst>
                                            <p:cond delay="2999"/>
                                          </p:stCondLst>
                                        </p:cTn>
                                        <p:tgtEl>
                                          <p:spTgt spid="15"/>
                                        </p:tgtEl>
                                        <p:attrNameLst>
                                          <p:attrName>style.visibility</p:attrName>
                                        </p:attrNameLst>
                                      </p:cBhvr>
                                      <p:to>
                                        <p:strVal val="hidden"/>
                                      </p:to>
                                    </p:set>
                                  </p:childTnLst>
                                </p:cTn>
                              </p:par>
                              <p:par>
                                <p:cTn id="16" presetID="4" presetClass="exit" presetSubtype="32" fill="hold" grpId="0" nodeType="withEffect">
                                  <p:stCondLst>
                                    <p:cond delay="0"/>
                                  </p:stCondLst>
                                  <p:childTnLst>
                                    <p:animEffect transition="out" filter="box(out)">
                                      <p:cBhvr>
                                        <p:cTn id="17" dur="3000"/>
                                        <p:tgtEl>
                                          <p:spTgt spid="12"/>
                                        </p:tgtEl>
                                      </p:cBhvr>
                                    </p:animEffect>
                                    <p:set>
                                      <p:cBhvr>
                                        <p:cTn id="18" dur="1" fill="hold">
                                          <p:stCondLst>
                                            <p:cond delay="2999"/>
                                          </p:stCondLst>
                                        </p:cTn>
                                        <p:tgtEl>
                                          <p:spTgt spid="12"/>
                                        </p:tgtEl>
                                        <p:attrNameLst>
                                          <p:attrName>style.visibility</p:attrName>
                                        </p:attrNameLst>
                                      </p:cBhvr>
                                      <p:to>
                                        <p:strVal val="hidden"/>
                                      </p:to>
                                    </p:set>
                                  </p:childTnLst>
                                </p:cTn>
                              </p:par>
                              <p:par>
                                <p:cTn id="19" presetID="3" presetClass="exit" presetSubtype="10" fill="hold" grpId="0" nodeType="withEffect">
                                  <p:stCondLst>
                                    <p:cond delay="0"/>
                                  </p:stCondLst>
                                  <p:childTnLst>
                                    <p:animEffect transition="out" filter="blinds(horizontal)">
                                      <p:cBhvr>
                                        <p:cTn id="20" dur="3000"/>
                                        <p:tgtEl>
                                          <p:spTgt spid="8"/>
                                        </p:tgtEl>
                                      </p:cBhvr>
                                    </p:animEffect>
                                    <p:set>
                                      <p:cBhvr>
                                        <p:cTn id="21" dur="1" fill="hold">
                                          <p:stCondLst>
                                            <p:cond delay="2999"/>
                                          </p:stCondLst>
                                        </p:cTn>
                                        <p:tgtEl>
                                          <p:spTgt spid="8"/>
                                        </p:tgtEl>
                                        <p:attrNameLst>
                                          <p:attrName>style.visibility</p:attrName>
                                        </p:attrNameLst>
                                      </p:cBhvr>
                                      <p:to>
                                        <p:strVal val="hidden"/>
                                      </p:to>
                                    </p:set>
                                  </p:childTnLst>
                                </p:cTn>
                              </p:par>
                              <p:par>
                                <p:cTn id="22" presetID="3" presetClass="exit" presetSubtype="10" fill="hold" grpId="0" nodeType="withEffect">
                                  <p:stCondLst>
                                    <p:cond delay="0"/>
                                  </p:stCondLst>
                                  <p:childTnLst>
                                    <p:animEffect transition="out" filter="blinds(horizontal)">
                                      <p:cBhvr>
                                        <p:cTn id="23" dur="3000"/>
                                        <p:tgtEl>
                                          <p:spTgt spid="11"/>
                                        </p:tgtEl>
                                      </p:cBhvr>
                                    </p:animEffect>
                                    <p:set>
                                      <p:cBhvr>
                                        <p:cTn id="24" dur="1" fill="hold">
                                          <p:stCondLst>
                                            <p:cond delay="2999"/>
                                          </p:stCondLst>
                                        </p:cTn>
                                        <p:tgtEl>
                                          <p:spTgt spid="11"/>
                                        </p:tgtEl>
                                        <p:attrNameLst>
                                          <p:attrName>style.visibility</p:attrName>
                                        </p:attrNameLst>
                                      </p:cBhvr>
                                      <p:to>
                                        <p:strVal val="hidden"/>
                                      </p:to>
                                    </p:set>
                                  </p:childTnLst>
                                </p:cTn>
                              </p:par>
                              <p:par>
                                <p:cTn id="25" presetID="6" presetClass="exit" presetSubtype="32" fill="hold" grpId="0" nodeType="withEffect">
                                  <p:stCondLst>
                                    <p:cond delay="0"/>
                                  </p:stCondLst>
                                  <p:childTnLst>
                                    <p:animEffect transition="out" filter="circle(out)">
                                      <p:cBhvr>
                                        <p:cTn id="26" dur="3000"/>
                                        <p:tgtEl>
                                          <p:spTgt spid="5"/>
                                        </p:tgtEl>
                                      </p:cBhvr>
                                    </p:animEffect>
                                    <p:set>
                                      <p:cBhvr>
                                        <p:cTn id="27" dur="1" fill="hold">
                                          <p:stCondLst>
                                            <p:cond delay="2999"/>
                                          </p:stCondLst>
                                        </p:cTn>
                                        <p:tgtEl>
                                          <p:spTgt spid="5"/>
                                        </p:tgtEl>
                                        <p:attrNameLst>
                                          <p:attrName>style.visibility</p:attrName>
                                        </p:attrNameLst>
                                      </p:cBhvr>
                                      <p:to>
                                        <p:strVal val="hidden"/>
                                      </p:to>
                                    </p:set>
                                  </p:childTnLst>
                                </p:cTn>
                              </p:par>
                              <p:par>
                                <p:cTn id="28" presetID="6" presetClass="exit" presetSubtype="32" fill="hold" grpId="0" nodeType="withEffect">
                                  <p:stCondLst>
                                    <p:cond delay="0"/>
                                  </p:stCondLst>
                                  <p:childTnLst>
                                    <p:animEffect transition="out" filter="circle(out)">
                                      <p:cBhvr>
                                        <p:cTn id="29" dur="3000"/>
                                        <p:tgtEl>
                                          <p:spTgt spid="6"/>
                                        </p:tgtEl>
                                      </p:cBhvr>
                                    </p:animEffect>
                                    <p:set>
                                      <p:cBhvr>
                                        <p:cTn id="30" dur="1" fill="hold">
                                          <p:stCondLst>
                                            <p:cond delay="2999"/>
                                          </p:stCondLst>
                                        </p:cTn>
                                        <p:tgtEl>
                                          <p:spTgt spid="6"/>
                                        </p:tgtEl>
                                        <p:attrNameLst>
                                          <p:attrName>style.visibility</p:attrName>
                                        </p:attrNameLst>
                                      </p:cBhvr>
                                      <p:to>
                                        <p:strVal val="hidden"/>
                                      </p:to>
                                    </p:set>
                                  </p:childTnLst>
                                </p:cTn>
                              </p:par>
                              <p:par>
                                <p:cTn id="31" presetID="6" presetClass="exit" presetSubtype="32" fill="hold" grpId="0" nodeType="withEffect">
                                  <p:stCondLst>
                                    <p:cond delay="0"/>
                                  </p:stCondLst>
                                  <p:childTnLst>
                                    <p:animEffect transition="out" filter="circle(out)">
                                      <p:cBhvr>
                                        <p:cTn id="32" dur="3000"/>
                                        <p:tgtEl>
                                          <p:spTgt spid="9"/>
                                        </p:tgtEl>
                                      </p:cBhvr>
                                    </p:animEffect>
                                    <p:set>
                                      <p:cBhvr>
                                        <p:cTn id="33" dur="1" fill="hold">
                                          <p:stCondLst>
                                            <p:cond delay="2999"/>
                                          </p:stCondLst>
                                        </p:cTn>
                                        <p:tgtEl>
                                          <p:spTgt spid="9"/>
                                        </p:tgtEl>
                                        <p:attrNameLst>
                                          <p:attrName>style.visibility</p:attrName>
                                        </p:attrNameLst>
                                      </p:cBhvr>
                                      <p:to>
                                        <p:strVal val="hidden"/>
                                      </p:to>
                                    </p:set>
                                  </p:childTnLst>
                                </p:cTn>
                              </p:par>
                              <p:par>
                                <p:cTn id="34" presetID="6" presetClass="exit" presetSubtype="32" fill="hold" grpId="0" nodeType="withEffect">
                                  <p:stCondLst>
                                    <p:cond delay="0"/>
                                  </p:stCondLst>
                                  <p:childTnLst>
                                    <p:animEffect transition="out" filter="circle(out)">
                                      <p:cBhvr>
                                        <p:cTn id="35" dur="3000"/>
                                        <p:tgtEl>
                                          <p:spTgt spid="10"/>
                                        </p:tgtEl>
                                      </p:cBhvr>
                                    </p:animEffect>
                                    <p:set>
                                      <p:cBhvr>
                                        <p:cTn id="36" dur="1" fill="hold">
                                          <p:stCondLst>
                                            <p:cond delay="2999"/>
                                          </p:stCondLst>
                                        </p:cTn>
                                        <p:tgtEl>
                                          <p:spTgt spid="10"/>
                                        </p:tgtEl>
                                        <p:attrNameLst>
                                          <p:attrName>style.visibility</p:attrName>
                                        </p:attrNameLst>
                                      </p:cBhvr>
                                      <p:to>
                                        <p:strVal val="hidden"/>
                                      </p:to>
                                    </p:set>
                                  </p:childTnLst>
                                </p:cTn>
                              </p:par>
                              <p:par>
                                <p:cTn id="37" presetID="6" presetClass="exit" presetSubtype="32" fill="hold" grpId="0" nodeType="withEffect">
                                  <p:stCondLst>
                                    <p:cond delay="0"/>
                                  </p:stCondLst>
                                  <p:childTnLst>
                                    <p:animEffect transition="out" filter="circle(out)">
                                      <p:cBhvr>
                                        <p:cTn id="38" dur="3000"/>
                                        <p:tgtEl>
                                          <p:spTgt spid="13"/>
                                        </p:tgtEl>
                                      </p:cBhvr>
                                    </p:animEffect>
                                    <p:set>
                                      <p:cBhvr>
                                        <p:cTn id="39" dur="1" fill="hold">
                                          <p:stCondLst>
                                            <p:cond delay="2999"/>
                                          </p:stCondLst>
                                        </p:cTn>
                                        <p:tgtEl>
                                          <p:spTgt spid="13"/>
                                        </p:tgtEl>
                                        <p:attrNameLst>
                                          <p:attrName>style.visibility</p:attrName>
                                        </p:attrNameLst>
                                      </p:cBhvr>
                                      <p:to>
                                        <p:strVal val="hidden"/>
                                      </p:to>
                                    </p:set>
                                  </p:childTnLst>
                                </p:cTn>
                              </p:par>
                              <p:par>
                                <p:cTn id="40" presetID="6" presetClass="exit" presetSubtype="32" fill="hold" grpId="0" nodeType="withEffect">
                                  <p:stCondLst>
                                    <p:cond delay="0"/>
                                  </p:stCondLst>
                                  <p:childTnLst>
                                    <p:animEffect transition="out" filter="circle(out)">
                                      <p:cBhvr>
                                        <p:cTn id="41" dur="3000"/>
                                        <p:tgtEl>
                                          <p:spTgt spid="14"/>
                                        </p:tgtEl>
                                      </p:cBhvr>
                                    </p:animEffect>
                                    <p:set>
                                      <p:cBhvr>
                                        <p:cTn id="42" dur="1" fill="hold">
                                          <p:stCondLst>
                                            <p:cond delay="2999"/>
                                          </p:stCondLst>
                                        </p:cTn>
                                        <p:tgtEl>
                                          <p:spTgt spid="14"/>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r="-11000"/>
          </a:stretch>
        </a:blipFill>
        <a:effectLst/>
      </p:bgPr>
    </p:bg>
    <p:spTree>
      <p:nvGrpSpPr>
        <p:cNvPr id="1" name=""/>
        <p:cNvGrpSpPr/>
        <p:nvPr/>
      </p:nvGrpSpPr>
      <p:grpSpPr>
        <a:xfrm>
          <a:off x="0" y="0"/>
          <a:ext cx="0" cy="0"/>
          <a:chOff x="0" y="0"/>
          <a:chExt cx="0" cy="0"/>
        </a:xfrm>
      </p:grpSpPr>
      <p:pic>
        <p:nvPicPr>
          <p:cNvPr id="3" name="2 Imagen" descr="zoom.png"/>
          <p:cNvPicPr>
            <a:picLocks noChangeAspect="1"/>
          </p:cNvPicPr>
          <p:nvPr/>
        </p:nvPicPr>
        <p:blipFill>
          <a:blip r:embed="rId3"/>
          <a:stretch>
            <a:fillRect/>
          </a:stretch>
        </p:blipFill>
        <p:spPr>
          <a:xfrm>
            <a:off x="0" y="571480"/>
            <a:ext cx="9144000" cy="5429898"/>
          </a:xfrm>
          <a:prstGeom prst="rect">
            <a:avLst/>
          </a:prstGeom>
        </p:spPr>
      </p:pic>
      <p:sp>
        <p:nvSpPr>
          <p:cNvPr id="4" name="3 CuadroTexto"/>
          <p:cNvSpPr txBox="1"/>
          <p:nvPr/>
        </p:nvSpPr>
        <p:spPr>
          <a:xfrm>
            <a:off x="1714480" y="2214554"/>
            <a:ext cx="5500726" cy="2092881"/>
          </a:xfrm>
          <a:prstGeom prst="rect">
            <a:avLst/>
          </a:prstGeom>
          <a:noFill/>
        </p:spPr>
        <p:txBody>
          <a:bodyPr wrap="square" rtlCol="0">
            <a:spAutoFit/>
          </a:bodyPr>
          <a:lstStyle/>
          <a:p>
            <a:r>
              <a:rPr lang="es-PE" sz="1600" dirty="0" smtClean="0">
                <a:solidFill>
                  <a:schemeClr val="bg1"/>
                </a:solidFill>
              </a:rPr>
              <a:t>Normalmente estos nuevos movimientos emergentes y críticos con el sistema establecido están fuera de los circuitos artísticos generados por el poder, innovan la realidad artística del momento y son eco de lo que podemos llamar “culturas de la calle”, que en un podemos denominar como aquellas que nacen a partir de movimientos sociales que sólo disponen de la calle, el espacio público, el espacio de todos, para expresarse.</a:t>
            </a:r>
          </a:p>
          <a:p>
            <a:endParaRPr lang="es-PE" sz="1600" dirty="0">
              <a:solidFill>
                <a:schemeClr val="bg1"/>
              </a:solidFill>
            </a:endParaRPr>
          </a:p>
        </p:txBody>
      </p:sp>
      <p:sp>
        <p:nvSpPr>
          <p:cNvPr id="5" name="4 Rectángulo"/>
          <p:cNvSpPr/>
          <p:nvPr/>
        </p:nvSpPr>
        <p:spPr>
          <a:xfrm>
            <a:off x="-214346" y="0"/>
            <a:ext cx="10072758" cy="750096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27613404_242952_10150203835432700_310375597699_6897984_3433271_o.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0" y="0"/>
            <a:ext cx="2285984"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18" presetClass="exit" presetSubtype="12" fill="hold" grpId="0" nodeType="withEffect">
                                  <p:stCondLst>
                                    <p:cond delay="0"/>
                                  </p:stCondLst>
                                  <p:childTnLst>
                                    <p:animEffect transition="out" filter="strips(downLeft)">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18" presetClass="exit" presetSubtype="12" fill="hold" grpId="0" nodeType="withEffect">
                                  <p:stCondLst>
                                    <p:cond delay="0"/>
                                  </p:stCondLst>
                                  <p:childTnLst>
                                    <p:animEffect transition="out" filter="strips(downLeft)">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18" presetClass="exit" presetSubtype="12" fill="hold" grpId="0" nodeType="withEffect">
                                  <p:stCondLst>
                                    <p:cond delay="0"/>
                                  </p:stCondLst>
                                  <p:childTnLst>
                                    <p:animEffect transition="out" filter="strips(downLeft)">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18" presetClass="exit" presetSubtype="12" fill="hold" grpId="0" nodeType="withEffect">
                                  <p:stCondLst>
                                    <p:cond delay="0"/>
                                  </p:stCondLst>
                                  <p:childTnLst>
                                    <p:animEffect transition="out" filter="strips(downLeft)">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18" presetClass="exit" presetSubtype="3" fill="hold" grpId="0" nodeType="withEffect">
                                  <p:stCondLst>
                                    <p:cond delay="0"/>
                                  </p:stCondLst>
                                  <p:childTnLst>
                                    <p:animEffect transition="out" filter="strips(upRight)">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par>
                                <p:cTn id="22" presetID="18" presetClass="exit" presetSubtype="3" fill="hold" grpId="0" nodeType="withEffect">
                                  <p:stCondLst>
                                    <p:cond delay="0"/>
                                  </p:stCondLst>
                                  <p:childTnLst>
                                    <p:animEffect transition="out" filter="strips(upRight)">
                                      <p:cBhvr>
                                        <p:cTn id="23" dur="3000"/>
                                        <p:tgtEl>
                                          <p:spTgt spid="13"/>
                                        </p:tgtEl>
                                      </p:cBhvr>
                                    </p:animEffect>
                                    <p:set>
                                      <p:cBhvr>
                                        <p:cTn id="24" dur="1" fill="hold">
                                          <p:stCondLst>
                                            <p:cond delay="2999"/>
                                          </p:stCondLst>
                                        </p:cTn>
                                        <p:tgtEl>
                                          <p:spTgt spid="13"/>
                                        </p:tgtEl>
                                        <p:attrNameLst>
                                          <p:attrName>style.visibility</p:attrName>
                                        </p:attrNameLst>
                                      </p:cBhvr>
                                      <p:to>
                                        <p:strVal val="hidden"/>
                                      </p:to>
                                    </p:set>
                                  </p:childTnLst>
                                </p:cTn>
                              </p:par>
                              <p:par>
                                <p:cTn id="25" presetID="18" presetClass="exit" presetSubtype="3" fill="hold" grpId="0" nodeType="withEffect">
                                  <p:stCondLst>
                                    <p:cond delay="0"/>
                                  </p:stCondLst>
                                  <p:childTnLst>
                                    <p:animEffect transition="out" filter="strips(upRight)">
                                      <p:cBhvr>
                                        <p:cTn id="26" dur="3000"/>
                                        <p:tgtEl>
                                          <p:spTgt spid="14"/>
                                        </p:tgtEl>
                                      </p:cBhvr>
                                    </p:animEffect>
                                    <p:set>
                                      <p:cBhvr>
                                        <p:cTn id="27" dur="1" fill="hold">
                                          <p:stCondLst>
                                            <p:cond delay="2999"/>
                                          </p:stCondLst>
                                        </p:cTn>
                                        <p:tgtEl>
                                          <p:spTgt spid="14"/>
                                        </p:tgtEl>
                                        <p:attrNameLst>
                                          <p:attrName>style.visibility</p:attrName>
                                        </p:attrNameLst>
                                      </p:cBhvr>
                                      <p:to>
                                        <p:strVal val="hidden"/>
                                      </p:to>
                                    </p:set>
                                  </p:childTnLst>
                                </p:cTn>
                              </p:par>
                              <p:par>
                                <p:cTn id="28" presetID="18" presetClass="exit" presetSubtype="3" fill="hold" grpId="0" nodeType="withEffect">
                                  <p:stCondLst>
                                    <p:cond delay="0"/>
                                  </p:stCondLst>
                                  <p:childTnLst>
                                    <p:animEffect transition="out" filter="strips(upRight)">
                                      <p:cBhvr>
                                        <p:cTn id="29" dur="3000"/>
                                        <p:tgtEl>
                                          <p:spTgt spid="15"/>
                                        </p:tgtEl>
                                      </p:cBhvr>
                                    </p:animEffect>
                                    <p:set>
                                      <p:cBhvr>
                                        <p:cTn id="30" dur="1" fill="hold">
                                          <p:stCondLst>
                                            <p:cond delay="2999"/>
                                          </p:stCondLst>
                                        </p:cTn>
                                        <p:tgtEl>
                                          <p:spTgt spid="15"/>
                                        </p:tgtEl>
                                        <p:attrNameLst>
                                          <p:attrName>style.visibility</p:attrName>
                                        </p:attrNameLst>
                                      </p:cBhvr>
                                      <p:to>
                                        <p:strVal val="hidden"/>
                                      </p:to>
                                    </p:set>
                                  </p:childTnLst>
                                </p:cTn>
                              </p:par>
                              <p:par>
                                <p:cTn id="31" presetID="4" presetClass="exit" presetSubtype="32" fill="hold" grpId="0" nodeType="withEffect">
                                  <p:stCondLst>
                                    <p:cond delay="0"/>
                                  </p:stCondLst>
                                  <p:childTnLst>
                                    <p:animEffect transition="out" filter="box(out)">
                                      <p:cBhvr>
                                        <p:cTn id="32" dur="3000"/>
                                        <p:tgtEl>
                                          <p:spTgt spid="8"/>
                                        </p:tgtEl>
                                      </p:cBhvr>
                                    </p:animEffect>
                                    <p:set>
                                      <p:cBhvr>
                                        <p:cTn id="33" dur="1" fill="hold">
                                          <p:stCondLst>
                                            <p:cond delay="2999"/>
                                          </p:stCondLst>
                                        </p:cTn>
                                        <p:tgtEl>
                                          <p:spTgt spid="8"/>
                                        </p:tgtEl>
                                        <p:attrNameLst>
                                          <p:attrName>style.visibility</p:attrName>
                                        </p:attrNameLst>
                                      </p:cBhvr>
                                      <p:to>
                                        <p:strVal val="hidden"/>
                                      </p:to>
                                    </p:set>
                                  </p:childTnLst>
                                </p:cTn>
                              </p:par>
                              <p:par>
                                <p:cTn id="34" presetID="4" presetClass="exit" presetSubtype="32" fill="hold" grpId="0" nodeType="withEffect">
                                  <p:stCondLst>
                                    <p:cond delay="0"/>
                                  </p:stCondLst>
                                  <p:childTnLst>
                                    <p:animEffect transition="out" filter="box(out)">
                                      <p:cBhvr>
                                        <p:cTn id="35" dur="3000"/>
                                        <p:tgtEl>
                                          <p:spTgt spid="9"/>
                                        </p:tgtEl>
                                      </p:cBhvr>
                                    </p:animEffect>
                                    <p:set>
                                      <p:cBhvr>
                                        <p:cTn id="36" dur="1" fill="hold">
                                          <p:stCondLst>
                                            <p:cond delay="2999"/>
                                          </p:stCondLst>
                                        </p:cTn>
                                        <p:tgtEl>
                                          <p:spTgt spid="9"/>
                                        </p:tgtEl>
                                        <p:attrNameLst>
                                          <p:attrName>style.visibility</p:attrName>
                                        </p:attrNameLst>
                                      </p:cBhvr>
                                      <p:to>
                                        <p:strVal val="hidden"/>
                                      </p:to>
                                    </p:set>
                                  </p:childTnLst>
                                </p:cTn>
                              </p:par>
                              <p:par>
                                <p:cTn id="37" presetID="4" presetClass="exit" presetSubtype="32" fill="hold" grpId="0" nodeType="withEffect">
                                  <p:stCondLst>
                                    <p:cond delay="0"/>
                                  </p:stCondLst>
                                  <p:childTnLst>
                                    <p:animEffect transition="out" filter="box(out)">
                                      <p:cBhvr>
                                        <p:cTn id="38" dur="3000"/>
                                        <p:tgtEl>
                                          <p:spTgt spid="10"/>
                                        </p:tgtEl>
                                      </p:cBhvr>
                                    </p:animEffect>
                                    <p:set>
                                      <p:cBhvr>
                                        <p:cTn id="39" dur="1" fill="hold">
                                          <p:stCondLst>
                                            <p:cond delay="2999"/>
                                          </p:stCondLst>
                                        </p:cTn>
                                        <p:tgtEl>
                                          <p:spTgt spid="10"/>
                                        </p:tgtEl>
                                        <p:attrNameLst>
                                          <p:attrName>style.visibility</p:attrName>
                                        </p:attrNameLst>
                                      </p:cBhvr>
                                      <p:to>
                                        <p:strVal val="hidden"/>
                                      </p:to>
                                    </p:set>
                                  </p:childTnLst>
                                </p:cTn>
                              </p:par>
                              <p:par>
                                <p:cTn id="40" presetID="4" presetClass="exit" presetSubtype="32" fill="hold" grpId="0" nodeType="withEffect">
                                  <p:stCondLst>
                                    <p:cond delay="0"/>
                                  </p:stCondLst>
                                  <p:childTnLst>
                                    <p:animEffect transition="out" filter="box(out)">
                                      <p:cBhvr>
                                        <p:cTn id="41" dur="3000"/>
                                        <p:tgtEl>
                                          <p:spTgt spid="11"/>
                                        </p:tgtEl>
                                      </p:cBhvr>
                                    </p:animEffect>
                                    <p:set>
                                      <p:cBhvr>
                                        <p:cTn id="42" dur="1" fill="hold">
                                          <p:stCondLst>
                                            <p:cond delay="2999"/>
                                          </p:stCondLst>
                                        </p:cTn>
                                        <p:tgtEl>
                                          <p:spTgt spid="11"/>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ames Bullough (38).jpg"/>
          <p:cNvPicPr>
            <a:picLocks noGrp="1" noChangeAspect="1"/>
          </p:cNvPicPr>
          <p:nvPr isPhoto="1"/>
        </p:nvPicPr>
        <p:blipFill>
          <a:blip r:embed="rId2">
            <a:lum/>
          </a:blip>
          <a:stretch>
            <a:fillRect/>
          </a:stretch>
        </p:blipFill>
        <p:spPr>
          <a:xfrm>
            <a:off x="0" y="3175"/>
            <a:ext cx="9144000" cy="6851650"/>
          </a:xfrm>
          <a:prstGeom prst="rect">
            <a:avLst/>
          </a:prstGeom>
          <a:solidFill>
            <a:schemeClr val="tx2">
              <a:lumMod val="75000"/>
              <a:alpha val="80000"/>
            </a:schemeClr>
          </a:solidFill>
          <a:ln>
            <a:noFill/>
          </a:ln>
        </p:spPr>
      </p:pic>
      <p:sp>
        <p:nvSpPr>
          <p:cNvPr id="4" name="3 Rectángulo"/>
          <p:cNvSpPr/>
          <p:nvPr/>
        </p:nvSpPr>
        <p:spPr>
          <a:xfrm>
            <a:off x="0" y="0"/>
            <a:ext cx="2285984" cy="2285992"/>
          </a:xfrm>
          <a:prstGeom prst="rect">
            <a:avLst/>
          </a:prstGeom>
          <a:solidFill>
            <a:schemeClr val="tx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chemeClr val="tx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chemeClr val="tx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chemeClr val="tx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rgbClr val="835017">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rgbClr val="835017">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rgbClr val="835017">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rgbClr val="835017">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chemeClr val="tx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chemeClr val="tx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chemeClr val="tx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chemeClr val="tx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8" presetClass="exit" presetSubtype="16" fill="hold" grpId="0" nodeType="withEffect">
                                  <p:stCondLst>
                                    <p:cond delay="0"/>
                                  </p:stCondLst>
                                  <p:childTnLst>
                                    <p:animEffect transition="out" filter="diamond(in)">
                                      <p:cBhvr>
                                        <p:cTn id="8" dur="3000"/>
                                        <p:tgtEl>
                                          <p:spTgt spid="8"/>
                                        </p:tgtEl>
                                      </p:cBhvr>
                                    </p:animEffect>
                                    <p:set>
                                      <p:cBhvr>
                                        <p:cTn id="9" dur="1" fill="hold">
                                          <p:stCondLst>
                                            <p:cond delay="2999"/>
                                          </p:stCondLst>
                                        </p:cTn>
                                        <p:tgtEl>
                                          <p:spTgt spid="8"/>
                                        </p:tgtEl>
                                        <p:attrNameLst>
                                          <p:attrName>style.visibility</p:attrName>
                                        </p:attrNameLst>
                                      </p:cBhvr>
                                      <p:to>
                                        <p:strVal val="hidden"/>
                                      </p:to>
                                    </p:set>
                                  </p:childTnLst>
                                </p:cTn>
                              </p:par>
                              <p:par>
                                <p:cTn id="10" presetID="8" presetClass="exit" presetSubtype="16" fill="hold" grpId="0" nodeType="withEffect">
                                  <p:stCondLst>
                                    <p:cond delay="0"/>
                                  </p:stCondLst>
                                  <p:childTnLst>
                                    <p:animEffect transition="out" filter="diamond(in)">
                                      <p:cBhvr>
                                        <p:cTn id="11" dur="3000"/>
                                        <p:tgtEl>
                                          <p:spTgt spid="9"/>
                                        </p:tgtEl>
                                      </p:cBhvr>
                                    </p:animEffect>
                                    <p:set>
                                      <p:cBhvr>
                                        <p:cTn id="12" dur="1" fill="hold">
                                          <p:stCondLst>
                                            <p:cond delay="2999"/>
                                          </p:stCondLst>
                                        </p:cTn>
                                        <p:tgtEl>
                                          <p:spTgt spid="9"/>
                                        </p:tgtEl>
                                        <p:attrNameLst>
                                          <p:attrName>style.visibility</p:attrName>
                                        </p:attrNameLst>
                                      </p:cBhvr>
                                      <p:to>
                                        <p:strVal val="hidden"/>
                                      </p:to>
                                    </p:set>
                                  </p:childTnLst>
                                </p:cTn>
                              </p:par>
                              <p:par>
                                <p:cTn id="13" presetID="8" presetClass="exit" presetSubtype="16" fill="hold" grpId="0" nodeType="withEffect">
                                  <p:stCondLst>
                                    <p:cond delay="0"/>
                                  </p:stCondLst>
                                  <p:childTnLst>
                                    <p:animEffect transition="out" filter="diamond(in)">
                                      <p:cBhvr>
                                        <p:cTn id="14" dur="3000"/>
                                        <p:tgtEl>
                                          <p:spTgt spid="10"/>
                                        </p:tgtEl>
                                      </p:cBhvr>
                                    </p:animEffect>
                                    <p:set>
                                      <p:cBhvr>
                                        <p:cTn id="15" dur="1" fill="hold">
                                          <p:stCondLst>
                                            <p:cond delay="2999"/>
                                          </p:stCondLst>
                                        </p:cTn>
                                        <p:tgtEl>
                                          <p:spTgt spid="10"/>
                                        </p:tgtEl>
                                        <p:attrNameLst>
                                          <p:attrName>style.visibility</p:attrName>
                                        </p:attrNameLst>
                                      </p:cBhvr>
                                      <p:to>
                                        <p:strVal val="hidden"/>
                                      </p:to>
                                    </p:set>
                                  </p:childTnLst>
                                </p:cTn>
                              </p:par>
                              <p:par>
                                <p:cTn id="16" presetID="8" presetClass="exit" presetSubtype="16" fill="hold" grpId="0" nodeType="withEffect">
                                  <p:stCondLst>
                                    <p:cond delay="0"/>
                                  </p:stCondLst>
                                  <p:childTnLst>
                                    <p:animEffect transition="out" filter="diamond(in)">
                                      <p:cBhvr>
                                        <p:cTn id="17" dur="3000"/>
                                        <p:tgtEl>
                                          <p:spTgt spid="11"/>
                                        </p:tgtEl>
                                      </p:cBhvr>
                                    </p:animEffect>
                                    <p:set>
                                      <p:cBhvr>
                                        <p:cTn id="18" dur="1" fill="hold">
                                          <p:stCondLst>
                                            <p:cond delay="2999"/>
                                          </p:stCondLst>
                                        </p:cTn>
                                        <p:tgtEl>
                                          <p:spTgt spid="11"/>
                                        </p:tgtEl>
                                        <p:attrNameLst>
                                          <p:attrName>style.visibility</p:attrName>
                                        </p:attrNameLst>
                                      </p:cBhvr>
                                      <p:to>
                                        <p:strVal val="hidden"/>
                                      </p:to>
                                    </p:set>
                                  </p:childTnLst>
                                </p:cTn>
                              </p:par>
                              <p:par>
                                <p:cTn id="19" presetID="3" presetClass="exit" presetSubtype="10" fill="hold" grpId="0" nodeType="withEffect">
                                  <p:stCondLst>
                                    <p:cond delay="0"/>
                                  </p:stCondLst>
                                  <p:childTnLst>
                                    <p:animEffect transition="out" filter="blinds(horizontal)">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3" presetClass="exit" presetSubtype="10" fill="hold" grpId="0" nodeType="withEffect">
                                  <p:stCondLst>
                                    <p:cond delay="0"/>
                                  </p:stCondLst>
                                  <p:childTnLst>
                                    <p:animEffect transition="out" filter="blinds(horizontal)">
                                      <p:cBhvr>
                                        <p:cTn id="23" dur="3000"/>
                                        <p:tgtEl>
                                          <p:spTgt spid="5"/>
                                        </p:tgtEl>
                                      </p:cBhvr>
                                    </p:animEffect>
                                    <p:set>
                                      <p:cBhvr>
                                        <p:cTn id="24" dur="1" fill="hold">
                                          <p:stCondLst>
                                            <p:cond delay="2999"/>
                                          </p:stCondLst>
                                        </p:cTn>
                                        <p:tgtEl>
                                          <p:spTgt spid="5"/>
                                        </p:tgtEl>
                                        <p:attrNameLst>
                                          <p:attrName>style.visibility</p:attrName>
                                        </p:attrNameLst>
                                      </p:cBhvr>
                                      <p:to>
                                        <p:strVal val="hidden"/>
                                      </p:to>
                                    </p:set>
                                  </p:childTnLst>
                                </p:cTn>
                              </p:par>
                              <p:par>
                                <p:cTn id="25" presetID="3" presetClass="exit" presetSubtype="10" fill="hold" grpId="0" nodeType="withEffect">
                                  <p:stCondLst>
                                    <p:cond delay="0"/>
                                  </p:stCondLst>
                                  <p:childTnLst>
                                    <p:animEffect transition="out" filter="blinds(horizontal)">
                                      <p:cBhvr>
                                        <p:cTn id="26" dur="3000"/>
                                        <p:tgtEl>
                                          <p:spTgt spid="6"/>
                                        </p:tgtEl>
                                      </p:cBhvr>
                                    </p:animEffect>
                                    <p:set>
                                      <p:cBhvr>
                                        <p:cTn id="27" dur="1" fill="hold">
                                          <p:stCondLst>
                                            <p:cond delay="2999"/>
                                          </p:stCondLst>
                                        </p:cTn>
                                        <p:tgtEl>
                                          <p:spTgt spid="6"/>
                                        </p:tgtEl>
                                        <p:attrNameLst>
                                          <p:attrName>style.visibility</p:attrName>
                                        </p:attrNameLst>
                                      </p:cBhvr>
                                      <p:to>
                                        <p:strVal val="hidden"/>
                                      </p:to>
                                    </p:set>
                                  </p:childTnLst>
                                </p:cTn>
                              </p:par>
                              <p:par>
                                <p:cTn id="28" presetID="3" presetClass="exit" presetSubtype="10" fill="hold" grpId="0" nodeType="withEffect">
                                  <p:stCondLst>
                                    <p:cond delay="0"/>
                                  </p:stCondLst>
                                  <p:childTnLst>
                                    <p:animEffect transition="out" filter="blinds(horizontal)">
                                      <p:cBhvr>
                                        <p:cTn id="29" dur="3000"/>
                                        <p:tgtEl>
                                          <p:spTgt spid="7"/>
                                        </p:tgtEl>
                                      </p:cBhvr>
                                    </p:animEffect>
                                    <p:set>
                                      <p:cBhvr>
                                        <p:cTn id="30" dur="1" fill="hold">
                                          <p:stCondLst>
                                            <p:cond delay="2999"/>
                                          </p:stCondLst>
                                        </p:cTn>
                                        <p:tgtEl>
                                          <p:spTgt spid="7"/>
                                        </p:tgtEl>
                                        <p:attrNameLst>
                                          <p:attrName>style.visibility</p:attrName>
                                        </p:attrNameLst>
                                      </p:cBhvr>
                                      <p:to>
                                        <p:strVal val="hidden"/>
                                      </p:to>
                                    </p:set>
                                  </p:childTnLst>
                                </p:cTn>
                              </p:par>
                              <p:par>
                                <p:cTn id="31" presetID="3" presetClass="exit" presetSubtype="10" fill="hold" grpId="0" nodeType="withEffect">
                                  <p:stCondLst>
                                    <p:cond delay="0"/>
                                  </p:stCondLst>
                                  <p:childTnLst>
                                    <p:animEffect transition="out" filter="blinds(horizontal)">
                                      <p:cBhvr>
                                        <p:cTn id="32" dur="3000"/>
                                        <p:tgtEl>
                                          <p:spTgt spid="12"/>
                                        </p:tgtEl>
                                      </p:cBhvr>
                                    </p:animEffect>
                                    <p:set>
                                      <p:cBhvr>
                                        <p:cTn id="33" dur="1" fill="hold">
                                          <p:stCondLst>
                                            <p:cond delay="2999"/>
                                          </p:stCondLst>
                                        </p:cTn>
                                        <p:tgtEl>
                                          <p:spTgt spid="12"/>
                                        </p:tgtEl>
                                        <p:attrNameLst>
                                          <p:attrName>style.visibility</p:attrName>
                                        </p:attrNameLst>
                                      </p:cBhvr>
                                      <p:to>
                                        <p:strVal val="hidden"/>
                                      </p:to>
                                    </p:set>
                                  </p:childTnLst>
                                </p:cTn>
                              </p:par>
                              <p:par>
                                <p:cTn id="34" presetID="3" presetClass="exit" presetSubtype="10" fill="hold" grpId="0" nodeType="withEffect">
                                  <p:stCondLst>
                                    <p:cond delay="0"/>
                                  </p:stCondLst>
                                  <p:childTnLst>
                                    <p:animEffect transition="out" filter="blinds(horizontal)">
                                      <p:cBhvr>
                                        <p:cTn id="35" dur="3000"/>
                                        <p:tgtEl>
                                          <p:spTgt spid="13"/>
                                        </p:tgtEl>
                                      </p:cBhvr>
                                    </p:animEffect>
                                    <p:set>
                                      <p:cBhvr>
                                        <p:cTn id="36" dur="1" fill="hold">
                                          <p:stCondLst>
                                            <p:cond delay="2999"/>
                                          </p:stCondLst>
                                        </p:cTn>
                                        <p:tgtEl>
                                          <p:spTgt spid="13"/>
                                        </p:tgtEl>
                                        <p:attrNameLst>
                                          <p:attrName>style.visibility</p:attrName>
                                        </p:attrNameLst>
                                      </p:cBhvr>
                                      <p:to>
                                        <p:strVal val="hidden"/>
                                      </p:to>
                                    </p:set>
                                  </p:childTnLst>
                                </p:cTn>
                              </p:par>
                              <p:par>
                                <p:cTn id="37" presetID="3" presetClass="exit" presetSubtype="10" fill="hold" grpId="0" nodeType="withEffect">
                                  <p:stCondLst>
                                    <p:cond delay="0"/>
                                  </p:stCondLst>
                                  <p:childTnLst>
                                    <p:animEffect transition="out" filter="blinds(horizontal)">
                                      <p:cBhvr>
                                        <p:cTn id="38" dur="3000"/>
                                        <p:tgtEl>
                                          <p:spTgt spid="14"/>
                                        </p:tgtEl>
                                      </p:cBhvr>
                                    </p:animEffect>
                                    <p:set>
                                      <p:cBhvr>
                                        <p:cTn id="39" dur="1" fill="hold">
                                          <p:stCondLst>
                                            <p:cond delay="2999"/>
                                          </p:stCondLst>
                                        </p:cTn>
                                        <p:tgtEl>
                                          <p:spTgt spid="14"/>
                                        </p:tgtEl>
                                        <p:attrNameLst>
                                          <p:attrName>style.visibility</p:attrName>
                                        </p:attrNameLst>
                                      </p:cBhvr>
                                      <p:to>
                                        <p:strVal val="hidden"/>
                                      </p:to>
                                    </p:set>
                                  </p:childTnLst>
                                </p:cTn>
                              </p:par>
                              <p:par>
                                <p:cTn id="40" presetID="3" presetClass="exit" presetSubtype="10" fill="hold" grpId="0" nodeType="withEffect">
                                  <p:stCondLst>
                                    <p:cond delay="0"/>
                                  </p:stCondLst>
                                  <p:childTnLst>
                                    <p:animEffect transition="out" filter="blinds(horizontal)">
                                      <p:cBhvr>
                                        <p:cTn id="41" dur="3000"/>
                                        <p:tgtEl>
                                          <p:spTgt spid="15"/>
                                        </p:tgtEl>
                                      </p:cBhvr>
                                    </p:animEffect>
                                    <p:set>
                                      <p:cBhvr>
                                        <p:cTn id="42" dur="1" fill="hold">
                                          <p:stCondLst>
                                            <p:cond delay="2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bcbc75a47d02da3c44d60c4ad6c809e.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0" y="0"/>
            <a:ext cx="2285984"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3" presetClass="exit" presetSubtype="10" fill="hold" grpId="0" nodeType="withEffect">
                                  <p:stCondLst>
                                    <p:cond delay="0"/>
                                  </p:stCondLst>
                                  <p:childTnLst>
                                    <p:animEffect transition="out" filter="blinds(horizontal)">
                                      <p:cBhvr>
                                        <p:cTn id="8" dur="5000"/>
                                        <p:tgtEl>
                                          <p:spTgt spid="4"/>
                                        </p:tgtEl>
                                      </p:cBhvr>
                                    </p:animEffect>
                                    <p:set>
                                      <p:cBhvr>
                                        <p:cTn id="9" dur="1" fill="hold">
                                          <p:stCondLst>
                                            <p:cond delay="4999"/>
                                          </p:stCondLst>
                                        </p:cTn>
                                        <p:tgtEl>
                                          <p:spTgt spid="4"/>
                                        </p:tgtEl>
                                        <p:attrNameLst>
                                          <p:attrName>style.visibility</p:attrName>
                                        </p:attrNameLst>
                                      </p:cBhvr>
                                      <p:to>
                                        <p:strVal val="hidden"/>
                                      </p:to>
                                    </p:set>
                                  </p:childTnLst>
                                </p:cTn>
                              </p:par>
                              <p:par>
                                <p:cTn id="10" presetID="3" presetClass="exit" presetSubtype="10" fill="hold" grpId="0" nodeType="withEffect">
                                  <p:stCondLst>
                                    <p:cond delay="0"/>
                                  </p:stCondLst>
                                  <p:childTnLst>
                                    <p:animEffect transition="out" filter="blinds(horizontal)">
                                      <p:cBhvr>
                                        <p:cTn id="11" dur="5000"/>
                                        <p:tgtEl>
                                          <p:spTgt spid="5"/>
                                        </p:tgtEl>
                                      </p:cBhvr>
                                    </p:animEffect>
                                    <p:set>
                                      <p:cBhvr>
                                        <p:cTn id="12" dur="1" fill="hold">
                                          <p:stCondLst>
                                            <p:cond delay="4999"/>
                                          </p:stCondLst>
                                        </p:cTn>
                                        <p:tgtEl>
                                          <p:spTgt spid="5"/>
                                        </p:tgtEl>
                                        <p:attrNameLst>
                                          <p:attrName>style.visibility</p:attrName>
                                        </p:attrNameLst>
                                      </p:cBhvr>
                                      <p:to>
                                        <p:strVal val="hidden"/>
                                      </p:to>
                                    </p:set>
                                  </p:childTnLst>
                                </p:cTn>
                              </p:par>
                              <p:par>
                                <p:cTn id="13" presetID="3" presetClass="exit" presetSubtype="10" fill="hold" grpId="0" nodeType="withEffect">
                                  <p:stCondLst>
                                    <p:cond delay="0"/>
                                  </p:stCondLst>
                                  <p:childTnLst>
                                    <p:animEffect transition="out" filter="blinds(horizontal)">
                                      <p:cBhvr>
                                        <p:cTn id="14" dur="5000"/>
                                        <p:tgtEl>
                                          <p:spTgt spid="6"/>
                                        </p:tgtEl>
                                      </p:cBhvr>
                                    </p:animEffect>
                                    <p:set>
                                      <p:cBhvr>
                                        <p:cTn id="15" dur="1" fill="hold">
                                          <p:stCondLst>
                                            <p:cond delay="4999"/>
                                          </p:stCondLst>
                                        </p:cTn>
                                        <p:tgtEl>
                                          <p:spTgt spid="6"/>
                                        </p:tgtEl>
                                        <p:attrNameLst>
                                          <p:attrName>style.visibility</p:attrName>
                                        </p:attrNameLst>
                                      </p:cBhvr>
                                      <p:to>
                                        <p:strVal val="hidden"/>
                                      </p:to>
                                    </p:set>
                                  </p:childTnLst>
                                </p:cTn>
                              </p:par>
                              <p:par>
                                <p:cTn id="16" presetID="3" presetClass="exit" presetSubtype="10" fill="hold" grpId="0" nodeType="withEffect">
                                  <p:stCondLst>
                                    <p:cond delay="0"/>
                                  </p:stCondLst>
                                  <p:childTnLst>
                                    <p:animEffect transition="out" filter="blinds(horizontal)">
                                      <p:cBhvr>
                                        <p:cTn id="17" dur="5000"/>
                                        <p:tgtEl>
                                          <p:spTgt spid="7"/>
                                        </p:tgtEl>
                                      </p:cBhvr>
                                    </p:animEffect>
                                    <p:set>
                                      <p:cBhvr>
                                        <p:cTn id="18" dur="1" fill="hold">
                                          <p:stCondLst>
                                            <p:cond delay="4999"/>
                                          </p:stCondLst>
                                        </p:cTn>
                                        <p:tgtEl>
                                          <p:spTgt spid="7"/>
                                        </p:tgtEl>
                                        <p:attrNameLst>
                                          <p:attrName>style.visibility</p:attrName>
                                        </p:attrNameLst>
                                      </p:cBhvr>
                                      <p:to>
                                        <p:strVal val="hidden"/>
                                      </p:to>
                                    </p:set>
                                  </p:childTnLst>
                                </p:cTn>
                              </p:par>
                              <p:par>
                                <p:cTn id="19" presetID="3" presetClass="exit" presetSubtype="5" fill="hold" grpId="0" nodeType="withEffect">
                                  <p:stCondLst>
                                    <p:cond delay="0"/>
                                  </p:stCondLst>
                                  <p:childTnLst>
                                    <p:animEffect transition="out" filter="blinds(vertical)">
                                      <p:cBhvr>
                                        <p:cTn id="20" dur="5000"/>
                                        <p:tgtEl>
                                          <p:spTgt spid="8"/>
                                        </p:tgtEl>
                                      </p:cBhvr>
                                    </p:animEffect>
                                    <p:set>
                                      <p:cBhvr>
                                        <p:cTn id="21" dur="1" fill="hold">
                                          <p:stCondLst>
                                            <p:cond delay="4999"/>
                                          </p:stCondLst>
                                        </p:cTn>
                                        <p:tgtEl>
                                          <p:spTgt spid="8"/>
                                        </p:tgtEl>
                                        <p:attrNameLst>
                                          <p:attrName>style.visibility</p:attrName>
                                        </p:attrNameLst>
                                      </p:cBhvr>
                                      <p:to>
                                        <p:strVal val="hidden"/>
                                      </p:to>
                                    </p:set>
                                  </p:childTnLst>
                                </p:cTn>
                              </p:par>
                              <p:par>
                                <p:cTn id="22" presetID="3" presetClass="exit" presetSubtype="5" fill="hold" grpId="0" nodeType="withEffect">
                                  <p:stCondLst>
                                    <p:cond delay="0"/>
                                  </p:stCondLst>
                                  <p:childTnLst>
                                    <p:animEffect transition="out" filter="blinds(vertical)">
                                      <p:cBhvr>
                                        <p:cTn id="23" dur="5000"/>
                                        <p:tgtEl>
                                          <p:spTgt spid="9"/>
                                        </p:tgtEl>
                                      </p:cBhvr>
                                    </p:animEffect>
                                    <p:set>
                                      <p:cBhvr>
                                        <p:cTn id="24" dur="1" fill="hold">
                                          <p:stCondLst>
                                            <p:cond delay="4999"/>
                                          </p:stCondLst>
                                        </p:cTn>
                                        <p:tgtEl>
                                          <p:spTgt spid="9"/>
                                        </p:tgtEl>
                                        <p:attrNameLst>
                                          <p:attrName>style.visibility</p:attrName>
                                        </p:attrNameLst>
                                      </p:cBhvr>
                                      <p:to>
                                        <p:strVal val="hidden"/>
                                      </p:to>
                                    </p:set>
                                  </p:childTnLst>
                                </p:cTn>
                              </p:par>
                              <p:par>
                                <p:cTn id="25" presetID="3" presetClass="exit" presetSubtype="5" fill="hold" grpId="0" nodeType="withEffect">
                                  <p:stCondLst>
                                    <p:cond delay="0"/>
                                  </p:stCondLst>
                                  <p:childTnLst>
                                    <p:animEffect transition="out" filter="blinds(vertical)">
                                      <p:cBhvr>
                                        <p:cTn id="26" dur="5000"/>
                                        <p:tgtEl>
                                          <p:spTgt spid="10"/>
                                        </p:tgtEl>
                                      </p:cBhvr>
                                    </p:animEffect>
                                    <p:set>
                                      <p:cBhvr>
                                        <p:cTn id="27" dur="1" fill="hold">
                                          <p:stCondLst>
                                            <p:cond delay="4999"/>
                                          </p:stCondLst>
                                        </p:cTn>
                                        <p:tgtEl>
                                          <p:spTgt spid="10"/>
                                        </p:tgtEl>
                                        <p:attrNameLst>
                                          <p:attrName>style.visibility</p:attrName>
                                        </p:attrNameLst>
                                      </p:cBhvr>
                                      <p:to>
                                        <p:strVal val="hidden"/>
                                      </p:to>
                                    </p:set>
                                  </p:childTnLst>
                                </p:cTn>
                              </p:par>
                              <p:par>
                                <p:cTn id="28" presetID="3" presetClass="exit" presetSubtype="5" fill="hold" grpId="0" nodeType="withEffect">
                                  <p:stCondLst>
                                    <p:cond delay="0"/>
                                  </p:stCondLst>
                                  <p:childTnLst>
                                    <p:animEffect transition="out" filter="blinds(vertical)">
                                      <p:cBhvr>
                                        <p:cTn id="29" dur="5000"/>
                                        <p:tgtEl>
                                          <p:spTgt spid="11"/>
                                        </p:tgtEl>
                                      </p:cBhvr>
                                    </p:animEffect>
                                    <p:set>
                                      <p:cBhvr>
                                        <p:cTn id="30" dur="1" fill="hold">
                                          <p:stCondLst>
                                            <p:cond delay="4999"/>
                                          </p:stCondLst>
                                        </p:cTn>
                                        <p:tgtEl>
                                          <p:spTgt spid="11"/>
                                        </p:tgtEl>
                                        <p:attrNameLst>
                                          <p:attrName>style.visibility</p:attrName>
                                        </p:attrNameLst>
                                      </p:cBhvr>
                                      <p:to>
                                        <p:strVal val="hidden"/>
                                      </p:to>
                                    </p:set>
                                  </p:childTnLst>
                                </p:cTn>
                              </p:par>
                              <p:par>
                                <p:cTn id="31" presetID="3" presetClass="exit" presetSubtype="10" fill="hold" grpId="0" nodeType="withEffect">
                                  <p:stCondLst>
                                    <p:cond delay="0"/>
                                  </p:stCondLst>
                                  <p:childTnLst>
                                    <p:animEffect transition="out" filter="blinds(horizontal)">
                                      <p:cBhvr>
                                        <p:cTn id="32" dur="5000"/>
                                        <p:tgtEl>
                                          <p:spTgt spid="12"/>
                                        </p:tgtEl>
                                      </p:cBhvr>
                                    </p:animEffect>
                                    <p:set>
                                      <p:cBhvr>
                                        <p:cTn id="33" dur="1" fill="hold">
                                          <p:stCondLst>
                                            <p:cond delay="4999"/>
                                          </p:stCondLst>
                                        </p:cTn>
                                        <p:tgtEl>
                                          <p:spTgt spid="12"/>
                                        </p:tgtEl>
                                        <p:attrNameLst>
                                          <p:attrName>style.visibility</p:attrName>
                                        </p:attrNameLst>
                                      </p:cBhvr>
                                      <p:to>
                                        <p:strVal val="hidden"/>
                                      </p:to>
                                    </p:set>
                                  </p:childTnLst>
                                </p:cTn>
                              </p:par>
                              <p:par>
                                <p:cTn id="34" presetID="3" presetClass="exit" presetSubtype="10" fill="hold" grpId="0" nodeType="withEffect">
                                  <p:stCondLst>
                                    <p:cond delay="0"/>
                                  </p:stCondLst>
                                  <p:childTnLst>
                                    <p:animEffect transition="out" filter="blinds(horizontal)">
                                      <p:cBhvr>
                                        <p:cTn id="35" dur="5000"/>
                                        <p:tgtEl>
                                          <p:spTgt spid="13"/>
                                        </p:tgtEl>
                                      </p:cBhvr>
                                    </p:animEffect>
                                    <p:set>
                                      <p:cBhvr>
                                        <p:cTn id="36" dur="1" fill="hold">
                                          <p:stCondLst>
                                            <p:cond delay="4999"/>
                                          </p:stCondLst>
                                        </p:cTn>
                                        <p:tgtEl>
                                          <p:spTgt spid="13"/>
                                        </p:tgtEl>
                                        <p:attrNameLst>
                                          <p:attrName>style.visibility</p:attrName>
                                        </p:attrNameLst>
                                      </p:cBhvr>
                                      <p:to>
                                        <p:strVal val="hidden"/>
                                      </p:to>
                                    </p:set>
                                  </p:childTnLst>
                                </p:cTn>
                              </p:par>
                              <p:par>
                                <p:cTn id="37" presetID="3" presetClass="exit" presetSubtype="10" fill="hold" grpId="0" nodeType="withEffect">
                                  <p:stCondLst>
                                    <p:cond delay="0"/>
                                  </p:stCondLst>
                                  <p:childTnLst>
                                    <p:animEffect transition="out" filter="blinds(horizontal)">
                                      <p:cBhvr>
                                        <p:cTn id="38" dur="5000"/>
                                        <p:tgtEl>
                                          <p:spTgt spid="14"/>
                                        </p:tgtEl>
                                      </p:cBhvr>
                                    </p:animEffect>
                                    <p:set>
                                      <p:cBhvr>
                                        <p:cTn id="39" dur="1" fill="hold">
                                          <p:stCondLst>
                                            <p:cond delay="4999"/>
                                          </p:stCondLst>
                                        </p:cTn>
                                        <p:tgtEl>
                                          <p:spTgt spid="14"/>
                                        </p:tgtEl>
                                        <p:attrNameLst>
                                          <p:attrName>style.visibility</p:attrName>
                                        </p:attrNameLst>
                                      </p:cBhvr>
                                      <p:to>
                                        <p:strVal val="hidden"/>
                                      </p:to>
                                    </p:set>
                                  </p:childTnLst>
                                </p:cTn>
                              </p:par>
                              <p:par>
                                <p:cTn id="40" presetID="3" presetClass="exit" presetSubtype="10" fill="hold" grpId="0" nodeType="withEffect">
                                  <p:stCondLst>
                                    <p:cond delay="0"/>
                                  </p:stCondLst>
                                  <p:childTnLst>
                                    <p:animEffect transition="out" filter="blinds(horizontal)">
                                      <p:cBhvr>
                                        <p:cTn id="41" dur="5000"/>
                                        <p:tgtEl>
                                          <p:spTgt spid="15"/>
                                        </p:tgtEl>
                                      </p:cBhvr>
                                    </p:animEffect>
                                    <p:set>
                                      <p:cBhvr>
                                        <p:cTn id="42" dur="1" fill="hold">
                                          <p:stCondLst>
                                            <p:cond delay="4999"/>
                                          </p:stCondLst>
                                        </p:cTn>
                                        <p:tgtEl>
                                          <p:spTgt spid="15"/>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5000" fill="hold"/>
                                        <p:tgtEl>
                                          <p:spTgt spid="2"/>
                                        </p:tgtEl>
                                        <p:attrNameLst>
                                          <p:attrName>ppt_w</p:attrName>
                                        </p:attrNameLst>
                                      </p:cBhvr>
                                      <p:tavLst>
                                        <p:tav tm="0">
                                          <p:val>
                                            <p:strVal val="4/3*#ppt_w"/>
                                          </p:val>
                                        </p:tav>
                                        <p:tav tm="100000">
                                          <p:val>
                                            <p:strVal val="#ppt_w"/>
                                          </p:val>
                                        </p:tav>
                                      </p:tavLst>
                                    </p:anim>
                                    <p:anim calcmode="lin" valueType="num">
                                      <p:cBhvr>
                                        <p:cTn id="46" dur="5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146827163_3ea74d9440_b.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0" y="0"/>
            <a:ext cx="2285984"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4" presetClass="exit" presetSubtype="32" fill="hold" grpId="0" nodeType="withEffect">
                                  <p:stCondLst>
                                    <p:cond delay="0"/>
                                  </p:stCondLst>
                                  <p:childTnLst>
                                    <p:animEffect transition="out" filter="box(out)">
                                      <p:cBhvr>
                                        <p:cTn id="8" dur="3000"/>
                                        <p:tgtEl>
                                          <p:spTgt spid="12"/>
                                        </p:tgtEl>
                                      </p:cBhvr>
                                    </p:animEffect>
                                    <p:set>
                                      <p:cBhvr>
                                        <p:cTn id="9" dur="1" fill="hold">
                                          <p:stCondLst>
                                            <p:cond delay="2999"/>
                                          </p:stCondLst>
                                        </p:cTn>
                                        <p:tgtEl>
                                          <p:spTgt spid="12"/>
                                        </p:tgtEl>
                                        <p:attrNameLst>
                                          <p:attrName>style.visibility</p:attrName>
                                        </p:attrNameLst>
                                      </p:cBhvr>
                                      <p:to>
                                        <p:strVal val="hidden"/>
                                      </p:to>
                                    </p:set>
                                  </p:childTnLst>
                                </p:cTn>
                              </p:par>
                              <p:par>
                                <p:cTn id="10" presetID="4" presetClass="exit" presetSubtype="32" fill="hold" grpId="0" nodeType="withEffect">
                                  <p:stCondLst>
                                    <p:cond delay="0"/>
                                  </p:stCondLst>
                                  <p:childTnLst>
                                    <p:animEffect transition="out" filter="box(out)">
                                      <p:cBhvr>
                                        <p:cTn id="11" dur="3000"/>
                                        <p:tgtEl>
                                          <p:spTgt spid="4"/>
                                        </p:tgtEl>
                                      </p:cBhvr>
                                    </p:animEffect>
                                    <p:set>
                                      <p:cBhvr>
                                        <p:cTn id="12" dur="1" fill="hold">
                                          <p:stCondLst>
                                            <p:cond delay="2999"/>
                                          </p:stCondLst>
                                        </p:cTn>
                                        <p:tgtEl>
                                          <p:spTgt spid="4"/>
                                        </p:tgtEl>
                                        <p:attrNameLst>
                                          <p:attrName>style.visibility</p:attrName>
                                        </p:attrNameLst>
                                      </p:cBhvr>
                                      <p:to>
                                        <p:strVal val="hidden"/>
                                      </p:to>
                                    </p:set>
                                  </p:childTnLst>
                                </p:cTn>
                              </p:par>
                              <p:par>
                                <p:cTn id="13" presetID="4" presetClass="exit" presetSubtype="32" fill="hold" grpId="0" nodeType="withEffect">
                                  <p:stCondLst>
                                    <p:cond delay="0"/>
                                  </p:stCondLst>
                                  <p:childTnLst>
                                    <p:animEffect transition="out" filter="box(out)">
                                      <p:cBhvr>
                                        <p:cTn id="14" dur="3000"/>
                                        <p:tgtEl>
                                          <p:spTgt spid="8"/>
                                        </p:tgtEl>
                                      </p:cBhvr>
                                    </p:animEffect>
                                    <p:set>
                                      <p:cBhvr>
                                        <p:cTn id="15" dur="1" fill="hold">
                                          <p:stCondLst>
                                            <p:cond delay="2999"/>
                                          </p:stCondLst>
                                        </p:cTn>
                                        <p:tgtEl>
                                          <p:spTgt spid="8"/>
                                        </p:tgtEl>
                                        <p:attrNameLst>
                                          <p:attrName>style.visibility</p:attrName>
                                        </p:attrNameLst>
                                      </p:cBhvr>
                                      <p:to>
                                        <p:strVal val="hidden"/>
                                      </p:to>
                                    </p:set>
                                  </p:childTnLst>
                                </p:cTn>
                              </p:par>
                              <p:par>
                                <p:cTn id="16" presetID="4" presetClass="exit" presetSubtype="32" fill="hold" grpId="0" nodeType="withEffect">
                                  <p:stCondLst>
                                    <p:cond delay="0"/>
                                  </p:stCondLst>
                                  <p:childTnLst>
                                    <p:animEffect transition="out" filter="box(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4" presetClass="exit" presetSubtype="32" fill="hold" grpId="0" nodeType="withEffect">
                                  <p:stCondLst>
                                    <p:cond delay="0"/>
                                  </p:stCondLst>
                                  <p:childTnLst>
                                    <p:animEffect transition="out" filter="box(out)">
                                      <p:cBhvr>
                                        <p:cTn id="20" dur="3000"/>
                                        <p:tgtEl>
                                          <p:spTgt spid="6"/>
                                        </p:tgtEl>
                                      </p:cBhvr>
                                    </p:animEffect>
                                    <p:set>
                                      <p:cBhvr>
                                        <p:cTn id="21" dur="1" fill="hold">
                                          <p:stCondLst>
                                            <p:cond delay="2999"/>
                                          </p:stCondLst>
                                        </p:cTn>
                                        <p:tgtEl>
                                          <p:spTgt spid="6"/>
                                        </p:tgtEl>
                                        <p:attrNameLst>
                                          <p:attrName>style.visibility</p:attrName>
                                        </p:attrNameLst>
                                      </p:cBhvr>
                                      <p:to>
                                        <p:strVal val="hidden"/>
                                      </p:to>
                                    </p:set>
                                  </p:childTnLst>
                                </p:cTn>
                              </p:par>
                              <p:par>
                                <p:cTn id="22" presetID="4" presetClass="exit" presetSubtype="32" fill="hold" grpId="0" nodeType="withEffect">
                                  <p:stCondLst>
                                    <p:cond delay="0"/>
                                  </p:stCondLst>
                                  <p:childTnLst>
                                    <p:animEffect transition="out" filter="box(out)">
                                      <p:cBhvr>
                                        <p:cTn id="23" dur="3000"/>
                                        <p:tgtEl>
                                          <p:spTgt spid="7"/>
                                        </p:tgtEl>
                                      </p:cBhvr>
                                    </p:animEffect>
                                    <p:set>
                                      <p:cBhvr>
                                        <p:cTn id="24" dur="1" fill="hold">
                                          <p:stCondLst>
                                            <p:cond delay="2999"/>
                                          </p:stCondLst>
                                        </p:cTn>
                                        <p:tgtEl>
                                          <p:spTgt spid="7"/>
                                        </p:tgtEl>
                                        <p:attrNameLst>
                                          <p:attrName>style.visibility</p:attrName>
                                        </p:attrNameLst>
                                      </p:cBhvr>
                                      <p:to>
                                        <p:strVal val="hidden"/>
                                      </p:to>
                                    </p:set>
                                  </p:childTnLst>
                                </p:cTn>
                              </p:par>
                              <p:par>
                                <p:cTn id="25" presetID="4" presetClass="exit" presetSubtype="32" fill="hold" grpId="0" nodeType="withEffect">
                                  <p:stCondLst>
                                    <p:cond delay="0"/>
                                  </p:stCondLst>
                                  <p:childTnLst>
                                    <p:animEffect transition="out" filter="box(out)">
                                      <p:cBhvr>
                                        <p:cTn id="26" dur="3000"/>
                                        <p:tgtEl>
                                          <p:spTgt spid="9"/>
                                        </p:tgtEl>
                                      </p:cBhvr>
                                    </p:animEffect>
                                    <p:set>
                                      <p:cBhvr>
                                        <p:cTn id="27" dur="1" fill="hold">
                                          <p:stCondLst>
                                            <p:cond delay="2999"/>
                                          </p:stCondLst>
                                        </p:cTn>
                                        <p:tgtEl>
                                          <p:spTgt spid="9"/>
                                        </p:tgtEl>
                                        <p:attrNameLst>
                                          <p:attrName>style.visibility</p:attrName>
                                        </p:attrNameLst>
                                      </p:cBhvr>
                                      <p:to>
                                        <p:strVal val="hidden"/>
                                      </p:to>
                                    </p:set>
                                  </p:childTnLst>
                                </p:cTn>
                              </p:par>
                              <p:par>
                                <p:cTn id="28" presetID="4" presetClass="exit" presetSubtype="32" fill="hold" grpId="0" nodeType="withEffect">
                                  <p:stCondLst>
                                    <p:cond delay="0"/>
                                  </p:stCondLst>
                                  <p:childTnLst>
                                    <p:animEffect transition="out" filter="box(out)">
                                      <p:cBhvr>
                                        <p:cTn id="29" dur="3000"/>
                                        <p:tgtEl>
                                          <p:spTgt spid="10"/>
                                        </p:tgtEl>
                                      </p:cBhvr>
                                    </p:animEffect>
                                    <p:set>
                                      <p:cBhvr>
                                        <p:cTn id="30" dur="1" fill="hold">
                                          <p:stCondLst>
                                            <p:cond delay="2999"/>
                                          </p:stCondLst>
                                        </p:cTn>
                                        <p:tgtEl>
                                          <p:spTgt spid="10"/>
                                        </p:tgtEl>
                                        <p:attrNameLst>
                                          <p:attrName>style.visibility</p:attrName>
                                        </p:attrNameLst>
                                      </p:cBhvr>
                                      <p:to>
                                        <p:strVal val="hidden"/>
                                      </p:to>
                                    </p:set>
                                  </p:childTnLst>
                                </p:cTn>
                              </p:par>
                              <p:par>
                                <p:cTn id="31" presetID="4" presetClass="exit" presetSubtype="32" fill="hold" grpId="0" nodeType="withEffect">
                                  <p:stCondLst>
                                    <p:cond delay="0"/>
                                  </p:stCondLst>
                                  <p:childTnLst>
                                    <p:animEffect transition="out" filter="box(out)">
                                      <p:cBhvr>
                                        <p:cTn id="32" dur="3000"/>
                                        <p:tgtEl>
                                          <p:spTgt spid="11"/>
                                        </p:tgtEl>
                                      </p:cBhvr>
                                    </p:animEffect>
                                    <p:set>
                                      <p:cBhvr>
                                        <p:cTn id="33" dur="1" fill="hold">
                                          <p:stCondLst>
                                            <p:cond delay="2999"/>
                                          </p:stCondLst>
                                        </p:cTn>
                                        <p:tgtEl>
                                          <p:spTgt spid="11"/>
                                        </p:tgtEl>
                                        <p:attrNameLst>
                                          <p:attrName>style.visibility</p:attrName>
                                        </p:attrNameLst>
                                      </p:cBhvr>
                                      <p:to>
                                        <p:strVal val="hidden"/>
                                      </p:to>
                                    </p:set>
                                  </p:childTnLst>
                                </p:cTn>
                              </p:par>
                              <p:par>
                                <p:cTn id="34" presetID="4" presetClass="exit" presetSubtype="32" fill="hold" grpId="0" nodeType="withEffect">
                                  <p:stCondLst>
                                    <p:cond delay="0"/>
                                  </p:stCondLst>
                                  <p:childTnLst>
                                    <p:animEffect transition="out" filter="box(out)">
                                      <p:cBhvr>
                                        <p:cTn id="35" dur="3000"/>
                                        <p:tgtEl>
                                          <p:spTgt spid="13"/>
                                        </p:tgtEl>
                                      </p:cBhvr>
                                    </p:animEffect>
                                    <p:set>
                                      <p:cBhvr>
                                        <p:cTn id="36" dur="1" fill="hold">
                                          <p:stCondLst>
                                            <p:cond delay="2999"/>
                                          </p:stCondLst>
                                        </p:cTn>
                                        <p:tgtEl>
                                          <p:spTgt spid="13"/>
                                        </p:tgtEl>
                                        <p:attrNameLst>
                                          <p:attrName>style.visibility</p:attrName>
                                        </p:attrNameLst>
                                      </p:cBhvr>
                                      <p:to>
                                        <p:strVal val="hidden"/>
                                      </p:to>
                                    </p:set>
                                  </p:childTnLst>
                                </p:cTn>
                              </p:par>
                              <p:par>
                                <p:cTn id="37" presetID="4" presetClass="exit" presetSubtype="32" fill="hold" grpId="0" nodeType="withEffect">
                                  <p:stCondLst>
                                    <p:cond delay="0"/>
                                  </p:stCondLst>
                                  <p:childTnLst>
                                    <p:animEffect transition="out" filter="box(out)">
                                      <p:cBhvr>
                                        <p:cTn id="38" dur="3000"/>
                                        <p:tgtEl>
                                          <p:spTgt spid="14"/>
                                        </p:tgtEl>
                                      </p:cBhvr>
                                    </p:animEffect>
                                    <p:set>
                                      <p:cBhvr>
                                        <p:cTn id="39" dur="1" fill="hold">
                                          <p:stCondLst>
                                            <p:cond delay="2999"/>
                                          </p:stCondLst>
                                        </p:cTn>
                                        <p:tgtEl>
                                          <p:spTgt spid="14"/>
                                        </p:tgtEl>
                                        <p:attrNameLst>
                                          <p:attrName>style.visibility</p:attrName>
                                        </p:attrNameLst>
                                      </p:cBhvr>
                                      <p:to>
                                        <p:strVal val="hidden"/>
                                      </p:to>
                                    </p:set>
                                  </p:childTnLst>
                                </p:cTn>
                              </p:par>
                              <p:par>
                                <p:cTn id="40" presetID="4" presetClass="exit" presetSubtype="32" fill="hold" grpId="0" nodeType="withEffect">
                                  <p:stCondLst>
                                    <p:cond delay="0"/>
                                  </p:stCondLst>
                                  <p:childTnLst>
                                    <p:animEffect transition="out" filter="box(out)">
                                      <p:cBhvr>
                                        <p:cTn id="41" dur="3000"/>
                                        <p:tgtEl>
                                          <p:spTgt spid="15"/>
                                        </p:tgtEl>
                                      </p:cBhvr>
                                    </p:animEffect>
                                    <p:set>
                                      <p:cBhvr>
                                        <p:cTn id="42" dur="1" fill="hold">
                                          <p:stCondLst>
                                            <p:cond delay="2999"/>
                                          </p:stCondLst>
                                        </p:cTn>
                                        <p:tgtEl>
                                          <p:spTgt spid="15"/>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jpg"/>
          <p:cNvPicPr>
            <a:picLocks noGrp="1" noChangeAspect="1"/>
          </p:cNvPicPr>
          <p:nvPr isPhoto="1"/>
        </p:nvPicPr>
        <p:blipFill>
          <a:blip r:embed="rId2">
            <a:lum/>
          </a:blip>
          <a:stretch>
            <a:fillRect/>
          </a:stretch>
        </p:blipFill>
        <p:spPr>
          <a:xfrm>
            <a:off x="4763" y="0"/>
            <a:ext cx="9132887" cy="6858000"/>
          </a:xfrm>
          <a:prstGeom prst="rect">
            <a:avLst/>
          </a:prstGeom>
          <a:noFill/>
          <a:ln>
            <a:noFill/>
          </a:ln>
        </p:spPr>
      </p:pic>
      <p:sp>
        <p:nvSpPr>
          <p:cNvPr id="4" name="3 Rectángulo"/>
          <p:cNvSpPr/>
          <p:nvPr/>
        </p:nvSpPr>
        <p:spPr>
          <a:xfrm>
            <a:off x="0" y="0"/>
            <a:ext cx="2285984" cy="2285992"/>
          </a:xfrm>
          <a:prstGeom prst="rect">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6" presetClass="exit" presetSubtype="16" fill="hold" grpId="0" nodeType="withEffect">
                                  <p:stCondLst>
                                    <p:cond delay="0"/>
                                  </p:stCondLst>
                                  <p:childTnLst>
                                    <p:animEffect transition="out" filter="circle(in)">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6" presetClass="exit" presetSubtype="16" fill="hold" grpId="0" nodeType="withEffect">
                                  <p:stCondLst>
                                    <p:cond delay="0"/>
                                  </p:stCondLst>
                                  <p:childTnLst>
                                    <p:animEffect transition="out" filter="circle(in)">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6" presetClass="exit" presetSubtype="16" fill="hold" grpId="0" nodeType="withEffect">
                                  <p:stCondLst>
                                    <p:cond delay="0"/>
                                  </p:stCondLst>
                                  <p:childTnLst>
                                    <p:animEffect transition="out" filter="circle(in)">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6" presetClass="exit" presetSubtype="16" fill="hold" grpId="0" nodeType="withEffect">
                                  <p:stCondLst>
                                    <p:cond delay="0"/>
                                  </p:stCondLst>
                                  <p:childTnLst>
                                    <p:animEffect transition="out" filter="circle(in)">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6" presetClass="exit" presetSubtype="16" fill="hold" grpId="0"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par>
                                <p:cTn id="22" presetID="6" presetClass="exit" presetSubtype="16" fill="hold" grpId="0" nodeType="withEffect">
                                  <p:stCondLst>
                                    <p:cond delay="0"/>
                                  </p:stCondLst>
                                  <p:childTnLst>
                                    <p:animEffect transition="out" filter="circle(in)">
                                      <p:cBhvr>
                                        <p:cTn id="23" dur="3000"/>
                                        <p:tgtEl>
                                          <p:spTgt spid="13"/>
                                        </p:tgtEl>
                                      </p:cBhvr>
                                    </p:animEffect>
                                    <p:set>
                                      <p:cBhvr>
                                        <p:cTn id="24" dur="1" fill="hold">
                                          <p:stCondLst>
                                            <p:cond delay="2999"/>
                                          </p:stCondLst>
                                        </p:cTn>
                                        <p:tgtEl>
                                          <p:spTgt spid="13"/>
                                        </p:tgtEl>
                                        <p:attrNameLst>
                                          <p:attrName>style.visibility</p:attrName>
                                        </p:attrNameLst>
                                      </p:cBhvr>
                                      <p:to>
                                        <p:strVal val="hidden"/>
                                      </p:to>
                                    </p:set>
                                  </p:childTnLst>
                                </p:cTn>
                              </p:par>
                              <p:par>
                                <p:cTn id="25" presetID="6" presetClass="exit" presetSubtype="16" fill="hold" grpId="0" nodeType="withEffect">
                                  <p:stCondLst>
                                    <p:cond delay="0"/>
                                  </p:stCondLst>
                                  <p:childTnLst>
                                    <p:animEffect transition="out" filter="circle(in)">
                                      <p:cBhvr>
                                        <p:cTn id="26" dur="3000"/>
                                        <p:tgtEl>
                                          <p:spTgt spid="14"/>
                                        </p:tgtEl>
                                      </p:cBhvr>
                                    </p:animEffect>
                                    <p:set>
                                      <p:cBhvr>
                                        <p:cTn id="27" dur="1" fill="hold">
                                          <p:stCondLst>
                                            <p:cond delay="2999"/>
                                          </p:stCondLst>
                                        </p:cTn>
                                        <p:tgtEl>
                                          <p:spTgt spid="14"/>
                                        </p:tgtEl>
                                        <p:attrNameLst>
                                          <p:attrName>style.visibility</p:attrName>
                                        </p:attrNameLst>
                                      </p:cBhvr>
                                      <p:to>
                                        <p:strVal val="hidden"/>
                                      </p:to>
                                    </p:set>
                                  </p:childTnLst>
                                </p:cTn>
                              </p:par>
                              <p:par>
                                <p:cTn id="28" presetID="6" presetClass="exit" presetSubtype="16" fill="hold" grpId="0" nodeType="withEffect">
                                  <p:stCondLst>
                                    <p:cond delay="0"/>
                                  </p:stCondLst>
                                  <p:childTnLst>
                                    <p:animEffect transition="out" filter="circle(in)">
                                      <p:cBhvr>
                                        <p:cTn id="29" dur="3000"/>
                                        <p:tgtEl>
                                          <p:spTgt spid="15"/>
                                        </p:tgtEl>
                                      </p:cBhvr>
                                    </p:animEffect>
                                    <p:set>
                                      <p:cBhvr>
                                        <p:cTn id="30" dur="1" fill="hold">
                                          <p:stCondLst>
                                            <p:cond delay="2999"/>
                                          </p:stCondLst>
                                        </p:cTn>
                                        <p:tgtEl>
                                          <p:spTgt spid="15"/>
                                        </p:tgtEl>
                                        <p:attrNameLst>
                                          <p:attrName>style.visibility</p:attrName>
                                        </p:attrNameLst>
                                      </p:cBhvr>
                                      <p:to>
                                        <p:strVal val="hidden"/>
                                      </p:to>
                                    </p:set>
                                  </p:childTnLst>
                                </p:cTn>
                              </p:par>
                              <p:par>
                                <p:cTn id="31" presetID="13" presetClass="exit" presetSubtype="32" fill="hold" grpId="0" nodeType="withEffect">
                                  <p:stCondLst>
                                    <p:cond delay="0"/>
                                  </p:stCondLst>
                                  <p:childTnLst>
                                    <p:animEffect transition="out" filter="plus(out)">
                                      <p:cBhvr>
                                        <p:cTn id="32" dur="3000"/>
                                        <p:tgtEl>
                                          <p:spTgt spid="8"/>
                                        </p:tgtEl>
                                      </p:cBhvr>
                                    </p:animEffect>
                                    <p:set>
                                      <p:cBhvr>
                                        <p:cTn id="33" dur="1" fill="hold">
                                          <p:stCondLst>
                                            <p:cond delay="2999"/>
                                          </p:stCondLst>
                                        </p:cTn>
                                        <p:tgtEl>
                                          <p:spTgt spid="8"/>
                                        </p:tgtEl>
                                        <p:attrNameLst>
                                          <p:attrName>style.visibility</p:attrName>
                                        </p:attrNameLst>
                                      </p:cBhvr>
                                      <p:to>
                                        <p:strVal val="hidden"/>
                                      </p:to>
                                    </p:set>
                                  </p:childTnLst>
                                </p:cTn>
                              </p:par>
                              <p:par>
                                <p:cTn id="34" presetID="13" presetClass="exit" presetSubtype="32" fill="hold" grpId="0" nodeType="withEffect">
                                  <p:stCondLst>
                                    <p:cond delay="0"/>
                                  </p:stCondLst>
                                  <p:childTnLst>
                                    <p:animEffect transition="out" filter="plus(out)">
                                      <p:cBhvr>
                                        <p:cTn id="35" dur="3000"/>
                                        <p:tgtEl>
                                          <p:spTgt spid="9"/>
                                        </p:tgtEl>
                                      </p:cBhvr>
                                    </p:animEffect>
                                    <p:set>
                                      <p:cBhvr>
                                        <p:cTn id="36" dur="1" fill="hold">
                                          <p:stCondLst>
                                            <p:cond delay="2999"/>
                                          </p:stCondLst>
                                        </p:cTn>
                                        <p:tgtEl>
                                          <p:spTgt spid="9"/>
                                        </p:tgtEl>
                                        <p:attrNameLst>
                                          <p:attrName>style.visibility</p:attrName>
                                        </p:attrNameLst>
                                      </p:cBhvr>
                                      <p:to>
                                        <p:strVal val="hidden"/>
                                      </p:to>
                                    </p:set>
                                  </p:childTnLst>
                                </p:cTn>
                              </p:par>
                              <p:par>
                                <p:cTn id="37" presetID="13" presetClass="exit" presetSubtype="32" fill="hold" grpId="0" nodeType="withEffect">
                                  <p:stCondLst>
                                    <p:cond delay="0"/>
                                  </p:stCondLst>
                                  <p:childTnLst>
                                    <p:animEffect transition="out" filter="plus(out)">
                                      <p:cBhvr>
                                        <p:cTn id="38" dur="3000"/>
                                        <p:tgtEl>
                                          <p:spTgt spid="10"/>
                                        </p:tgtEl>
                                      </p:cBhvr>
                                    </p:animEffect>
                                    <p:set>
                                      <p:cBhvr>
                                        <p:cTn id="39" dur="1" fill="hold">
                                          <p:stCondLst>
                                            <p:cond delay="2999"/>
                                          </p:stCondLst>
                                        </p:cTn>
                                        <p:tgtEl>
                                          <p:spTgt spid="10"/>
                                        </p:tgtEl>
                                        <p:attrNameLst>
                                          <p:attrName>style.visibility</p:attrName>
                                        </p:attrNameLst>
                                      </p:cBhvr>
                                      <p:to>
                                        <p:strVal val="hidden"/>
                                      </p:to>
                                    </p:set>
                                  </p:childTnLst>
                                </p:cTn>
                              </p:par>
                              <p:par>
                                <p:cTn id="40" presetID="13" presetClass="exit" presetSubtype="32" fill="hold" grpId="0" nodeType="withEffect">
                                  <p:stCondLst>
                                    <p:cond delay="0"/>
                                  </p:stCondLst>
                                  <p:childTnLst>
                                    <p:animEffect transition="out" filter="plus(out)">
                                      <p:cBhvr>
                                        <p:cTn id="41" dur="3000"/>
                                        <p:tgtEl>
                                          <p:spTgt spid="11"/>
                                        </p:tgtEl>
                                      </p:cBhvr>
                                    </p:animEffect>
                                    <p:set>
                                      <p:cBhvr>
                                        <p:cTn id="42"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0" y="0"/>
            <a:ext cx="2285984"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5" presetClass="exit" presetSubtype="10" fill="hold" grpId="0" nodeType="withEffect">
                                  <p:stCondLst>
                                    <p:cond delay="0"/>
                                  </p:stCondLst>
                                  <p:childTnLst>
                                    <p:animEffect transition="out" filter="checkerboard(across)">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5" presetClass="exit" presetSubtype="10" fill="hold" grpId="0" nodeType="withEffect">
                                  <p:stCondLst>
                                    <p:cond delay="0"/>
                                  </p:stCondLst>
                                  <p:childTnLst>
                                    <p:animEffect transition="out" filter="checkerboard(across)">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5" presetClass="exit" presetSubtype="10" fill="hold" grpId="0" nodeType="withEffect">
                                  <p:stCondLst>
                                    <p:cond delay="0"/>
                                  </p:stCondLst>
                                  <p:childTnLst>
                                    <p:animEffect transition="out" filter="checkerboard(across)">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5" presetClass="exit" presetSubtype="10" fill="hold" grpId="0" nodeType="withEffect">
                                  <p:stCondLst>
                                    <p:cond delay="0"/>
                                  </p:stCondLst>
                                  <p:childTnLst>
                                    <p:animEffect transition="out" filter="checkerboard(across)">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5" presetClass="exit" presetSubtype="10" fill="hold" grpId="0" nodeType="withEffect">
                                  <p:stCondLst>
                                    <p:cond delay="0"/>
                                  </p:stCondLst>
                                  <p:childTnLst>
                                    <p:animEffect transition="out" filter="checkerboard(across)">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par>
                                <p:cTn id="22" presetID="5" presetClass="exit" presetSubtype="10" fill="hold" grpId="0" nodeType="withEffect">
                                  <p:stCondLst>
                                    <p:cond delay="0"/>
                                  </p:stCondLst>
                                  <p:childTnLst>
                                    <p:animEffect transition="out" filter="checkerboard(across)">
                                      <p:cBhvr>
                                        <p:cTn id="23" dur="3000"/>
                                        <p:tgtEl>
                                          <p:spTgt spid="13"/>
                                        </p:tgtEl>
                                      </p:cBhvr>
                                    </p:animEffect>
                                    <p:set>
                                      <p:cBhvr>
                                        <p:cTn id="24" dur="1" fill="hold">
                                          <p:stCondLst>
                                            <p:cond delay="2999"/>
                                          </p:stCondLst>
                                        </p:cTn>
                                        <p:tgtEl>
                                          <p:spTgt spid="13"/>
                                        </p:tgtEl>
                                        <p:attrNameLst>
                                          <p:attrName>style.visibility</p:attrName>
                                        </p:attrNameLst>
                                      </p:cBhvr>
                                      <p:to>
                                        <p:strVal val="hidden"/>
                                      </p:to>
                                    </p:set>
                                  </p:childTnLst>
                                </p:cTn>
                              </p:par>
                              <p:par>
                                <p:cTn id="25" presetID="5" presetClass="exit" presetSubtype="10" fill="hold" grpId="0" nodeType="withEffect">
                                  <p:stCondLst>
                                    <p:cond delay="0"/>
                                  </p:stCondLst>
                                  <p:childTnLst>
                                    <p:animEffect transition="out" filter="checkerboard(across)">
                                      <p:cBhvr>
                                        <p:cTn id="26" dur="3000"/>
                                        <p:tgtEl>
                                          <p:spTgt spid="14"/>
                                        </p:tgtEl>
                                      </p:cBhvr>
                                    </p:animEffect>
                                    <p:set>
                                      <p:cBhvr>
                                        <p:cTn id="27" dur="1" fill="hold">
                                          <p:stCondLst>
                                            <p:cond delay="2999"/>
                                          </p:stCondLst>
                                        </p:cTn>
                                        <p:tgtEl>
                                          <p:spTgt spid="14"/>
                                        </p:tgtEl>
                                        <p:attrNameLst>
                                          <p:attrName>style.visibility</p:attrName>
                                        </p:attrNameLst>
                                      </p:cBhvr>
                                      <p:to>
                                        <p:strVal val="hidden"/>
                                      </p:to>
                                    </p:set>
                                  </p:childTnLst>
                                </p:cTn>
                              </p:par>
                              <p:par>
                                <p:cTn id="28" presetID="5" presetClass="exit" presetSubtype="10" fill="hold" grpId="0" nodeType="withEffect">
                                  <p:stCondLst>
                                    <p:cond delay="0"/>
                                  </p:stCondLst>
                                  <p:childTnLst>
                                    <p:animEffect transition="out" filter="checkerboard(across)">
                                      <p:cBhvr>
                                        <p:cTn id="29" dur="3000"/>
                                        <p:tgtEl>
                                          <p:spTgt spid="15"/>
                                        </p:tgtEl>
                                      </p:cBhvr>
                                    </p:animEffect>
                                    <p:set>
                                      <p:cBhvr>
                                        <p:cTn id="30" dur="1" fill="hold">
                                          <p:stCondLst>
                                            <p:cond delay="2999"/>
                                          </p:stCondLst>
                                        </p:cTn>
                                        <p:tgtEl>
                                          <p:spTgt spid="15"/>
                                        </p:tgtEl>
                                        <p:attrNameLst>
                                          <p:attrName>style.visibility</p:attrName>
                                        </p:attrNameLst>
                                      </p:cBhvr>
                                      <p:to>
                                        <p:strVal val="hidden"/>
                                      </p:to>
                                    </p:set>
                                  </p:childTnLst>
                                </p:cTn>
                              </p:par>
                              <p:par>
                                <p:cTn id="31" presetID="8" presetClass="exit" presetSubtype="16" fill="hold" grpId="0" nodeType="withEffect">
                                  <p:stCondLst>
                                    <p:cond delay="0"/>
                                  </p:stCondLst>
                                  <p:childTnLst>
                                    <p:animEffect transition="out" filter="diamond(in)">
                                      <p:cBhvr>
                                        <p:cTn id="32" dur="3000"/>
                                        <p:tgtEl>
                                          <p:spTgt spid="8"/>
                                        </p:tgtEl>
                                      </p:cBhvr>
                                    </p:animEffect>
                                    <p:set>
                                      <p:cBhvr>
                                        <p:cTn id="33" dur="1" fill="hold">
                                          <p:stCondLst>
                                            <p:cond delay="2999"/>
                                          </p:stCondLst>
                                        </p:cTn>
                                        <p:tgtEl>
                                          <p:spTgt spid="8"/>
                                        </p:tgtEl>
                                        <p:attrNameLst>
                                          <p:attrName>style.visibility</p:attrName>
                                        </p:attrNameLst>
                                      </p:cBhvr>
                                      <p:to>
                                        <p:strVal val="hidden"/>
                                      </p:to>
                                    </p:set>
                                  </p:childTnLst>
                                </p:cTn>
                              </p:par>
                              <p:par>
                                <p:cTn id="34" presetID="8" presetClass="exit" presetSubtype="16" fill="hold" grpId="0" nodeType="withEffect">
                                  <p:stCondLst>
                                    <p:cond delay="0"/>
                                  </p:stCondLst>
                                  <p:childTnLst>
                                    <p:animEffect transition="out" filter="diamond(in)">
                                      <p:cBhvr>
                                        <p:cTn id="35" dur="3000"/>
                                        <p:tgtEl>
                                          <p:spTgt spid="9"/>
                                        </p:tgtEl>
                                      </p:cBhvr>
                                    </p:animEffect>
                                    <p:set>
                                      <p:cBhvr>
                                        <p:cTn id="36" dur="1" fill="hold">
                                          <p:stCondLst>
                                            <p:cond delay="2999"/>
                                          </p:stCondLst>
                                        </p:cTn>
                                        <p:tgtEl>
                                          <p:spTgt spid="9"/>
                                        </p:tgtEl>
                                        <p:attrNameLst>
                                          <p:attrName>style.visibility</p:attrName>
                                        </p:attrNameLst>
                                      </p:cBhvr>
                                      <p:to>
                                        <p:strVal val="hidden"/>
                                      </p:to>
                                    </p:set>
                                  </p:childTnLst>
                                </p:cTn>
                              </p:par>
                              <p:par>
                                <p:cTn id="37" presetID="8" presetClass="exit" presetSubtype="16" fill="hold" grpId="0" nodeType="withEffect">
                                  <p:stCondLst>
                                    <p:cond delay="0"/>
                                  </p:stCondLst>
                                  <p:childTnLst>
                                    <p:animEffect transition="out" filter="diamond(in)">
                                      <p:cBhvr>
                                        <p:cTn id="38" dur="3000"/>
                                        <p:tgtEl>
                                          <p:spTgt spid="10"/>
                                        </p:tgtEl>
                                      </p:cBhvr>
                                    </p:animEffect>
                                    <p:set>
                                      <p:cBhvr>
                                        <p:cTn id="39" dur="1" fill="hold">
                                          <p:stCondLst>
                                            <p:cond delay="2999"/>
                                          </p:stCondLst>
                                        </p:cTn>
                                        <p:tgtEl>
                                          <p:spTgt spid="10"/>
                                        </p:tgtEl>
                                        <p:attrNameLst>
                                          <p:attrName>style.visibility</p:attrName>
                                        </p:attrNameLst>
                                      </p:cBhvr>
                                      <p:to>
                                        <p:strVal val="hidden"/>
                                      </p:to>
                                    </p:set>
                                  </p:childTnLst>
                                </p:cTn>
                              </p:par>
                              <p:par>
                                <p:cTn id="40" presetID="8" presetClass="exit" presetSubtype="16" fill="hold" grpId="0" nodeType="withEffect">
                                  <p:stCondLst>
                                    <p:cond delay="0"/>
                                  </p:stCondLst>
                                  <p:childTnLst>
                                    <p:animEffect transition="out" filter="diamond(in)">
                                      <p:cBhvr>
                                        <p:cTn id="41" dur="3000"/>
                                        <p:tgtEl>
                                          <p:spTgt spid="11"/>
                                        </p:tgtEl>
                                      </p:cBhvr>
                                    </p:animEffect>
                                    <p:set>
                                      <p:cBhvr>
                                        <p:cTn id="42" dur="1" fill="hold">
                                          <p:stCondLst>
                                            <p:cond delay="2999"/>
                                          </p:stCondLst>
                                        </p:cTn>
                                        <p:tgtEl>
                                          <p:spTgt spid="11"/>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2015-alrededor-del-mundo-1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0" y="0"/>
            <a:ext cx="2285984" cy="2285992"/>
          </a:xfrm>
          <a:prstGeom prst="rect">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8" presetClass="exit" presetSubtype="32" fill="hold" grpId="0" nodeType="withEffect">
                                  <p:stCondLst>
                                    <p:cond delay="0"/>
                                  </p:stCondLst>
                                  <p:childTnLst>
                                    <p:animEffect transition="out" filter="diamond(out)">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8" presetClass="exit" presetSubtype="32" fill="hold" grpId="0" nodeType="withEffect">
                                  <p:stCondLst>
                                    <p:cond delay="0"/>
                                  </p:stCondLst>
                                  <p:childTnLst>
                                    <p:animEffect transition="out" filter="diamond(out)">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8" presetClass="exit" presetSubtype="32" fill="hold" grpId="0" nodeType="withEffect">
                                  <p:stCondLst>
                                    <p:cond delay="0"/>
                                  </p:stCondLst>
                                  <p:childTnLst>
                                    <p:animEffect transition="out" filter="diamond(out)">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8" presetClass="exit" presetSubtype="32" fill="hold" grpId="0" nodeType="withEffect">
                                  <p:stCondLst>
                                    <p:cond delay="0"/>
                                  </p:stCondLst>
                                  <p:childTnLst>
                                    <p:animEffect transition="out" filter="diamond(out)">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8" presetClass="exit" presetSubtype="32" fill="hold" grpId="0" nodeType="withEffect">
                                  <p:stCondLst>
                                    <p:cond delay="0"/>
                                  </p:stCondLst>
                                  <p:childTnLst>
                                    <p:animEffect transition="out" filter="diamond(out)">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par>
                                <p:cTn id="22" presetID="8" presetClass="exit" presetSubtype="32" fill="hold" grpId="0" nodeType="withEffect">
                                  <p:stCondLst>
                                    <p:cond delay="0"/>
                                  </p:stCondLst>
                                  <p:childTnLst>
                                    <p:animEffect transition="out" filter="diamond(out)">
                                      <p:cBhvr>
                                        <p:cTn id="23" dur="3000"/>
                                        <p:tgtEl>
                                          <p:spTgt spid="13"/>
                                        </p:tgtEl>
                                      </p:cBhvr>
                                    </p:animEffect>
                                    <p:set>
                                      <p:cBhvr>
                                        <p:cTn id="24" dur="1" fill="hold">
                                          <p:stCondLst>
                                            <p:cond delay="2999"/>
                                          </p:stCondLst>
                                        </p:cTn>
                                        <p:tgtEl>
                                          <p:spTgt spid="13"/>
                                        </p:tgtEl>
                                        <p:attrNameLst>
                                          <p:attrName>style.visibility</p:attrName>
                                        </p:attrNameLst>
                                      </p:cBhvr>
                                      <p:to>
                                        <p:strVal val="hidden"/>
                                      </p:to>
                                    </p:set>
                                  </p:childTnLst>
                                </p:cTn>
                              </p:par>
                              <p:par>
                                <p:cTn id="25" presetID="8" presetClass="exit" presetSubtype="32" fill="hold" grpId="0" nodeType="withEffect">
                                  <p:stCondLst>
                                    <p:cond delay="0"/>
                                  </p:stCondLst>
                                  <p:childTnLst>
                                    <p:animEffect transition="out" filter="diamond(out)">
                                      <p:cBhvr>
                                        <p:cTn id="26" dur="3000"/>
                                        <p:tgtEl>
                                          <p:spTgt spid="14"/>
                                        </p:tgtEl>
                                      </p:cBhvr>
                                    </p:animEffect>
                                    <p:set>
                                      <p:cBhvr>
                                        <p:cTn id="27" dur="1" fill="hold">
                                          <p:stCondLst>
                                            <p:cond delay="2999"/>
                                          </p:stCondLst>
                                        </p:cTn>
                                        <p:tgtEl>
                                          <p:spTgt spid="14"/>
                                        </p:tgtEl>
                                        <p:attrNameLst>
                                          <p:attrName>style.visibility</p:attrName>
                                        </p:attrNameLst>
                                      </p:cBhvr>
                                      <p:to>
                                        <p:strVal val="hidden"/>
                                      </p:to>
                                    </p:set>
                                  </p:childTnLst>
                                </p:cTn>
                              </p:par>
                              <p:par>
                                <p:cTn id="28" presetID="8" presetClass="exit" presetSubtype="32" fill="hold" grpId="0" nodeType="withEffect">
                                  <p:stCondLst>
                                    <p:cond delay="0"/>
                                  </p:stCondLst>
                                  <p:childTnLst>
                                    <p:animEffect transition="out" filter="diamond(out)">
                                      <p:cBhvr>
                                        <p:cTn id="29" dur="3000"/>
                                        <p:tgtEl>
                                          <p:spTgt spid="15"/>
                                        </p:tgtEl>
                                      </p:cBhvr>
                                    </p:animEffect>
                                    <p:set>
                                      <p:cBhvr>
                                        <p:cTn id="30" dur="1" fill="hold">
                                          <p:stCondLst>
                                            <p:cond delay="2999"/>
                                          </p:stCondLst>
                                        </p:cTn>
                                        <p:tgtEl>
                                          <p:spTgt spid="15"/>
                                        </p:tgtEl>
                                        <p:attrNameLst>
                                          <p:attrName>style.visibility</p:attrName>
                                        </p:attrNameLst>
                                      </p:cBhvr>
                                      <p:to>
                                        <p:strVal val="hidden"/>
                                      </p:to>
                                    </p:set>
                                  </p:childTnLst>
                                </p:cTn>
                              </p:par>
                              <p:par>
                                <p:cTn id="31" presetID="4" presetClass="exit" presetSubtype="32" fill="hold" grpId="0" nodeType="withEffect">
                                  <p:stCondLst>
                                    <p:cond delay="0"/>
                                  </p:stCondLst>
                                  <p:childTnLst>
                                    <p:animEffect transition="out" filter="box(out)">
                                      <p:cBhvr>
                                        <p:cTn id="32" dur="3000"/>
                                        <p:tgtEl>
                                          <p:spTgt spid="8"/>
                                        </p:tgtEl>
                                      </p:cBhvr>
                                    </p:animEffect>
                                    <p:set>
                                      <p:cBhvr>
                                        <p:cTn id="33" dur="1" fill="hold">
                                          <p:stCondLst>
                                            <p:cond delay="2999"/>
                                          </p:stCondLst>
                                        </p:cTn>
                                        <p:tgtEl>
                                          <p:spTgt spid="8"/>
                                        </p:tgtEl>
                                        <p:attrNameLst>
                                          <p:attrName>style.visibility</p:attrName>
                                        </p:attrNameLst>
                                      </p:cBhvr>
                                      <p:to>
                                        <p:strVal val="hidden"/>
                                      </p:to>
                                    </p:set>
                                  </p:childTnLst>
                                </p:cTn>
                              </p:par>
                              <p:par>
                                <p:cTn id="34" presetID="4" presetClass="exit" presetSubtype="32" fill="hold" grpId="0" nodeType="withEffect">
                                  <p:stCondLst>
                                    <p:cond delay="0"/>
                                  </p:stCondLst>
                                  <p:childTnLst>
                                    <p:animEffect transition="out" filter="box(out)">
                                      <p:cBhvr>
                                        <p:cTn id="35" dur="3000"/>
                                        <p:tgtEl>
                                          <p:spTgt spid="9"/>
                                        </p:tgtEl>
                                      </p:cBhvr>
                                    </p:animEffect>
                                    <p:set>
                                      <p:cBhvr>
                                        <p:cTn id="36" dur="1" fill="hold">
                                          <p:stCondLst>
                                            <p:cond delay="2999"/>
                                          </p:stCondLst>
                                        </p:cTn>
                                        <p:tgtEl>
                                          <p:spTgt spid="9"/>
                                        </p:tgtEl>
                                        <p:attrNameLst>
                                          <p:attrName>style.visibility</p:attrName>
                                        </p:attrNameLst>
                                      </p:cBhvr>
                                      <p:to>
                                        <p:strVal val="hidden"/>
                                      </p:to>
                                    </p:set>
                                  </p:childTnLst>
                                </p:cTn>
                              </p:par>
                              <p:par>
                                <p:cTn id="37" presetID="4" presetClass="exit" presetSubtype="32" fill="hold" grpId="0" nodeType="withEffect">
                                  <p:stCondLst>
                                    <p:cond delay="0"/>
                                  </p:stCondLst>
                                  <p:childTnLst>
                                    <p:animEffect transition="out" filter="box(out)">
                                      <p:cBhvr>
                                        <p:cTn id="38" dur="3000"/>
                                        <p:tgtEl>
                                          <p:spTgt spid="10"/>
                                        </p:tgtEl>
                                      </p:cBhvr>
                                    </p:animEffect>
                                    <p:set>
                                      <p:cBhvr>
                                        <p:cTn id="39" dur="1" fill="hold">
                                          <p:stCondLst>
                                            <p:cond delay="2999"/>
                                          </p:stCondLst>
                                        </p:cTn>
                                        <p:tgtEl>
                                          <p:spTgt spid="10"/>
                                        </p:tgtEl>
                                        <p:attrNameLst>
                                          <p:attrName>style.visibility</p:attrName>
                                        </p:attrNameLst>
                                      </p:cBhvr>
                                      <p:to>
                                        <p:strVal val="hidden"/>
                                      </p:to>
                                    </p:set>
                                  </p:childTnLst>
                                </p:cTn>
                              </p:par>
                              <p:par>
                                <p:cTn id="40" presetID="4" presetClass="exit" presetSubtype="32" fill="hold" grpId="0" nodeType="withEffect">
                                  <p:stCondLst>
                                    <p:cond delay="0"/>
                                  </p:stCondLst>
                                  <p:childTnLst>
                                    <p:animEffect transition="out" filter="box(out)">
                                      <p:cBhvr>
                                        <p:cTn id="41" dur="3000"/>
                                        <p:tgtEl>
                                          <p:spTgt spid="11"/>
                                        </p:tgtEl>
                                      </p:cBhvr>
                                    </p:animEffect>
                                    <p:set>
                                      <p:cBhvr>
                                        <p:cTn id="42" dur="1" fill="hold">
                                          <p:stCondLst>
                                            <p:cond delay="2999"/>
                                          </p:stCondLst>
                                        </p:cTn>
                                        <p:tgtEl>
                                          <p:spTgt spid="11"/>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en-el-este-de-Londres-texto.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0" y="0"/>
            <a:ext cx="2285984"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6" presetClass="exit" presetSubtype="32" fill="hold" grpId="0" nodeType="withEffect">
                                  <p:stCondLst>
                                    <p:cond delay="0"/>
                                  </p:stCondLst>
                                  <p:childTnLst>
                                    <p:animEffect transition="out" filter="circle(out)">
                                      <p:cBhvr>
                                        <p:cTn id="8" dur="3000"/>
                                        <p:tgtEl>
                                          <p:spTgt spid="5"/>
                                        </p:tgtEl>
                                      </p:cBhvr>
                                    </p:animEffect>
                                    <p:set>
                                      <p:cBhvr>
                                        <p:cTn id="9" dur="1" fill="hold">
                                          <p:stCondLst>
                                            <p:cond delay="2999"/>
                                          </p:stCondLst>
                                        </p:cTn>
                                        <p:tgtEl>
                                          <p:spTgt spid="5"/>
                                        </p:tgtEl>
                                        <p:attrNameLst>
                                          <p:attrName>style.visibility</p:attrName>
                                        </p:attrNameLst>
                                      </p:cBhvr>
                                      <p:to>
                                        <p:strVal val="hidden"/>
                                      </p:to>
                                    </p:set>
                                  </p:childTnLst>
                                </p:cTn>
                              </p:par>
                              <p:par>
                                <p:cTn id="10" presetID="6" presetClass="exit" presetSubtype="32" fill="hold" grpId="0" nodeType="withEffect">
                                  <p:stCondLst>
                                    <p:cond delay="0"/>
                                  </p:stCondLst>
                                  <p:childTnLst>
                                    <p:animEffect transition="out" filter="circle(out)">
                                      <p:cBhvr>
                                        <p:cTn id="11" dur="3000"/>
                                        <p:tgtEl>
                                          <p:spTgt spid="6"/>
                                        </p:tgtEl>
                                      </p:cBhvr>
                                    </p:animEffect>
                                    <p:set>
                                      <p:cBhvr>
                                        <p:cTn id="12" dur="1" fill="hold">
                                          <p:stCondLst>
                                            <p:cond delay="2999"/>
                                          </p:stCondLst>
                                        </p:cTn>
                                        <p:tgtEl>
                                          <p:spTgt spid="6"/>
                                        </p:tgtEl>
                                        <p:attrNameLst>
                                          <p:attrName>style.visibility</p:attrName>
                                        </p:attrNameLst>
                                      </p:cBhvr>
                                      <p:to>
                                        <p:strVal val="hidden"/>
                                      </p:to>
                                    </p:set>
                                  </p:childTnLst>
                                </p:cTn>
                              </p:par>
                              <p:par>
                                <p:cTn id="13" presetID="6" presetClass="exit" presetSubtype="32" fill="hold" grpId="0" nodeType="withEffect">
                                  <p:stCondLst>
                                    <p:cond delay="0"/>
                                  </p:stCondLst>
                                  <p:childTnLst>
                                    <p:animEffect transition="out" filter="circle(out)">
                                      <p:cBhvr>
                                        <p:cTn id="14" dur="3000"/>
                                        <p:tgtEl>
                                          <p:spTgt spid="13"/>
                                        </p:tgtEl>
                                      </p:cBhvr>
                                    </p:animEffect>
                                    <p:set>
                                      <p:cBhvr>
                                        <p:cTn id="15" dur="1" fill="hold">
                                          <p:stCondLst>
                                            <p:cond delay="2999"/>
                                          </p:stCondLst>
                                        </p:cTn>
                                        <p:tgtEl>
                                          <p:spTgt spid="13"/>
                                        </p:tgtEl>
                                        <p:attrNameLst>
                                          <p:attrName>style.visibility</p:attrName>
                                        </p:attrNameLst>
                                      </p:cBhvr>
                                      <p:to>
                                        <p:strVal val="hidden"/>
                                      </p:to>
                                    </p:set>
                                  </p:childTnLst>
                                </p:cTn>
                              </p:par>
                              <p:par>
                                <p:cTn id="16" presetID="6" presetClass="exit" presetSubtype="32" fill="hold" grpId="0" nodeType="withEffect">
                                  <p:stCondLst>
                                    <p:cond delay="0"/>
                                  </p:stCondLst>
                                  <p:childTnLst>
                                    <p:animEffect transition="out" filter="circle(out)">
                                      <p:cBhvr>
                                        <p:cTn id="17" dur="3000"/>
                                        <p:tgtEl>
                                          <p:spTgt spid="14"/>
                                        </p:tgtEl>
                                      </p:cBhvr>
                                    </p:animEffect>
                                    <p:set>
                                      <p:cBhvr>
                                        <p:cTn id="18" dur="1" fill="hold">
                                          <p:stCondLst>
                                            <p:cond delay="2999"/>
                                          </p:stCondLst>
                                        </p:cTn>
                                        <p:tgtEl>
                                          <p:spTgt spid="14"/>
                                        </p:tgtEl>
                                        <p:attrNameLst>
                                          <p:attrName>style.visibility</p:attrName>
                                        </p:attrNameLst>
                                      </p:cBhvr>
                                      <p:to>
                                        <p:strVal val="hidden"/>
                                      </p:to>
                                    </p:set>
                                  </p:childTnLst>
                                </p:cTn>
                              </p:par>
                              <p:par>
                                <p:cTn id="19" presetID="4" presetClass="exit" presetSubtype="32" fill="hold" grpId="0" nodeType="withEffect">
                                  <p:stCondLst>
                                    <p:cond delay="0"/>
                                  </p:stCondLst>
                                  <p:childTnLst>
                                    <p:animEffect transition="out" filter="box(out)">
                                      <p:cBhvr>
                                        <p:cTn id="20" dur="3000"/>
                                        <p:tgtEl>
                                          <p:spTgt spid="8"/>
                                        </p:tgtEl>
                                      </p:cBhvr>
                                    </p:animEffect>
                                    <p:set>
                                      <p:cBhvr>
                                        <p:cTn id="21" dur="1" fill="hold">
                                          <p:stCondLst>
                                            <p:cond delay="2999"/>
                                          </p:stCondLst>
                                        </p:cTn>
                                        <p:tgtEl>
                                          <p:spTgt spid="8"/>
                                        </p:tgtEl>
                                        <p:attrNameLst>
                                          <p:attrName>style.visibility</p:attrName>
                                        </p:attrNameLst>
                                      </p:cBhvr>
                                      <p:to>
                                        <p:strVal val="hidden"/>
                                      </p:to>
                                    </p:set>
                                  </p:childTnLst>
                                </p:cTn>
                              </p:par>
                              <p:par>
                                <p:cTn id="22" presetID="4" presetClass="exit" presetSubtype="32" fill="hold" grpId="0" nodeType="withEffect">
                                  <p:stCondLst>
                                    <p:cond delay="0"/>
                                  </p:stCondLst>
                                  <p:childTnLst>
                                    <p:animEffect transition="out" filter="box(out)">
                                      <p:cBhvr>
                                        <p:cTn id="23" dur="3000"/>
                                        <p:tgtEl>
                                          <p:spTgt spid="9"/>
                                        </p:tgtEl>
                                      </p:cBhvr>
                                    </p:animEffect>
                                    <p:set>
                                      <p:cBhvr>
                                        <p:cTn id="24" dur="1" fill="hold">
                                          <p:stCondLst>
                                            <p:cond delay="2999"/>
                                          </p:stCondLst>
                                        </p:cTn>
                                        <p:tgtEl>
                                          <p:spTgt spid="9"/>
                                        </p:tgtEl>
                                        <p:attrNameLst>
                                          <p:attrName>style.visibility</p:attrName>
                                        </p:attrNameLst>
                                      </p:cBhvr>
                                      <p:to>
                                        <p:strVal val="hidden"/>
                                      </p:to>
                                    </p:set>
                                  </p:childTnLst>
                                </p:cTn>
                              </p:par>
                              <p:par>
                                <p:cTn id="25" presetID="4" presetClass="exit" presetSubtype="32" fill="hold" grpId="0" nodeType="withEffect">
                                  <p:stCondLst>
                                    <p:cond delay="0"/>
                                  </p:stCondLst>
                                  <p:childTnLst>
                                    <p:animEffect transition="out" filter="box(out)">
                                      <p:cBhvr>
                                        <p:cTn id="26" dur="3000"/>
                                        <p:tgtEl>
                                          <p:spTgt spid="10"/>
                                        </p:tgtEl>
                                      </p:cBhvr>
                                    </p:animEffect>
                                    <p:set>
                                      <p:cBhvr>
                                        <p:cTn id="27" dur="1" fill="hold">
                                          <p:stCondLst>
                                            <p:cond delay="2999"/>
                                          </p:stCondLst>
                                        </p:cTn>
                                        <p:tgtEl>
                                          <p:spTgt spid="10"/>
                                        </p:tgtEl>
                                        <p:attrNameLst>
                                          <p:attrName>style.visibility</p:attrName>
                                        </p:attrNameLst>
                                      </p:cBhvr>
                                      <p:to>
                                        <p:strVal val="hidden"/>
                                      </p:to>
                                    </p:set>
                                  </p:childTnLst>
                                </p:cTn>
                              </p:par>
                              <p:par>
                                <p:cTn id="28" presetID="4" presetClass="exit" presetSubtype="32" fill="hold" grpId="0" nodeType="withEffect">
                                  <p:stCondLst>
                                    <p:cond delay="0"/>
                                  </p:stCondLst>
                                  <p:childTnLst>
                                    <p:animEffect transition="out" filter="box(out)">
                                      <p:cBhvr>
                                        <p:cTn id="29" dur="3000"/>
                                        <p:tgtEl>
                                          <p:spTgt spid="11"/>
                                        </p:tgtEl>
                                      </p:cBhvr>
                                    </p:animEffect>
                                    <p:set>
                                      <p:cBhvr>
                                        <p:cTn id="30" dur="1" fill="hold">
                                          <p:stCondLst>
                                            <p:cond delay="2999"/>
                                          </p:stCondLst>
                                        </p:cTn>
                                        <p:tgtEl>
                                          <p:spTgt spid="11"/>
                                        </p:tgtEl>
                                        <p:attrNameLst>
                                          <p:attrName>style.visibility</p:attrName>
                                        </p:attrNameLst>
                                      </p:cBhvr>
                                      <p:to>
                                        <p:strVal val="hidden"/>
                                      </p:to>
                                    </p:set>
                                  </p:childTnLst>
                                </p:cTn>
                              </p:par>
                              <p:par>
                                <p:cTn id="31" presetID="3" presetClass="exit" presetSubtype="10" fill="hold" grpId="0" nodeType="withEffect">
                                  <p:stCondLst>
                                    <p:cond delay="0"/>
                                  </p:stCondLst>
                                  <p:childTnLst>
                                    <p:animEffect transition="out" filter="blinds(horizontal)">
                                      <p:cBhvr>
                                        <p:cTn id="32" dur="3000"/>
                                        <p:tgtEl>
                                          <p:spTgt spid="4"/>
                                        </p:tgtEl>
                                      </p:cBhvr>
                                    </p:animEffect>
                                    <p:set>
                                      <p:cBhvr>
                                        <p:cTn id="33" dur="1" fill="hold">
                                          <p:stCondLst>
                                            <p:cond delay="2999"/>
                                          </p:stCondLst>
                                        </p:cTn>
                                        <p:tgtEl>
                                          <p:spTgt spid="4"/>
                                        </p:tgtEl>
                                        <p:attrNameLst>
                                          <p:attrName>style.visibility</p:attrName>
                                        </p:attrNameLst>
                                      </p:cBhvr>
                                      <p:to>
                                        <p:strVal val="hidden"/>
                                      </p:to>
                                    </p:set>
                                  </p:childTnLst>
                                </p:cTn>
                              </p:par>
                              <p:par>
                                <p:cTn id="34" presetID="3" presetClass="exit" presetSubtype="10" fill="hold" grpId="0" nodeType="withEffect">
                                  <p:stCondLst>
                                    <p:cond delay="0"/>
                                  </p:stCondLst>
                                  <p:childTnLst>
                                    <p:animEffect transition="out" filter="blinds(horizontal)">
                                      <p:cBhvr>
                                        <p:cTn id="35" dur="3000"/>
                                        <p:tgtEl>
                                          <p:spTgt spid="12"/>
                                        </p:tgtEl>
                                      </p:cBhvr>
                                    </p:animEffect>
                                    <p:set>
                                      <p:cBhvr>
                                        <p:cTn id="36" dur="1" fill="hold">
                                          <p:stCondLst>
                                            <p:cond delay="2999"/>
                                          </p:stCondLst>
                                        </p:cTn>
                                        <p:tgtEl>
                                          <p:spTgt spid="12"/>
                                        </p:tgtEl>
                                        <p:attrNameLst>
                                          <p:attrName>style.visibility</p:attrName>
                                        </p:attrNameLst>
                                      </p:cBhvr>
                                      <p:to>
                                        <p:strVal val="hidden"/>
                                      </p:to>
                                    </p:set>
                                  </p:childTnLst>
                                </p:cTn>
                              </p:par>
                              <p:par>
                                <p:cTn id="37" presetID="3" presetClass="exit" presetSubtype="10" fill="hold" grpId="0" nodeType="withEffect">
                                  <p:stCondLst>
                                    <p:cond delay="0"/>
                                  </p:stCondLst>
                                  <p:childTnLst>
                                    <p:animEffect transition="out" filter="blinds(horizontal)">
                                      <p:cBhvr>
                                        <p:cTn id="38" dur="3000"/>
                                        <p:tgtEl>
                                          <p:spTgt spid="7"/>
                                        </p:tgtEl>
                                      </p:cBhvr>
                                    </p:animEffect>
                                    <p:set>
                                      <p:cBhvr>
                                        <p:cTn id="39" dur="1" fill="hold">
                                          <p:stCondLst>
                                            <p:cond delay="2999"/>
                                          </p:stCondLst>
                                        </p:cTn>
                                        <p:tgtEl>
                                          <p:spTgt spid="7"/>
                                        </p:tgtEl>
                                        <p:attrNameLst>
                                          <p:attrName>style.visibility</p:attrName>
                                        </p:attrNameLst>
                                      </p:cBhvr>
                                      <p:to>
                                        <p:strVal val="hidden"/>
                                      </p:to>
                                    </p:set>
                                  </p:childTnLst>
                                </p:cTn>
                              </p:par>
                              <p:par>
                                <p:cTn id="40" presetID="3" presetClass="exit" presetSubtype="10" fill="hold" grpId="0" nodeType="withEffect">
                                  <p:stCondLst>
                                    <p:cond delay="0"/>
                                  </p:stCondLst>
                                  <p:childTnLst>
                                    <p:animEffect transition="out" filter="blinds(horizontal)">
                                      <p:cBhvr>
                                        <p:cTn id="41" dur="3000"/>
                                        <p:tgtEl>
                                          <p:spTgt spid="15"/>
                                        </p:tgtEl>
                                      </p:cBhvr>
                                    </p:animEffect>
                                    <p:set>
                                      <p:cBhvr>
                                        <p:cTn id="42" dur="1" fill="hold">
                                          <p:stCondLst>
                                            <p:cond delay="2999"/>
                                          </p:stCondLst>
                                        </p:cTn>
                                        <p:tgtEl>
                                          <p:spTgt spid="15"/>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zebras0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0" y="0"/>
            <a:ext cx="2285984" cy="2285992"/>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8" presetClass="exit" presetSubtype="32" fill="hold" grpId="0" nodeType="withEffect">
                                  <p:stCondLst>
                                    <p:cond delay="0"/>
                                  </p:stCondLst>
                                  <p:childTnLst>
                                    <p:animEffect transition="out" filter="diamond(out)">
                                      <p:cBhvr>
                                        <p:cTn id="8" dur="3000"/>
                                        <p:tgtEl>
                                          <p:spTgt spid="8"/>
                                        </p:tgtEl>
                                      </p:cBhvr>
                                    </p:animEffect>
                                    <p:set>
                                      <p:cBhvr>
                                        <p:cTn id="9" dur="1" fill="hold">
                                          <p:stCondLst>
                                            <p:cond delay="2999"/>
                                          </p:stCondLst>
                                        </p:cTn>
                                        <p:tgtEl>
                                          <p:spTgt spid="8"/>
                                        </p:tgtEl>
                                        <p:attrNameLst>
                                          <p:attrName>style.visibility</p:attrName>
                                        </p:attrNameLst>
                                      </p:cBhvr>
                                      <p:to>
                                        <p:strVal val="hidden"/>
                                      </p:to>
                                    </p:set>
                                  </p:childTnLst>
                                </p:cTn>
                              </p:par>
                              <p:par>
                                <p:cTn id="10" presetID="8" presetClass="exit" presetSubtype="32" fill="hold" grpId="0" nodeType="withEffect">
                                  <p:stCondLst>
                                    <p:cond delay="0"/>
                                  </p:stCondLst>
                                  <p:childTnLst>
                                    <p:animEffect transition="out" filter="diamond(out)">
                                      <p:cBhvr>
                                        <p:cTn id="11" dur="3000"/>
                                        <p:tgtEl>
                                          <p:spTgt spid="9"/>
                                        </p:tgtEl>
                                      </p:cBhvr>
                                    </p:animEffect>
                                    <p:set>
                                      <p:cBhvr>
                                        <p:cTn id="12" dur="1" fill="hold">
                                          <p:stCondLst>
                                            <p:cond delay="2999"/>
                                          </p:stCondLst>
                                        </p:cTn>
                                        <p:tgtEl>
                                          <p:spTgt spid="9"/>
                                        </p:tgtEl>
                                        <p:attrNameLst>
                                          <p:attrName>style.visibility</p:attrName>
                                        </p:attrNameLst>
                                      </p:cBhvr>
                                      <p:to>
                                        <p:strVal val="hidden"/>
                                      </p:to>
                                    </p:set>
                                  </p:childTnLst>
                                </p:cTn>
                              </p:par>
                              <p:par>
                                <p:cTn id="13" presetID="8" presetClass="exit" presetSubtype="32" fill="hold" grpId="0" nodeType="withEffect">
                                  <p:stCondLst>
                                    <p:cond delay="0"/>
                                  </p:stCondLst>
                                  <p:childTnLst>
                                    <p:animEffect transition="out" filter="diamond(out)">
                                      <p:cBhvr>
                                        <p:cTn id="14" dur="3000"/>
                                        <p:tgtEl>
                                          <p:spTgt spid="10"/>
                                        </p:tgtEl>
                                      </p:cBhvr>
                                    </p:animEffect>
                                    <p:set>
                                      <p:cBhvr>
                                        <p:cTn id="15" dur="1" fill="hold">
                                          <p:stCondLst>
                                            <p:cond delay="2999"/>
                                          </p:stCondLst>
                                        </p:cTn>
                                        <p:tgtEl>
                                          <p:spTgt spid="10"/>
                                        </p:tgtEl>
                                        <p:attrNameLst>
                                          <p:attrName>style.visibility</p:attrName>
                                        </p:attrNameLst>
                                      </p:cBhvr>
                                      <p:to>
                                        <p:strVal val="hidden"/>
                                      </p:to>
                                    </p:set>
                                  </p:childTnLst>
                                </p:cTn>
                              </p:par>
                              <p:par>
                                <p:cTn id="16" presetID="8" presetClass="exit" presetSubtype="32" fill="hold" grpId="0" nodeType="withEffect">
                                  <p:stCondLst>
                                    <p:cond delay="0"/>
                                  </p:stCondLst>
                                  <p:childTnLst>
                                    <p:animEffect transition="out" filter="diamond(out)">
                                      <p:cBhvr>
                                        <p:cTn id="17" dur="3000"/>
                                        <p:tgtEl>
                                          <p:spTgt spid="11"/>
                                        </p:tgtEl>
                                      </p:cBhvr>
                                    </p:animEffect>
                                    <p:set>
                                      <p:cBhvr>
                                        <p:cTn id="18" dur="1" fill="hold">
                                          <p:stCondLst>
                                            <p:cond delay="2999"/>
                                          </p:stCondLst>
                                        </p:cTn>
                                        <p:tgtEl>
                                          <p:spTgt spid="11"/>
                                        </p:tgtEl>
                                        <p:attrNameLst>
                                          <p:attrName>style.visibility</p:attrName>
                                        </p:attrNameLst>
                                      </p:cBhvr>
                                      <p:to>
                                        <p:strVal val="hidden"/>
                                      </p:to>
                                    </p:set>
                                  </p:childTnLst>
                                </p:cTn>
                              </p:par>
                              <p:par>
                                <p:cTn id="19" presetID="6" presetClass="exit" presetSubtype="32" fill="hold" grpId="0" nodeType="withEffect">
                                  <p:stCondLst>
                                    <p:cond delay="0"/>
                                  </p:stCondLst>
                                  <p:childTnLst>
                                    <p:animEffect transition="out" filter="circle(out)">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6" presetClass="exit" presetSubtype="32" fill="hold" grpId="0" nodeType="withEffect">
                                  <p:stCondLst>
                                    <p:cond delay="0"/>
                                  </p:stCondLst>
                                  <p:childTnLst>
                                    <p:animEffect transition="out" filter="circle(out)">
                                      <p:cBhvr>
                                        <p:cTn id="23" dur="3000"/>
                                        <p:tgtEl>
                                          <p:spTgt spid="5"/>
                                        </p:tgtEl>
                                      </p:cBhvr>
                                    </p:animEffect>
                                    <p:set>
                                      <p:cBhvr>
                                        <p:cTn id="24" dur="1" fill="hold">
                                          <p:stCondLst>
                                            <p:cond delay="2999"/>
                                          </p:stCondLst>
                                        </p:cTn>
                                        <p:tgtEl>
                                          <p:spTgt spid="5"/>
                                        </p:tgtEl>
                                        <p:attrNameLst>
                                          <p:attrName>style.visibility</p:attrName>
                                        </p:attrNameLst>
                                      </p:cBhvr>
                                      <p:to>
                                        <p:strVal val="hidden"/>
                                      </p:to>
                                    </p:set>
                                  </p:childTnLst>
                                </p:cTn>
                              </p:par>
                              <p:par>
                                <p:cTn id="25" presetID="6" presetClass="exit" presetSubtype="32" fill="hold" grpId="0" nodeType="withEffect">
                                  <p:stCondLst>
                                    <p:cond delay="0"/>
                                  </p:stCondLst>
                                  <p:childTnLst>
                                    <p:animEffect transition="out" filter="circle(out)">
                                      <p:cBhvr>
                                        <p:cTn id="26" dur="3000"/>
                                        <p:tgtEl>
                                          <p:spTgt spid="6"/>
                                        </p:tgtEl>
                                      </p:cBhvr>
                                    </p:animEffect>
                                    <p:set>
                                      <p:cBhvr>
                                        <p:cTn id="27" dur="1" fill="hold">
                                          <p:stCondLst>
                                            <p:cond delay="2999"/>
                                          </p:stCondLst>
                                        </p:cTn>
                                        <p:tgtEl>
                                          <p:spTgt spid="6"/>
                                        </p:tgtEl>
                                        <p:attrNameLst>
                                          <p:attrName>style.visibility</p:attrName>
                                        </p:attrNameLst>
                                      </p:cBhvr>
                                      <p:to>
                                        <p:strVal val="hidden"/>
                                      </p:to>
                                    </p:set>
                                  </p:childTnLst>
                                </p:cTn>
                              </p:par>
                              <p:par>
                                <p:cTn id="28" presetID="6" presetClass="exit" presetSubtype="32" fill="hold" grpId="0" nodeType="withEffect">
                                  <p:stCondLst>
                                    <p:cond delay="0"/>
                                  </p:stCondLst>
                                  <p:childTnLst>
                                    <p:animEffect transition="out" filter="circle(out)">
                                      <p:cBhvr>
                                        <p:cTn id="29" dur="3000"/>
                                        <p:tgtEl>
                                          <p:spTgt spid="7"/>
                                        </p:tgtEl>
                                      </p:cBhvr>
                                    </p:animEffect>
                                    <p:set>
                                      <p:cBhvr>
                                        <p:cTn id="30" dur="1" fill="hold">
                                          <p:stCondLst>
                                            <p:cond delay="2999"/>
                                          </p:stCondLst>
                                        </p:cTn>
                                        <p:tgtEl>
                                          <p:spTgt spid="7"/>
                                        </p:tgtEl>
                                        <p:attrNameLst>
                                          <p:attrName>style.visibility</p:attrName>
                                        </p:attrNameLst>
                                      </p:cBhvr>
                                      <p:to>
                                        <p:strVal val="hidden"/>
                                      </p:to>
                                    </p:set>
                                  </p:childTnLst>
                                </p:cTn>
                              </p:par>
                              <p:par>
                                <p:cTn id="31" presetID="6" presetClass="exit" presetSubtype="32" fill="hold" grpId="0" nodeType="withEffect">
                                  <p:stCondLst>
                                    <p:cond delay="0"/>
                                  </p:stCondLst>
                                  <p:childTnLst>
                                    <p:animEffect transition="out" filter="circle(out)">
                                      <p:cBhvr>
                                        <p:cTn id="32" dur="3000"/>
                                        <p:tgtEl>
                                          <p:spTgt spid="12"/>
                                        </p:tgtEl>
                                      </p:cBhvr>
                                    </p:animEffect>
                                    <p:set>
                                      <p:cBhvr>
                                        <p:cTn id="33" dur="1" fill="hold">
                                          <p:stCondLst>
                                            <p:cond delay="2999"/>
                                          </p:stCondLst>
                                        </p:cTn>
                                        <p:tgtEl>
                                          <p:spTgt spid="12"/>
                                        </p:tgtEl>
                                        <p:attrNameLst>
                                          <p:attrName>style.visibility</p:attrName>
                                        </p:attrNameLst>
                                      </p:cBhvr>
                                      <p:to>
                                        <p:strVal val="hidden"/>
                                      </p:to>
                                    </p:set>
                                  </p:childTnLst>
                                </p:cTn>
                              </p:par>
                              <p:par>
                                <p:cTn id="34" presetID="6" presetClass="exit" presetSubtype="32" fill="hold" grpId="0" nodeType="withEffect">
                                  <p:stCondLst>
                                    <p:cond delay="0"/>
                                  </p:stCondLst>
                                  <p:childTnLst>
                                    <p:animEffect transition="out" filter="circle(out)">
                                      <p:cBhvr>
                                        <p:cTn id="35" dur="3000"/>
                                        <p:tgtEl>
                                          <p:spTgt spid="13"/>
                                        </p:tgtEl>
                                      </p:cBhvr>
                                    </p:animEffect>
                                    <p:set>
                                      <p:cBhvr>
                                        <p:cTn id="36" dur="1" fill="hold">
                                          <p:stCondLst>
                                            <p:cond delay="2999"/>
                                          </p:stCondLst>
                                        </p:cTn>
                                        <p:tgtEl>
                                          <p:spTgt spid="13"/>
                                        </p:tgtEl>
                                        <p:attrNameLst>
                                          <p:attrName>style.visibility</p:attrName>
                                        </p:attrNameLst>
                                      </p:cBhvr>
                                      <p:to>
                                        <p:strVal val="hidden"/>
                                      </p:to>
                                    </p:set>
                                  </p:childTnLst>
                                </p:cTn>
                              </p:par>
                              <p:par>
                                <p:cTn id="37" presetID="6" presetClass="exit" presetSubtype="32" fill="hold" grpId="0" nodeType="withEffect">
                                  <p:stCondLst>
                                    <p:cond delay="0"/>
                                  </p:stCondLst>
                                  <p:childTnLst>
                                    <p:animEffect transition="out" filter="circle(out)">
                                      <p:cBhvr>
                                        <p:cTn id="38" dur="3000"/>
                                        <p:tgtEl>
                                          <p:spTgt spid="14"/>
                                        </p:tgtEl>
                                      </p:cBhvr>
                                    </p:animEffect>
                                    <p:set>
                                      <p:cBhvr>
                                        <p:cTn id="39" dur="1" fill="hold">
                                          <p:stCondLst>
                                            <p:cond delay="2999"/>
                                          </p:stCondLst>
                                        </p:cTn>
                                        <p:tgtEl>
                                          <p:spTgt spid="14"/>
                                        </p:tgtEl>
                                        <p:attrNameLst>
                                          <p:attrName>style.visibility</p:attrName>
                                        </p:attrNameLst>
                                      </p:cBhvr>
                                      <p:to>
                                        <p:strVal val="hidden"/>
                                      </p:to>
                                    </p:set>
                                  </p:childTnLst>
                                </p:cTn>
                              </p:par>
                              <p:par>
                                <p:cTn id="40" presetID="6" presetClass="exit" presetSubtype="32" fill="hold" grpId="0" nodeType="withEffect">
                                  <p:stCondLst>
                                    <p:cond delay="0"/>
                                  </p:stCondLst>
                                  <p:childTnLst>
                                    <p:animEffect transition="out" filter="circle(out)">
                                      <p:cBhvr>
                                        <p:cTn id="41" dur="3000"/>
                                        <p:tgtEl>
                                          <p:spTgt spid="15"/>
                                        </p:tgtEl>
                                      </p:cBhvr>
                                    </p:animEffect>
                                    <p:set>
                                      <p:cBhvr>
                                        <p:cTn id="42" dur="1" fill="hold">
                                          <p:stCondLst>
                                            <p:cond delay="2999"/>
                                          </p:stCondLst>
                                        </p:cTn>
                                        <p:tgtEl>
                                          <p:spTgt spid="15"/>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c3b3rdoba-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0" y="0"/>
            <a:ext cx="2285984"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8" presetClass="exit" presetSubtype="32" fill="hold" grpId="0" nodeType="withEffect">
                                  <p:stCondLst>
                                    <p:cond delay="0"/>
                                  </p:stCondLst>
                                  <p:childTnLst>
                                    <p:animEffect transition="out" filter="diamond(out)">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8" presetClass="exit" presetSubtype="32" fill="hold" grpId="0" nodeType="withEffect">
                                  <p:stCondLst>
                                    <p:cond delay="0"/>
                                  </p:stCondLst>
                                  <p:childTnLst>
                                    <p:animEffect transition="out" filter="diamond(out)">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8" presetClass="exit" presetSubtype="32" fill="hold" grpId="0" nodeType="withEffect">
                                  <p:stCondLst>
                                    <p:cond delay="0"/>
                                  </p:stCondLst>
                                  <p:childTnLst>
                                    <p:animEffect transition="out" filter="diamond(out)">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8" presetClass="exit" presetSubtype="32" fill="hold" grpId="0" nodeType="withEffect">
                                  <p:stCondLst>
                                    <p:cond delay="0"/>
                                  </p:stCondLst>
                                  <p:childTnLst>
                                    <p:animEffect transition="out" filter="diamond(out)">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8" presetClass="exit" presetSubtype="32" fill="hold" grpId="0" nodeType="withEffect">
                                  <p:stCondLst>
                                    <p:cond delay="0"/>
                                  </p:stCondLst>
                                  <p:childTnLst>
                                    <p:animEffect transition="out" filter="diamond(out)">
                                      <p:cBhvr>
                                        <p:cTn id="20" dur="3000"/>
                                        <p:tgtEl>
                                          <p:spTgt spid="8"/>
                                        </p:tgtEl>
                                      </p:cBhvr>
                                    </p:animEffect>
                                    <p:set>
                                      <p:cBhvr>
                                        <p:cTn id="21" dur="1" fill="hold">
                                          <p:stCondLst>
                                            <p:cond delay="2999"/>
                                          </p:stCondLst>
                                        </p:cTn>
                                        <p:tgtEl>
                                          <p:spTgt spid="8"/>
                                        </p:tgtEl>
                                        <p:attrNameLst>
                                          <p:attrName>style.visibility</p:attrName>
                                        </p:attrNameLst>
                                      </p:cBhvr>
                                      <p:to>
                                        <p:strVal val="hidden"/>
                                      </p:to>
                                    </p:set>
                                  </p:childTnLst>
                                </p:cTn>
                              </p:par>
                              <p:par>
                                <p:cTn id="22" presetID="8" presetClass="exit" presetSubtype="32" fill="hold" grpId="0" nodeType="withEffect">
                                  <p:stCondLst>
                                    <p:cond delay="0"/>
                                  </p:stCondLst>
                                  <p:childTnLst>
                                    <p:animEffect transition="out" filter="diamond(out)">
                                      <p:cBhvr>
                                        <p:cTn id="23" dur="3000"/>
                                        <p:tgtEl>
                                          <p:spTgt spid="9"/>
                                        </p:tgtEl>
                                      </p:cBhvr>
                                    </p:animEffect>
                                    <p:set>
                                      <p:cBhvr>
                                        <p:cTn id="24" dur="1" fill="hold">
                                          <p:stCondLst>
                                            <p:cond delay="2999"/>
                                          </p:stCondLst>
                                        </p:cTn>
                                        <p:tgtEl>
                                          <p:spTgt spid="9"/>
                                        </p:tgtEl>
                                        <p:attrNameLst>
                                          <p:attrName>style.visibility</p:attrName>
                                        </p:attrNameLst>
                                      </p:cBhvr>
                                      <p:to>
                                        <p:strVal val="hidden"/>
                                      </p:to>
                                    </p:set>
                                  </p:childTnLst>
                                </p:cTn>
                              </p:par>
                              <p:par>
                                <p:cTn id="25" presetID="8" presetClass="exit" presetSubtype="32" fill="hold" grpId="0" nodeType="withEffect">
                                  <p:stCondLst>
                                    <p:cond delay="0"/>
                                  </p:stCondLst>
                                  <p:childTnLst>
                                    <p:animEffect transition="out" filter="diamond(out)">
                                      <p:cBhvr>
                                        <p:cTn id="26" dur="3000"/>
                                        <p:tgtEl>
                                          <p:spTgt spid="10"/>
                                        </p:tgtEl>
                                      </p:cBhvr>
                                    </p:animEffect>
                                    <p:set>
                                      <p:cBhvr>
                                        <p:cTn id="27" dur="1" fill="hold">
                                          <p:stCondLst>
                                            <p:cond delay="2999"/>
                                          </p:stCondLst>
                                        </p:cTn>
                                        <p:tgtEl>
                                          <p:spTgt spid="10"/>
                                        </p:tgtEl>
                                        <p:attrNameLst>
                                          <p:attrName>style.visibility</p:attrName>
                                        </p:attrNameLst>
                                      </p:cBhvr>
                                      <p:to>
                                        <p:strVal val="hidden"/>
                                      </p:to>
                                    </p:set>
                                  </p:childTnLst>
                                </p:cTn>
                              </p:par>
                              <p:par>
                                <p:cTn id="28" presetID="8" presetClass="exit" presetSubtype="32" fill="hold" grpId="0" nodeType="withEffect">
                                  <p:stCondLst>
                                    <p:cond delay="0"/>
                                  </p:stCondLst>
                                  <p:childTnLst>
                                    <p:animEffect transition="out" filter="diamond(out)">
                                      <p:cBhvr>
                                        <p:cTn id="29" dur="3000"/>
                                        <p:tgtEl>
                                          <p:spTgt spid="11"/>
                                        </p:tgtEl>
                                      </p:cBhvr>
                                    </p:animEffect>
                                    <p:set>
                                      <p:cBhvr>
                                        <p:cTn id="30" dur="1" fill="hold">
                                          <p:stCondLst>
                                            <p:cond delay="2999"/>
                                          </p:stCondLst>
                                        </p:cTn>
                                        <p:tgtEl>
                                          <p:spTgt spid="11"/>
                                        </p:tgtEl>
                                        <p:attrNameLst>
                                          <p:attrName>style.visibility</p:attrName>
                                        </p:attrNameLst>
                                      </p:cBhvr>
                                      <p:to>
                                        <p:strVal val="hidden"/>
                                      </p:to>
                                    </p:set>
                                  </p:childTnLst>
                                </p:cTn>
                              </p:par>
                              <p:par>
                                <p:cTn id="31" presetID="8" presetClass="exit" presetSubtype="32" fill="hold" grpId="0" nodeType="withEffect">
                                  <p:stCondLst>
                                    <p:cond delay="0"/>
                                  </p:stCondLst>
                                  <p:childTnLst>
                                    <p:animEffect transition="out" filter="diamond(out)">
                                      <p:cBhvr>
                                        <p:cTn id="32" dur="3000"/>
                                        <p:tgtEl>
                                          <p:spTgt spid="12"/>
                                        </p:tgtEl>
                                      </p:cBhvr>
                                    </p:animEffect>
                                    <p:set>
                                      <p:cBhvr>
                                        <p:cTn id="33" dur="1" fill="hold">
                                          <p:stCondLst>
                                            <p:cond delay="2999"/>
                                          </p:stCondLst>
                                        </p:cTn>
                                        <p:tgtEl>
                                          <p:spTgt spid="12"/>
                                        </p:tgtEl>
                                        <p:attrNameLst>
                                          <p:attrName>style.visibility</p:attrName>
                                        </p:attrNameLst>
                                      </p:cBhvr>
                                      <p:to>
                                        <p:strVal val="hidden"/>
                                      </p:to>
                                    </p:set>
                                  </p:childTnLst>
                                </p:cTn>
                              </p:par>
                              <p:par>
                                <p:cTn id="34" presetID="8" presetClass="exit" presetSubtype="32" fill="hold" grpId="0" nodeType="withEffect">
                                  <p:stCondLst>
                                    <p:cond delay="0"/>
                                  </p:stCondLst>
                                  <p:childTnLst>
                                    <p:animEffect transition="out" filter="diamond(out)">
                                      <p:cBhvr>
                                        <p:cTn id="35" dur="3000"/>
                                        <p:tgtEl>
                                          <p:spTgt spid="13"/>
                                        </p:tgtEl>
                                      </p:cBhvr>
                                    </p:animEffect>
                                    <p:set>
                                      <p:cBhvr>
                                        <p:cTn id="36" dur="1" fill="hold">
                                          <p:stCondLst>
                                            <p:cond delay="2999"/>
                                          </p:stCondLst>
                                        </p:cTn>
                                        <p:tgtEl>
                                          <p:spTgt spid="13"/>
                                        </p:tgtEl>
                                        <p:attrNameLst>
                                          <p:attrName>style.visibility</p:attrName>
                                        </p:attrNameLst>
                                      </p:cBhvr>
                                      <p:to>
                                        <p:strVal val="hidden"/>
                                      </p:to>
                                    </p:set>
                                  </p:childTnLst>
                                </p:cTn>
                              </p:par>
                              <p:par>
                                <p:cTn id="37" presetID="8" presetClass="exit" presetSubtype="32" fill="hold" grpId="0" nodeType="withEffect">
                                  <p:stCondLst>
                                    <p:cond delay="0"/>
                                  </p:stCondLst>
                                  <p:childTnLst>
                                    <p:animEffect transition="out" filter="diamond(out)">
                                      <p:cBhvr>
                                        <p:cTn id="38" dur="3000"/>
                                        <p:tgtEl>
                                          <p:spTgt spid="14"/>
                                        </p:tgtEl>
                                      </p:cBhvr>
                                    </p:animEffect>
                                    <p:set>
                                      <p:cBhvr>
                                        <p:cTn id="39" dur="1" fill="hold">
                                          <p:stCondLst>
                                            <p:cond delay="2999"/>
                                          </p:stCondLst>
                                        </p:cTn>
                                        <p:tgtEl>
                                          <p:spTgt spid="14"/>
                                        </p:tgtEl>
                                        <p:attrNameLst>
                                          <p:attrName>style.visibility</p:attrName>
                                        </p:attrNameLst>
                                      </p:cBhvr>
                                      <p:to>
                                        <p:strVal val="hidden"/>
                                      </p:to>
                                    </p:set>
                                  </p:childTnLst>
                                </p:cTn>
                              </p:par>
                              <p:par>
                                <p:cTn id="40" presetID="8" presetClass="exit" presetSubtype="32" fill="hold" grpId="0" nodeType="withEffect">
                                  <p:stCondLst>
                                    <p:cond delay="0"/>
                                  </p:stCondLst>
                                  <p:childTnLst>
                                    <p:animEffect transition="out" filter="diamond(out)">
                                      <p:cBhvr>
                                        <p:cTn id="41" dur="3000"/>
                                        <p:tgtEl>
                                          <p:spTgt spid="15"/>
                                        </p:tgtEl>
                                      </p:cBhvr>
                                    </p:animEffect>
                                    <p:set>
                                      <p:cBhvr>
                                        <p:cTn id="42" dur="1" fill="hold">
                                          <p:stCondLst>
                                            <p:cond delay="2999"/>
                                          </p:stCondLst>
                                        </p:cTn>
                                        <p:tgtEl>
                                          <p:spTgt spid="15"/>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olombia-Graffiti-Mecca7-1880x1184.jpe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Rectángulo"/>
          <p:cNvSpPr/>
          <p:nvPr/>
        </p:nvSpPr>
        <p:spPr>
          <a:xfrm>
            <a:off x="0" y="0"/>
            <a:ext cx="2285984"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18" presetClass="exit" presetSubtype="9" fill="hold" grpId="0" nodeType="withEffect">
                                  <p:stCondLst>
                                    <p:cond delay="0"/>
                                  </p:stCondLst>
                                  <p:childTnLst>
                                    <p:animEffect transition="out" filter="strips(upLeft)">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18" presetClass="exit" presetSubtype="3" fill="hold" grpId="0" nodeType="withEffect">
                                  <p:stCondLst>
                                    <p:cond delay="0"/>
                                  </p:stCondLst>
                                  <p:childTnLst>
                                    <p:animEffect transition="out" filter="strips(upRight)">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18" presetClass="exit" presetSubtype="9" fill="hold" grpId="0" nodeType="withEffect">
                                  <p:stCondLst>
                                    <p:cond delay="0"/>
                                  </p:stCondLst>
                                  <p:childTnLst>
                                    <p:animEffect transition="out" filter="strips(upLeft)">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18" presetClass="exit" presetSubtype="3" fill="hold" grpId="0" nodeType="withEffect">
                                  <p:stCondLst>
                                    <p:cond delay="0"/>
                                  </p:stCondLst>
                                  <p:childTnLst>
                                    <p:animEffect transition="out" filter="strips(upRight)">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18" presetClass="exit" presetSubtype="12" fill="hold" grpId="0" nodeType="withEffect">
                                  <p:stCondLst>
                                    <p:cond delay="0"/>
                                  </p:stCondLst>
                                  <p:childTnLst>
                                    <p:animEffect transition="out" filter="strips(downLeft)">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par>
                                <p:cTn id="22" presetID="18" presetClass="exit" presetSubtype="6" fill="hold" grpId="0" nodeType="withEffect">
                                  <p:stCondLst>
                                    <p:cond delay="0"/>
                                  </p:stCondLst>
                                  <p:childTnLst>
                                    <p:animEffect transition="out" filter="strips(downRight)">
                                      <p:cBhvr>
                                        <p:cTn id="23" dur="3000"/>
                                        <p:tgtEl>
                                          <p:spTgt spid="13"/>
                                        </p:tgtEl>
                                      </p:cBhvr>
                                    </p:animEffect>
                                    <p:set>
                                      <p:cBhvr>
                                        <p:cTn id="24" dur="1" fill="hold">
                                          <p:stCondLst>
                                            <p:cond delay="2999"/>
                                          </p:stCondLst>
                                        </p:cTn>
                                        <p:tgtEl>
                                          <p:spTgt spid="13"/>
                                        </p:tgtEl>
                                        <p:attrNameLst>
                                          <p:attrName>style.visibility</p:attrName>
                                        </p:attrNameLst>
                                      </p:cBhvr>
                                      <p:to>
                                        <p:strVal val="hidden"/>
                                      </p:to>
                                    </p:set>
                                  </p:childTnLst>
                                </p:cTn>
                              </p:par>
                              <p:par>
                                <p:cTn id="25" presetID="18" presetClass="exit" presetSubtype="12" fill="hold" grpId="0" nodeType="withEffect">
                                  <p:stCondLst>
                                    <p:cond delay="0"/>
                                  </p:stCondLst>
                                  <p:childTnLst>
                                    <p:animEffect transition="out" filter="strips(downLeft)">
                                      <p:cBhvr>
                                        <p:cTn id="26" dur="3000"/>
                                        <p:tgtEl>
                                          <p:spTgt spid="14"/>
                                        </p:tgtEl>
                                      </p:cBhvr>
                                    </p:animEffect>
                                    <p:set>
                                      <p:cBhvr>
                                        <p:cTn id="27" dur="1" fill="hold">
                                          <p:stCondLst>
                                            <p:cond delay="2999"/>
                                          </p:stCondLst>
                                        </p:cTn>
                                        <p:tgtEl>
                                          <p:spTgt spid="14"/>
                                        </p:tgtEl>
                                        <p:attrNameLst>
                                          <p:attrName>style.visibility</p:attrName>
                                        </p:attrNameLst>
                                      </p:cBhvr>
                                      <p:to>
                                        <p:strVal val="hidden"/>
                                      </p:to>
                                    </p:set>
                                  </p:childTnLst>
                                </p:cTn>
                              </p:par>
                              <p:par>
                                <p:cTn id="28" presetID="18" presetClass="exit" presetSubtype="6" fill="hold" grpId="0" nodeType="withEffect">
                                  <p:stCondLst>
                                    <p:cond delay="0"/>
                                  </p:stCondLst>
                                  <p:childTnLst>
                                    <p:animEffect transition="out" filter="strips(downRight)">
                                      <p:cBhvr>
                                        <p:cTn id="29" dur="3000"/>
                                        <p:tgtEl>
                                          <p:spTgt spid="15"/>
                                        </p:tgtEl>
                                      </p:cBhvr>
                                    </p:animEffect>
                                    <p:set>
                                      <p:cBhvr>
                                        <p:cTn id="30" dur="1" fill="hold">
                                          <p:stCondLst>
                                            <p:cond delay="2999"/>
                                          </p:stCondLst>
                                        </p:cTn>
                                        <p:tgtEl>
                                          <p:spTgt spid="15"/>
                                        </p:tgtEl>
                                        <p:attrNameLst>
                                          <p:attrName>style.visibility</p:attrName>
                                        </p:attrNameLst>
                                      </p:cBhvr>
                                      <p:to>
                                        <p:strVal val="hidden"/>
                                      </p:to>
                                    </p:set>
                                  </p:childTnLst>
                                </p:cTn>
                              </p:par>
                              <p:par>
                                <p:cTn id="31" presetID="16" presetClass="exit" presetSubtype="42" fill="hold" grpId="0" nodeType="withEffect">
                                  <p:stCondLst>
                                    <p:cond delay="0"/>
                                  </p:stCondLst>
                                  <p:childTnLst>
                                    <p:animEffect transition="out" filter="barn(outHorizontal)">
                                      <p:cBhvr>
                                        <p:cTn id="32" dur="3000"/>
                                        <p:tgtEl>
                                          <p:spTgt spid="8"/>
                                        </p:tgtEl>
                                      </p:cBhvr>
                                    </p:animEffect>
                                    <p:set>
                                      <p:cBhvr>
                                        <p:cTn id="33" dur="1" fill="hold">
                                          <p:stCondLst>
                                            <p:cond delay="2999"/>
                                          </p:stCondLst>
                                        </p:cTn>
                                        <p:tgtEl>
                                          <p:spTgt spid="8"/>
                                        </p:tgtEl>
                                        <p:attrNameLst>
                                          <p:attrName>style.visibility</p:attrName>
                                        </p:attrNameLst>
                                      </p:cBhvr>
                                      <p:to>
                                        <p:strVal val="hidden"/>
                                      </p:to>
                                    </p:set>
                                  </p:childTnLst>
                                </p:cTn>
                              </p:par>
                              <p:par>
                                <p:cTn id="34" presetID="16" presetClass="exit" presetSubtype="42" fill="hold" grpId="0" nodeType="withEffect">
                                  <p:stCondLst>
                                    <p:cond delay="0"/>
                                  </p:stCondLst>
                                  <p:childTnLst>
                                    <p:animEffect transition="out" filter="barn(outHorizontal)">
                                      <p:cBhvr>
                                        <p:cTn id="35" dur="3000"/>
                                        <p:tgtEl>
                                          <p:spTgt spid="9"/>
                                        </p:tgtEl>
                                      </p:cBhvr>
                                    </p:animEffect>
                                    <p:set>
                                      <p:cBhvr>
                                        <p:cTn id="36" dur="1" fill="hold">
                                          <p:stCondLst>
                                            <p:cond delay="2999"/>
                                          </p:stCondLst>
                                        </p:cTn>
                                        <p:tgtEl>
                                          <p:spTgt spid="9"/>
                                        </p:tgtEl>
                                        <p:attrNameLst>
                                          <p:attrName>style.visibility</p:attrName>
                                        </p:attrNameLst>
                                      </p:cBhvr>
                                      <p:to>
                                        <p:strVal val="hidden"/>
                                      </p:to>
                                    </p:set>
                                  </p:childTnLst>
                                </p:cTn>
                              </p:par>
                              <p:par>
                                <p:cTn id="37" presetID="16" presetClass="exit" presetSubtype="42" fill="hold" grpId="0" nodeType="withEffect">
                                  <p:stCondLst>
                                    <p:cond delay="0"/>
                                  </p:stCondLst>
                                  <p:childTnLst>
                                    <p:animEffect transition="out" filter="barn(outHorizontal)">
                                      <p:cBhvr>
                                        <p:cTn id="38" dur="3000"/>
                                        <p:tgtEl>
                                          <p:spTgt spid="10"/>
                                        </p:tgtEl>
                                      </p:cBhvr>
                                    </p:animEffect>
                                    <p:set>
                                      <p:cBhvr>
                                        <p:cTn id="39" dur="1" fill="hold">
                                          <p:stCondLst>
                                            <p:cond delay="2999"/>
                                          </p:stCondLst>
                                        </p:cTn>
                                        <p:tgtEl>
                                          <p:spTgt spid="10"/>
                                        </p:tgtEl>
                                        <p:attrNameLst>
                                          <p:attrName>style.visibility</p:attrName>
                                        </p:attrNameLst>
                                      </p:cBhvr>
                                      <p:to>
                                        <p:strVal val="hidden"/>
                                      </p:to>
                                    </p:set>
                                  </p:childTnLst>
                                </p:cTn>
                              </p:par>
                              <p:par>
                                <p:cTn id="40" presetID="16" presetClass="exit" presetSubtype="42" fill="hold" grpId="0" nodeType="withEffect">
                                  <p:stCondLst>
                                    <p:cond delay="0"/>
                                  </p:stCondLst>
                                  <p:childTnLst>
                                    <p:animEffect transition="out" filter="barn(outHorizontal)">
                                      <p:cBhvr>
                                        <p:cTn id="41" dur="3000"/>
                                        <p:tgtEl>
                                          <p:spTgt spid="11"/>
                                        </p:tgtEl>
                                      </p:cBhvr>
                                    </p:animEffect>
                                    <p:set>
                                      <p:cBhvr>
                                        <p:cTn id="42"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corar-una-casa-seth-2.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4" name="3 Rectángulo"/>
          <p:cNvSpPr/>
          <p:nvPr/>
        </p:nvSpPr>
        <p:spPr>
          <a:xfrm>
            <a:off x="0" y="0"/>
            <a:ext cx="2285984"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6" presetClass="exit" presetSubtype="16" fill="hold" grpId="0" nodeType="withEffect">
                                  <p:stCondLst>
                                    <p:cond delay="0"/>
                                  </p:stCondLst>
                                  <p:childTnLst>
                                    <p:animEffect transition="out" filter="circle(in)">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6" presetClass="exit" presetSubtype="16" fill="hold" grpId="0" nodeType="withEffect">
                                  <p:stCondLst>
                                    <p:cond delay="0"/>
                                  </p:stCondLst>
                                  <p:childTnLst>
                                    <p:animEffect transition="out" filter="circle(in)">
                                      <p:cBhvr>
                                        <p:cTn id="11" dur="3000"/>
                                        <p:tgtEl>
                                          <p:spTgt spid="7"/>
                                        </p:tgtEl>
                                      </p:cBhvr>
                                    </p:animEffect>
                                    <p:set>
                                      <p:cBhvr>
                                        <p:cTn id="12" dur="1" fill="hold">
                                          <p:stCondLst>
                                            <p:cond delay="2999"/>
                                          </p:stCondLst>
                                        </p:cTn>
                                        <p:tgtEl>
                                          <p:spTgt spid="7"/>
                                        </p:tgtEl>
                                        <p:attrNameLst>
                                          <p:attrName>style.visibility</p:attrName>
                                        </p:attrNameLst>
                                      </p:cBhvr>
                                      <p:to>
                                        <p:strVal val="hidden"/>
                                      </p:to>
                                    </p:set>
                                  </p:childTnLst>
                                </p:cTn>
                              </p:par>
                              <p:par>
                                <p:cTn id="13" presetID="6" presetClass="exit" presetSubtype="16" fill="hold" grpId="0" nodeType="withEffect">
                                  <p:stCondLst>
                                    <p:cond delay="0"/>
                                  </p:stCondLst>
                                  <p:childTnLst>
                                    <p:animEffect transition="out" filter="circle(in)">
                                      <p:cBhvr>
                                        <p:cTn id="14" dur="3000"/>
                                        <p:tgtEl>
                                          <p:spTgt spid="15"/>
                                        </p:tgtEl>
                                      </p:cBhvr>
                                    </p:animEffect>
                                    <p:set>
                                      <p:cBhvr>
                                        <p:cTn id="15" dur="1" fill="hold">
                                          <p:stCondLst>
                                            <p:cond delay="2999"/>
                                          </p:stCondLst>
                                        </p:cTn>
                                        <p:tgtEl>
                                          <p:spTgt spid="15"/>
                                        </p:tgtEl>
                                        <p:attrNameLst>
                                          <p:attrName>style.visibility</p:attrName>
                                        </p:attrNameLst>
                                      </p:cBhvr>
                                      <p:to>
                                        <p:strVal val="hidden"/>
                                      </p:to>
                                    </p:set>
                                  </p:childTnLst>
                                </p:cTn>
                              </p:par>
                              <p:par>
                                <p:cTn id="16" presetID="6" presetClass="exit" presetSubtype="16" fill="hold" grpId="0" nodeType="withEffect">
                                  <p:stCondLst>
                                    <p:cond delay="0"/>
                                  </p:stCondLst>
                                  <p:childTnLst>
                                    <p:animEffect transition="out" filter="circle(in)">
                                      <p:cBhvr>
                                        <p:cTn id="17" dur="3000"/>
                                        <p:tgtEl>
                                          <p:spTgt spid="12"/>
                                        </p:tgtEl>
                                      </p:cBhvr>
                                    </p:animEffect>
                                    <p:set>
                                      <p:cBhvr>
                                        <p:cTn id="18" dur="1" fill="hold">
                                          <p:stCondLst>
                                            <p:cond delay="2999"/>
                                          </p:stCondLst>
                                        </p:cTn>
                                        <p:tgtEl>
                                          <p:spTgt spid="12"/>
                                        </p:tgtEl>
                                        <p:attrNameLst>
                                          <p:attrName>style.visibility</p:attrName>
                                        </p:attrNameLst>
                                      </p:cBhvr>
                                      <p:to>
                                        <p:strVal val="hidden"/>
                                      </p:to>
                                    </p:set>
                                  </p:childTnLst>
                                </p:cTn>
                              </p:par>
                              <p:par>
                                <p:cTn id="19" presetID="4" presetClass="exit" presetSubtype="32" fill="hold" grpId="0" nodeType="withEffect">
                                  <p:stCondLst>
                                    <p:cond delay="0"/>
                                  </p:stCondLst>
                                  <p:childTnLst>
                                    <p:animEffect transition="out" filter="box(out)">
                                      <p:cBhvr>
                                        <p:cTn id="20" dur="3000"/>
                                        <p:tgtEl>
                                          <p:spTgt spid="8"/>
                                        </p:tgtEl>
                                      </p:cBhvr>
                                    </p:animEffect>
                                    <p:set>
                                      <p:cBhvr>
                                        <p:cTn id="21" dur="1" fill="hold">
                                          <p:stCondLst>
                                            <p:cond delay="2999"/>
                                          </p:stCondLst>
                                        </p:cTn>
                                        <p:tgtEl>
                                          <p:spTgt spid="8"/>
                                        </p:tgtEl>
                                        <p:attrNameLst>
                                          <p:attrName>style.visibility</p:attrName>
                                        </p:attrNameLst>
                                      </p:cBhvr>
                                      <p:to>
                                        <p:strVal val="hidden"/>
                                      </p:to>
                                    </p:set>
                                  </p:childTnLst>
                                </p:cTn>
                              </p:par>
                              <p:par>
                                <p:cTn id="22" presetID="3" presetClass="exit" presetSubtype="5" fill="hold" grpId="0" nodeType="withEffect">
                                  <p:stCondLst>
                                    <p:cond delay="0"/>
                                  </p:stCondLst>
                                  <p:childTnLst>
                                    <p:animEffect transition="out" filter="blinds(vertical)">
                                      <p:cBhvr>
                                        <p:cTn id="23" dur="3000"/>
                                        <p:tgtEl>
                                          <p:spTgt spid="9"/>
                                        </p:tgtEl>
                                      </p:cBhvr>
                                    </p:animEffect>
                                    <p:set>
                                      <p:cBhvr>
                                        <p:cTn id="24" dur="1" fill="hold">
                                          <p:stCondLst>
                                            <p:cond delay="2999"/>
                                          </p:stCondLst>
                                        </p:cTn>
                                        <p:tgtEl>
                                          <p:spTgt spid="9"/>
                                        </p:tgtEl>
                                        <p:attrNameLst>
                                          <p:attrName>style.visibility</p:attrName>
                                        </p:attrNameLst>
                                      </p:cBhvr>
                                      <p:to>
                                        <p:strVal val="hidden"/>
                                      </p:to>
                                    </p:set>
                                  </p:childTnLst>
                                </p:cTn>
                              </p:par>
                              <p:par>
                                <p:cTn id="25" presetID="3" presetClass="exit" presetSubtype="5" fill="hold" grpId="0" nodeType="withEffect">
                                  <p:stCondLst>
                                    <p:cond delay="0"/>
                                  </p:stCondLst>
                                  <p:childTnLst>
                                    <p:animEffect transition="out" filter="blinds(vertical)">
                                      <p:cBhvr>
                                        <p:cTn id="26" dur="3000"/>
                                        <p:tgtEl>
                                          <p:spTgt spid="10"/>
                                        </p:tgtEl>
                                      </p:cBhvr>
                                    </p:animEffect>
                                    <p:set>
                                      <p:cBhvr>
                                        <p:cTn id="27" dur="1" fill="hold">
                                          <p:stCondLst>
                                            <p:cond delay="2999"/>
                                          </p:stCondLst>
                                        </p:cTn>
                                        <p:tgtEl>
                                          <p:spTgt spid="10"/>
                                        </p:tgtEl>
                                        <p:attrNameLst>
                                          <p:attrName>style.visibility</p:attrName>
                                        </p:attrNameLst>
                                      </p:cBhvr>
                                      <p:to>
                                        <p:strVal val="hidden"/>
                                      </p:to>
                                    </p:set>
                                  </p:childTnLst>
                                </p:cTn>
                              </p:par>
                              <p:par>
                                <p:cTn id="28" presetID="4" presetClass="exit" presetSubtype="32" fill="hold" grpId="0" nodeType="withEffect">
                                  <p:stCondLst>
                                    <p:cond delay="0"/>
                                  </p:stCondLst>
                                  <p:childTnLst>
                                    <p:animEffect transition="out" filter="box(out)">
                                      <p:cBhvr>
                                        <p:cTn id="29" dur="3000"/>
                                        <p:tgtEl>
                                          <p:spTgt spid="11"/>
                                        </p:tgtEl>
                                      </p:cBhvr>
                                    </p:animEffect>
                                    <p:set>
                                      <p:cBhvr>
                                        <p:cTn id="30" dur="1" fill="hold">
                                          <p:stCondLst>
                                            <p:cond delay="2999"/>
                                          </p:stCondLst>
                                        </p:cTn>
                                        <p:tgtEl>
                                          <p:spTgt spid="11"/>
                                        </p:tgtEl>
                                        <p:attrNameLst>
                                          <p:attrName>style.visibility</p:attrName>
                                        </p:attrNameLst>
                                      </p:cBhvr>
                                      <p:to>
                                        <p:strVal val="hidden"/>
                                      </p:to>
                                    </p:set>
                                  </p:childTnLst>
                                </p:cTn>
                              </p:par>
                              <p:par>
                                <p:cTn id="31" presetID="3" presetClass="exit" presetSubtype="10" fill="hold" grpId="0" nodeType="withEffect">
                                  <p:stCondLst>
                                    <p:cond delay="0"/>
                                  </p:stCondLst>
                                  <p:childTnLst>
                                    <p:animEffect transition="out" filter="blinds(horizontal)">
                                      <p:cBhvr>
                                        <p:cTn id="32" dur="3000"/>
                                        <p:tgtEl>
                                          <p:spTgt spid="5"/>
                                        </p:tgtEl>
                                      </p:cBhvr>
                                    </p:animEffect>
                                    <p:set>
                                      <p:cBhvr>
                                        <p:cTn id="33" dur="1" fill="hold">
                                          <p:stCondLst>
                                            <p:cond delay="2999"/>
                                          </p:stCondLst>
                                        </p:cTn>
                                        <p:tgtEl>
                                          <p:spTgt spid="5"/>
                                        </p:tgtEl>
                                        <p:attrNameLst>
                                          <p:attrName>style.visibility</p:attrName>
                                        </p:attrNameLst>
                                      </p:cBhvr>
                                      <p:to>
                                        <p:strVal val="hidden"/>
                                      </p:to>
                                    </p:set>
                                  </p:childTnLst>
                                </p:cTn>
                              </p:par>
                              <p:par>
                                <p:cTn id="34" presetID="3" presetClass="exit" presetSubtype="10" fill="hold" grpId="0" nodeType="withEffect">
                                  <p:stCondLst>
                                    <p:cond delay="0"/>
                                  </p:stCondLst>
                                  <p:childTnLst>
                                    <p:animEffect transition="out" filter="blinds(horizontal)">
                                      <p:cBhvr>
                                        <p:cTn id="35" dur="3000"/>
                                        <p:tgtEl>
                                          <p:spTgt spid="6"/>
                                        </p:tgtEl>
                                      </p:cBhvr>
                                    </p:animEffect>
                                    <p:set>
                                      <p:cBhvr>
                                        <p:cTn id="36" dur="1" fill="hold">
                                          <p:stCondLst>
                                            <p:cond delay="2999"/>
                                          </p:stCondLst>
                                        </p:cTn>
                                        <p:tgtEl>
                                          <p:spTgt spid="6"/>
                                        </p:tgtEl>
                                        <p:attrNameLst>
                                          <p:attrName>style.visibility</p:attrName>
                                        </p:attrNameLst>
                                      </p:cBhvr>
                                      <p:to>
                                        <p:strVal val="hidden"/>
                                      </p:to>
                                    </p:set>
                                  </p:childTnLst>
                                </p:cTn>
                              </p:par>
                              <p:par>
                                <p:cTn id="37" presetID="3" presetClass="exit" presetSubtype="10" fill="hold" grpId="0" nodeType="withEffect">
                                  <p:stCondLst>
                                    <p:cond delay="0"/>
                                  </p:stCondLst>
                                  <p:childTnLst>
                                    <p:animEffect transition="out" filter="blinds(horizontal)">
                                      <p:cBhvr>
                                        <p:cTn id="38" dur="3000"/>
                                        <p:tgtEl>
                                          <p:spTgt spid="13"/>
                                        </p:tgtEl>
                                      </p:cBhvr>
                                    </p:animEffect>
                                    <p:set>
                                      <p:cBhvr>
                                        <p:cTn id="39" dur="1" fill="hold">
                                          <p:stCondLst>
                                            <p:cond delay="2999"/>
                                          </p:stCondLst>
                                        </p:cTn>
                                        <p:tgtEl>
                                          <p:spTgt spid="13"/>
                                        </p:tgtEl>
                                        <p:attrNameLst>
                                          <p:attrName>style.visibility</p:attrName>
                                        </p:attrNameLst>
                                      </p:cBhvr>
                                      <p:to>
                                        <p:strVal val="hidden"/>
                                      </p:to>
                                    </p:set>
                                  </p:childTnLst>
                                </p:cTn>
                              </p:par>
                              <p:par>
                                <p:cTn id="40" presetID="3" presetClass="exit" presetSubtype="10" fill="hold" grpId="0" nodeType="withEffect">
                                  <p:stCondLst>
                                    <p:cond delay="0"/>
                                  </p:stCondLst>
                                  <p:childTnLst>
                                    <p:animEffect transition="out" filter="blinds(horizontal)">
                                      <p:cBhvr>
                                        <p:cTn id="41" dur="3000"/>
                                        <p:tgtEl>
                                          <p:spTgt spid="14"/>
                                        </p:tgtEl>
                                      </p:cBhvr>
                                    </p:animEffect>
                                    <p:set>
                                      <p:cBhvr>
                                        <p:cTn id="42" dur="1" fill="hold">
                                          <p:stCondLst>
                                            <p:cond delay="2999"/>
                                          </p:stCondLst>
                                        </p:cTn>
                                        <p:tgtEl>
                                          <p:spTgt spid="14"/>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71_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0" y="0"/>
            <a:ext cx="2285984" cy="2285992"/>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8" presetClass="exit" presetSubtype="32" fill="hold" grpId="0" nodeType="withEffect">
                                  <p:stCondLst>
                                    <p:cond delay="0"/>
                                  </p:stCondLst>
                                  <p:childTnLst>
                                    <p:animEffect transition="out" filter="diamond(out)">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8" presetClass="exit" presetSubtype="32" fill="hold" grpId="0" nodeType="withEffect">
                                  <p:stCondLst>
                                    <p:cond delay="0"/>
                                  </p:stCondLst>
                                  <p:childTnLst>
                                    <p:animEffect transition="out" filter="diamond(out)">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8" presetClass="exit" presetSubtype="32" fill="hold" grpId="0" nodeType="withEffect">
                                  <p:stCondLst>
                                    <p:cond delay="0"/>
                                  </p:stCondLst>
                                  <p:childTnLst>
                                    <p:animEffect transition="out" filter="diamond(out)">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8" presetClass="exit" presetSubtype="32" fill="hold" grpId="0" nodeType="withEffect">
                                  <p:stCondLst>
                                    <p:cond delay="0"/>
                                  </p:stCondLst>
                                  <p:childTnLst>
                                    <p:animEffect transition="out" filter="diamond(out)">
                                      <p:cBhvr>
                                        <p:cTn id="17" dur="3000"/>
                                        <p:tgtEl>
                                          <p:spTgt spid="8"/>
                                        </p:tgtEl>
                                      </p:cBhvr>
                                    </p:animEffect>
                                    <p:set>
                                      <p:cBhvr>
                                        <p:cTn id="18" dur="1" fill="hold">
                                          <p:stCondLst>
                                            <p:cond delay="2999"/>
                                          </p:stCondLst>
                                        </p:cTn>
                                        <p:tgtEl>
                                          <p:spTgt spid="8"/>
                                        </p:tgtEl>
                                        <p:attrNameLst>
                                          <p:attrName>style.visibility</p:attrName>
                                        </p:attrNameLst>
                                      </p:cBhvr>
                                      <p:to>
                                        <p:strVal val="hidden"/>
                                      </p:to>
                                    </p:set>
                                  </p:childTnLst>
                                </p:cTn>
                              </p:par>
                              <p:par>
                                <p:cTn id="19" presetID="8" presetClass="exit" presetSubtype="32" fill="hold" grpId="0" nodeType="withEffect">
                                  <p:stCondLst>
                                    <p:cond delay="0"/>
                                  </p:stCondLst>
                                  <p:childTnLst>
                                    <p:animEffect transition="out" filter="diamond(out)">
                                      <p:cBhvr>
                                        <p:cTn id="20" dur="3000"/>
                                        <p:tgtEl>
                                          <p:spTgt spid="9"/>
                                        </p:tgtEl>
                                      </p:cBhvr>
                                    </p:animEffect>
                                    <p:set>
                                      <p:cBhvr>
                                        <p:cTn id="21" dur="1" fill="hold">
                                          <p:stCondLst>
                                            <p:cond delay="2999"/>
                                          </p:stCondLst>
                                        </p:cTn>
                                        <p:tgtEl>
                                          <p:spTgt spid="9"/>
                                        </p:tgtEl>
                                        <p:attrNameLst>
                                          <p:attrName>style.visibility</p:attrName>
                                        </p:attrNameLst>
                                      </p:cBhvr>
                                      <p:to>
                                        <p:strVal val="hidden"/>
                                      </p:to>
                                    </p:set>
                                  </p:childTnLst>
                                </p:cTn>
                              </p:par>
                              <p:par>
                                <p:cTn id="22" presetID="8" presetClass="exit" presetSubtype="32" fill="hold" grpId="0" nodeType="withEffect">
                                  <p:stCondLst>
                                    <p:cond delay="0"/>
                                  </p:stCondLst>
                                  <p:childTnLst>
                                    <p:animEffect transition="out" filter="diamond(out)">
                                      <p:cBhvr>
                                        <p:cTn id="23" dur="3000"/>
                                        <p:tgtEl>
                                          <p:spTgt spid="10"/>
                                        </p:tgtEl>
                                      </p:cBhvr>
                                    </p:animEffect>
                                    <p:set>
                                      <p:cBhvr>
                                        <p:cTn id="24" dur="1" fill="hold">
                                          <p:stCondLst>
                                            <p:cond delay="2999"/>
                                          </p:stCondLst>
                                        </p:cTn>
                                        <p:tgtEl>
                                          <p:spTgt spid="10"/>
                                        </p:tgtEl>
                                        <p:attrNameLst>
                                          <p:attrName>style.visibility</p:attrName>
                                        </p:attrNameLst>
                                      </p:cBhvr>
                                      <p:to>
                                        <p:strVal val="hidden"/>
                                      </p:to>
                                    </p:set>
                                  </p:childTnLst>
                                </p:cTn>
                              </p:par>
                              <p:par>
                                <p:cTn id="25" presetID="8" presetClass="exit" presetSubtype="32" fill="hold" grpId="0" nodeType="withEffect">
                                  <p:stCondLst>
                                    <p:cond delay="0"/>
                                  </p:stCondLst>
                                  <p:childTnLst>
                                    <p:animEffect transition="out" filter="diamond(out)">
                                      <p:cBhvr>
                                        <p:cTn id="26" dur="3000"/>
                                        <p:tgtEl>
                                          <p:spTgt spid="12"/>
                                        </p:tgtEl>
                                      </p:cBhvr>
                                    </p:animEffect>
                                    <p:set>
                                      <p:cBhvr>
                                        <p:cTn id="27" dur="1" fill="hold">
                                          <p:stCondLst>
                                            <p:cond delay="2999"/>
                                          </p:stCondLst>
                                        </p:cTn>
                                        <p:tgtEl>
                                          <p:spTgt spid="12"/>
                                        </p:tgtEl>
                                        <p:attrNameLst>
                                          <p:attrName>style.visibility</p:attrName>
                                        </p:attrNameLst>
                                      </p:cBhvr>
                                      <p:to>
                                        <p:strVal val="hidden"/>
                                      </p:to>
                                    </p:set>
                                  </p:childTnLst>
                                </p:cTn>
                              </p:par>
                              <p:par>
                                <p:cTn id="28" presetID="8" presetClass="exit" presetSubtype="32" fill="hold" grpId="0" nodeType="withEffect">
                                  <p:stCondLst>
                                    <p:cond delay="0"/>
                                  </p:stCondLst>
                                  <p:childTnLst>
                                    <p:animEffect transition="out" filter="diamond(out)">
                                      <p:cBhvr>
                                        <p:cTn id="29" dur="3000"/>
                                        <p:tgtEl>
                                          <p:spTgt spid="13"/>
                                        </p:tgtEl>
                                      </p:cBhvr>
                                    </p:animEffect>
                                    <p:set>
                                      <p:cBhvr>
                                        <p:cTn id="30" dur="1" fill="hold">
                                          <p:stCondLst>
                                            <p:cond delay="2999"/>
                                          </p:stCondLst>
                                        </p:cTn>
                                        <p:tgtEl>
                                          <p:spTgt spid="13"/>
                                        </p:tgtEl>
                                        <p:attrNameLst>
                                          <p:attrName>style.visibility</p:attrName>
                                        </p:attrNameLst>
                                      </p:cBhvr>
                                      <p:to>
                                        <p:strVal val="hidden"/>
                                      </p:to>
                                    </p:set>
                                  </p:childTnLst>
                                </p:cTn>
                              </p:par>
                              <p:par>
                                <p:cTn id="31" presetID="8" presetClass="exit" presetSubtype="32" fill="hold" grpId="0" nodeType="withEffect">
                                  <p:stCondLst>
                                    <p:cond delay="0"/>
                                  </p:stCondLst>
                                  <p:childTnLst>
                                    <p:animEffect transition="out" filter="diamond(out)">
                                      <p:cBhvr>
                                        <p:cTn id="32" dur="3000"/>
                                        <p:tgtEl>
                                          <p:spTgt spid="14"/>
                                        </p:tgtEl>
                                      </p:cBhvr>
                                    </p:animEffect>
                                    <p:set>
                                      <p:cBhvr>
                                        <p:cTn id="33" dur="1" fill="hold">
                                          <p:stCondLst>
                                            <p:cond delay="2999"/>
                                          </p:stCondLst>
                                        </p:cTn>
                                        <p:tgtEl>
                                          <p:spTgt spid="14"/>
                                        </p:tgtEl>
                                        <p:attrNameLst>
                                          <p:attrName>style.visibility</p:attrName>
                                        </p:attrNameLst>
                                      </p:cBhvr>
                                      <p:to>
                                        <p:strVal val="hidden"/>
                                      </p:to>
                                    </p:set>
                                  </p:childTnLst>
                                </p:cTn>
                              </p:par>
                              <p:par>
                                <p:cTn id="34" presetID="8" presetClass="exit" presetSubtype="32" fill="hold" grpId="0" nodeType="withEffect">
                                  <p:stCondLst>
                                    <p:cond delay="0"/>
                                  </p:stCondLst>
                                  <p:childTnLst>
                                    <p:animEffect transition="out" filter="diamond(out)">
                                      <p:cBhvr>
                                        <p:cTn id="35" dur="3000"/>
                                        <p:tgtEl>
                                          <p:spTgt spid="7"/>
                                        </p:tgtEl>
                                      </p:cBhvr>
                                    </p:animEffect>
                                    <p:set>
                                      <p:cBhvr>
                                        <p:cTn id="36" dur="1" fill="hold">
                                          <p:stCondLst>
                                            <p:cond delay="2999"/>
                                          </p:stCondLst>
                                        </p:cTn>
                                        <p:tgtEl>
                                          <p:spTgt spid="7"/>
                                        </p:tgtEl>
                                        <p:attrNameLst>
                                          <p:attrName>style.visibility</p:attrName>
                                        </p:attrNameLst>
                                      </p:cBhvr>
                                      <p:to>
                                        <p:strVal val="hidden"/>
                                      </p:to>
                                    </p:set>
                                  </p:childTnLst>
                                </p:cTn>
                              </p:par>
                              <p:par>
                                <p:cTn id="37" presetID="8" presetClass="exit" presetSubtype="32" fill="hold" grpId="0" nodeType="withEffect">
                                  <p:stCondLst>
                                    <p:cond delay="0"/>
                                  </p:stCondLst>
                                  <p:childTnLst>
                                    <p:animEffect transition="out" filter="diamond(out)">
                                      <p:cBhvr>
                                        <p:cTn id="38" dur="3000"/>
                                        <p:tgtEl>
                                          <p:spTgt spid="11"/>
                                        </p:tgtEl>
                                      </p:cBhvr>
                                    </p:animEffect>
                                    <p:set>
                                      <p:cBhvr>
                                        <p:cTn id="39" dur="1" fill="hold">
                                          <p:stCondLst>
                                            <p:cond delay="2999"/>
                                          </p:stCondLst>
                                        </p:cTn>
                                        <p:tgtEl>
                                          <p:spTgt spid="11"/>
                                        </p:tgtEl>
                                        <p:attrNameLst>
                                          <p:attrName>style.visibility</p:attrName>
                                        </p:attrNameLst>
                                      </p:cBhvr>
                                      <p:to>
                                        <p:strVal val="hidden"/>
                                      </p:to>
                                    </p:set>
                                  </p:childTnLst>
                                </p:cTn>
                              </p:par>
                              <p:par>
                                <p:cTn id="40" presetID="8" presetClass="exit" presetSubtype="32" fill="hold" grpId="0" nodeType="withEffect">
                                  <p:stCondLst>
                                    <p:cond delay="0"/>
                                  </p:stCondLst>
                                  <p:childTnLst>
                                    <p:animEffect transition="out" filter="diamond(out)">
                                      <p:cBhvr>
                                        <p:cTn id="41" dur="3000"/>
                                        <p:tgtEl>
                                          <p:spTgt spid="15"/>
                                        </p:tgtEl>
                                      </p:cBhvr>
                                    </p:animEffect>
                                    <p:set>
                                      <p:cBhvr>
                                        <p:cTn id="42" dur="1" fill="hold">
                                          <p:stCondLst>
                                            <p:cond delay="2999"/>
                                          </p:stCondLst>
                                        </p:cTn>
                                        <p:tgtEl>
                                          <p:spTgt spid="15"/>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77_1.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Rectángulo"/>
          <p:cNvSpPr/>
          <p:nvPr/>
        </p:nvSpPr>
        <p:spPr>
          <a:xfrm>
            <a:off x="0" y="0"/>
            <a:ext cx="2285984" cy="2285992"/>
          </a:xfrm>
          <a:prstGeom prst="rect">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chemeClr val="tx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chemeClr val="tx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chemeClr val="tx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chemeClr val="tx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chemeClr val="tx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chemeClr val="tx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4" presetClass="exit" presetSubtype="32" fill="hold" grpId="0" nodeType="withEffect">
                                  <p:stCondLst>
                                    <p:cond delay="0"/>
                                  </p:stCondLst>
                                  <p:childTnLst>
                                    <p:animEffect transition="out" filter="box(out)">
                                      <p:cBhvr>
                                        <p:cTn id="8" dur="3000"/>
                                        <p:tgtEl>
                                          <p:spTgt spid="5"/>
                                        </p:tgtEl>
                                      </p:cBhvr>
                                    </p:animEffect>
                                    <p:set>
                                      <p:cBhvr>
                                        <p:cTn id="9" dur="1" fill="hold">
                                          <p:stCondLst>
                                            <p:cond delay="2999"/>
                                          </p:stCondLst>
                                        </p:cTn>
                                        <p:tgtEl>
                                          <p:spTgt spid="5"/>
                                        </p:tgtEl>
                                        <p:attrNameLst>
                                          <p:attrName>style.visibility</p:attrName>
                                        </p:attrNameLst>
                                      </p:cBhvr>
                                      <p:to>
                                        <p:strVal val="hidden"/>
                                      </p:to>
                                    </p:set>
                                  </p:childTnLst>
                                </p:cTn>
                              </p:par>
                              <p:par>
                                <p:cTn id="10" presetID="4" presetClass="exit" presetSubtype="32" fill="hold" grpId="0" nodeType="withEffect">
                                  <p:stCondLst>
                                    <p:cond delay="0"/>
                                  </p:stCondLst>
                                  <p:childTnLst>
                                    <p:animEffect transition="out" filter="box(out)">
                                      <p:cBhvr>
                                        <p:cTn id="11" dur="3000"/>
                                        <p:tgtEl>
                                          <p:spTgt spid="6"/>
                                        </p:tgtEl>
                                      </p:cBhvr>
                                    </p:animEffect>
                                    <p:set>
                                      <p:cBhvr>
                                        <p:cTn id="12" dur="1" fill="hold">
                                          <p:stCondLst>
                                            <p:cond delay="2999"/>
                                          </p:stCondLst>
                                        </p:cTn>
                                        <p:tgtEl>
                                          <p:spTgt spid="6"/>
                                        </p:tgtEl>
                                        <p:attrNameLst>
                                          <p:attrName>style.visibility</p:attrName>
                                        </p:attrNameLst>
                                      </p:cBhvr>
                                      <p:to>
                                        <p:strVal val="hidden"/>
                                      </p:to>
                                    </p:set>
                                  </p:childTnLst>
                                </p:cTn>
                              </p:par>
                              <p:par>
                                <p:cTn id="13" presetID="4" presetClass="exit" presetSubtype="32" fill="hold" grpId="0" nodeType="withEffect">
                                  <p:stCondLst>
                                    <p:cond delay="0"/>
                                  </p:stCondLst>
                                  <p:childTnLst>
                                    <p:animEffect transition="out" filter="box(out)">
                                      <p:cBhvr>
                                        <p:cTn id="14" dur="3000"/>
                                        <p:tgtEl>
                                          <p:spTgt spid="9"/>
                                        </p:tgtEl>
                                      </p:cBhvr>
                                    </p:animEffect>
                                    <p:set>
                                      <p:cBhvr>
                                        <p:cTn id="15" dur="1" fill="hold">
                                          <p:stCondLst>
                                            <p:cond delay="2999"/>
                                          </p:stCondLst>
                                        </p:cTn>
                                        <p:tgtEl>
                                          <p:spTgt spid="9"/>
                                        </p:tgtEl>
                                        <p:attrNameLst>
                                          <p:attrName>style.visibility</p:attrName>
                                        </p:attrNameLst>
                                      </p:cBhvr>
                                      <p:to>
                                        <p:strVal val="hidden"/>
                                      </p:to>
                                    </p:set>
                                  </p:childTnLst>
                                </p:cTn>
                              </p:par>
                              <p:par>
                                <p:cTn id="16" presetID="4" presetClass="exit" presetSubtype="32" fill="hold" grpId="0" nodeType="withEffect">
                                  <p:stCondLst>
                                    <p:cond delay="0"/>
                                  </p:stCondLst>
                                  <p:childTnLst>
                                    <p:animEffect transition="out" filter="box(out)">
                                      <p:cBhvr>
                                        <p:cTn id="17" dur="3000"/>
                                        <p:tgtEl>
                                          <p:spTgt spid="10"/>
                                        </p:tgtEl>
                                      </p:cBhvr>
                                    </p:animEffect>
                                    <p:set>
                                      <p:cBhvr>
                                        <p:cTn id="18" dur="1" fill="hold">
                                          <p:stCondLst>
                                            <p:cond delay="2999"/>
                                          </p:stCondLst>
                                        </p:cTn>
                                        <p:tgtEl>
                                          <p:spTgt spid="10"/>
                                        </p:tgtEl>
                                        <p:attrNameLst>
                                          <p:attrName>style.visibility</p:attrName>
                                        </p:attrNameLst>
                                      </p:cBhvr>
                                      <p:to>
                                        <p:strVal val="hidden"/>
                                      </p:to>
                                    </p:set>
                                  </p:childTnLst>
                                </p:cTn>
                              </p:par>
                              <p:par>
                                <p:cTn id="19" presetID="4" presetClass="exit" presetSubtype="32" fill="hold" grpId="0" nodeType="withEffect">
                                  <p:stCondLst>
                                    <p:cond delay="0"/>
                                  </p:stCondLst>
                                  <p:childTnLst>
                                    <p:animEffect transition="out" filter="box(out)">
                                      <p:cBhvr>
                                        <p:cTn id="20" dur="3000"/>
                                        <p:tgtEl>
                                          <p:spTgt spid="13"/>
                                        </p:tgtEl>
                                      </p:cBhvr>
                                    </p:animEffect>
                                    <p:set>
                                      <p:cBhvr>
                                        <p:cTn id="21" dur="1" fill="hold">
                                          <p:stCondLst>
                                            <p:cond delay="2999"/>
                                          </p:stCondLst>
                                        </p:cTn>
                                        <p:tgtEl>
                                          <p:spTgt spid="13"/>
                                        </p:tgtEl>
                                        <p:attrNameLst>
                                          <p:attrName>style.visibility</p:attrName>
                                        </p:attrNameLst>
                                      </p:cBhvr>
                                      <p:to>
                                        <p:strVal val="hidden"/>
                                      </p:to>
                                    </p:set>
                                  </p:childTnLst>
                                </p:cTn>
                              </p:par>
                              <p:par>
                                <p:cTn id="22" presetID="4" presetClass="exit" presetSubtype="32" fill="hold" grpId="0" nodeType="withEffect">
                                  <p:stCondLst>
                                    <p:cond delay="0"/>
                                  </p:stCondLst>
                                  <p:childTnLst>
                                    <p:animEffect transition="out" filter="box(out)">
                                      <p:cBhvr>
                                        <p:cTn id="23" dur="3000"/>
                                        <p:tgtEl>
                                          <p:spTgt spid="14"/>
                                        </p:tgtEl>
                                      </p:cBhvr>
                                    </p:animEffect>
                                    <p:set>
                                      <p:cBhvr>
                                        <p:cTn id="24" dur="1" fill="hold">
                                          <p:stCondLst>
                                            <p:cond delay="2999"/>
                                          </p:stCondLst>
                                        </p:cTn>
                                        <p:tgtEl>
                                          <p:spTgt spid="14"/>
                                        </p:tgtEl>
                                        <p:attrNameLst>
                                          <p:attrName>style.visibility</p:attrName>
                                        </p:attrNameLst>
                                      </p:cBhvr>
                                      <p:to>
                                        <p:strVal val="hidden"/>
                                      </p:to>
                                    </p:set>
                                  </p:childTnLst>
                                </p:cTn>
                              </p:par>
                              <p:par>
                                <p:cTn id="25" presetID="3" presetClass="exit" presetSubtype="10" fill="hold" grpId="0" nodeType="withEffect">
                                  <p:stCondLst>
                                    <p:cond delay="0"/>
                                  </p:stCondLst>
                                  <p:childTnLst>
                                    <p:animEffect transition="out" filter="blinds(horizontal)">
                                      <p:cBhvr>
                                        <p:cTn id="26" dur="3000"/>
                                        <p:tgtEl>
                                          <p:spTgt spid="4"/>
                                        </p:tgtEl>
                                      </p:cBhvr>
                                    </p:animEffect>
                                    <p:set>
                                      <p:cBhvr>
                                        <p:cTn id="27" dur="1" fill="hold">
                                          <p:stCondLst>
                                            <p:cond delay="2999"/>
                                          </p:stCondLst>
                                        </p:cTn>
                                        <p:tgtEl>
                                          <p:spTgt spid="4"/>
                                        </p:tgtEl>
                                        <p:attrNameLst>
                                          <p:attrName>style.visibility</p:attrName>
                                        </p:attrNameLst>
                                      </p:cBhvr>
                                      <p:to>
                                        <p:strVal val="hidden"/>
                                      </p:to>
                                    </p:set>
                                  </p:childTnLst>
                                </p:cTn>
                              </p:par>
                              <p:par>
                                <p:cTn id="28" presetID="3" presetClass="exit" presetSubtype="10" fill="hold" grpId="0" nodeType="withEffect">
                                  <p:stCondLst>
                                    <p:cond delay="0"/>
                                  </p:stCondLst>
                                  <p:childTnLst>
                                    <p:animEffect transition="out" filter="blinds(horizontal)">
                                      <p:cBhvr>
                                        <p:cTn id="29" dur="3000"/>
                                        <p:tgtEl>
                                          <p:spTgt spid="8"/>
                                        </p:tgtEl>
                                      </p:cBhvr>
                                    </p:animEffect>
                                    <p:set>
                                      <p:cBhvr>
                                        <p:cTn id="30" dur="1" fill="hold">
                                          <p:stCondLst>
                                            <p:cond delay="2999"/>
                                          </p:stCondLst>
                                        </p:cTn>
                                        <p:tgtEl>
                                          <p:spTgt spid="8"/>
                                        </p:tgtEl>
                                        <p:attrNameLst>
                                          <p:attrName>style.visibility</p:attrName>
                                        </p:attrNameLst>
                                      </p:cBhvr>
                                      <p:to>
                                        <p:strVal val="hidden"/>
                                      </p:to>
                                    </p:set>
                                  </p:childTnLst>
                                </p:cTn>
                              </p:par>
                              <p:par>
                                <p:cTn id="31" presetID="3" presetClass="exit" presetSubtype="10" fill="hold" grpId="0" nodeType="withEffect">
                                  <p:stCondLst>
                                    <p:cond delay="0"/>
                                  </p:stCondLst>
                                  <p:childTnLst>
                                    <p:animEffect transition="out" filter="blinds(horizontal)">
                                      <p:cBhvr>
                                        <p:cTn id="32" dur="3000"/>
                                        <p:tgtEl>
                                          <p:spTgt spid="12"/>
                                        </p:tgtEl>
                                      </p:cBhvr>
                                    </p:animEffect>
                                    <p:set>
                                      <p:cBhvr>
                                        <p:cTn id="33" dur="1" fill="hold">
                                          <p:stCondLst>
                                            <p:cond delay="2999"/>
                                          </p:stCondLst>
                                        </p:cTn>
                                        <p:tgtEl>
                                          <p:spTgt spid="12"/>
                                        </p:tgtEl>
                                        <p:attrNameLst>
                                          <p:attrName>style.visibility</p:attrName>
                                        </p:attrNameLst>
                                      </p:cBhvr>
                                      <p:to>
                                        <p:strVal val="hidden"/>
                                      </p:to>
                                    </p:set>
                                  </p:childTnLst>
                                </p:cTn>
                              </p:par>
                              <p:par>
                                <p:cTn id="34" presetID="3" presetClass="exit" presetSubtype="10" fill="hold" grpId="0" nodeType="withEffect">
                                  <p:stCondLst>
                                    <p:cond delay="0"/>
                                  </p:stCondLst>
                                  <p:childTnLst>
                                    <p:animEffect transition="out" filter="blinds(horizontal)">
                                      <p:cBhvr>
                                        <p:cTn id="35" dur="3000"/>
                                        <p:tgtEl>
                                          <p:spTgt spid="7"/>
                                        </p:tgtEl>
                                      </p:cBhvr>
                                    </p:animEffect>
                                    <p:set>
                                      <p:cBhvr>
                                        <p:cTn id="36" dur="1" fill="hold">
                                          <p:stCondLst>
                                            <p:cond delay="2999"/>
                                          </p:stCondLst>
                                        </p:cTn>
                                        <p:tgtEl>
                                          <p:spTgt spid="7"/>
                                        </p:tgtEl>
                                        <p:attrNameLst>
                                          <p:attrName>style.visibility</p:attrName>
                                        </p:attrNameLst>
                                      </p:cBhvr>
                                      <p:to>
                                        <p:strVal val="hidden"/>
                                      </p:to>
                                    </p:set>
                                  </p:childTnLst>
                                </p:cTn>
                              </p:par>
                              <p:par>
                                <p:cTn id="37" presetID="3" presetClass="exit" presetSubtype="10" fill="hold" grpId="0" nodeType="withEffect">
                                  <p:stCondLst>
                                    <p:cond delay="0"/>
                                  </p:stCondLst>
                                  <p:childTnLst>
                                    <p:animEffect transition="out" filter="blinds(horizontal)">
                                      <p:cBhvr>
                                        <p:cTn id="38" dur="3000"/>
                                        <p:tgtEl>
                                          <p:spTgt spid="11"/>
                                        </p:tgtEl>
                                      </p:cBhvr>
                                    </p:animEffect>
                                    <p:set>
                                      <p:cBhvr>
                                        <p:cTn id="39" dur="1" fill="hold">
                                          <p:stCondLst>
                                            <p:cond delay="2999"/>
                                          </p:stCondLst>
                                        </p:cTn>
                                        <p:tgtEl>
                                          <p:spTgt spid="11"/>
                                        </p:tgtEl>
                                        <p:attrNameLst>
                                          <p:attrName>style.visibility</p:attrName>
                                        </p:attrNameLst>
                                      </p:cBhvr>
                                      <p:to>
                                        <p:strVal val="hidden"/>
                                      </p:to>
                                    </p:set>
                                  </p:childTnLst>
                                </p:cTn>
                              </p:par>
                              <p:par>
                                <p:cTn id="40" presetID="3" presetClass="exit" presetSubtype="10" fill="hold" grpId="0" nodeType="withEffect">
                                  <p:stCondLst>
                                    <p:cond delay="0"/>
                                  </p:stCondLst>
                                  <p:childTnLst>
                                    <p:animEffect transition="out" filter="blinds(horizontal)">
                                      <p:cBhvr>
                                        <p:cTn id="41" dur="3000"/>
                                        <p:tgtEl>
                                          <p:spTgt spid="15"/>
                                        </p:tgtEl>
                                      </p:cBhvr>
                                    </p:animEffect>
                                    <p:set>
                                      <p:cBhvr>
                                        <p:cTn id="42" dur="1" fill="hold">
                                          <p:stCondLst>
                                            <p:cond delay="2999"/>
                                          </p:stCondLst>
                                        </p:cTn>
                                        <p:tgtEl>
                                          <p:spTgt spid="15"/>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85_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0" y="0"/>
            <a:ext cx="2285984" cy="2285992"/>
          </a:xfrm>
          <a:prstGeom prst="rect">
            <a:avLst/>
          </a:prstGeom>
          <a:solidFill>
            <a:srgbClr val="92D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rgbClr val="92D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rgbClr val="92D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rgbClr val="92D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rgbClr val="92D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rgbClr val="92D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rgbClr val="92D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rgbClr val="92D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rgbClr val="92D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rgbClr val="92D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rgbClr val="92D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rgbClr val="92D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18" presetClass="exit" presetSubtype="12" fill="hold" grpId="0" nodeType="withEffect">
                                  <p:stCondLst>
                                    <p:cond delay="0"/>
                                  </p:stCondLst>
                                  <p:childTnLst>
                                    <p:animEffect transition="out" filter="strips(downLeft)">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18" presetClass="exit" presetSubtype="12" fill="hold" grpId="0" nodeType="withEffect">
                                  <p:stCondLst>
                                    <p:cond delay="0"/>
                                  </p:stCondLst>
                                  <p:childTnLst>
                                    <p:animEffect transition="out" filter="strips(downLeft)">
                                      <p:cBhvr>
                                        <p:cTn id="11" dur="3000"/>
                                        <p:tgtEl>
                                          <p:spTgt spid="8"/>
                                        </p:tgtEl>
                                      </p:cBhvr>
                                    </p:animEffect>
                                    <p:set>
                                      <p:cBhvr>
                                        <p:cTn id="12" dur="1" fill="hold">
                                          <p:stCondLst>
                                            <p:cond delay="2999"/>
                                          </p:stCondLst>
                                        </p:cTn>
                                        <p:tgtEl>
                                          <p:spTgt spid="8"/>
                                        </p:tgtEl>
                                        <p:attrNameLst>
                                          <p:attrName>style.visibility</p:attrName>
                                        </p:attrNameLst>
                                      </p:cBhvr>
                                      <p:to>
                                        <p:strVal val="hidden"/>
                                      </p:to>
                                    </p:set>
                                  </p:childTnLst>
                                </p:cTn>
                              </p:par>
                              <p:par>
                                <p:cTn id="13" presetID="18" presetClass="exit" presetSubtype="12" fill="hold" grpId="0" nodeType="withEffect">
                                  <p:stCondLst>
                                    <p:cond delay="0"/>
                                  </p:stCondLst>
                                  <p:childTnLst>
                                    <p:animEffect transition="out" filter="strips(downLeft)">
                                      <p:cBhvr>
                                        <p:cTn id="14" dur="3000"/>
                                        <p:tgtEl>
                                          <p:spTgt spid="12"/>
                                        </p:tgtEl>
                                      </p:cBhvr>
                                    </p:animEffect>
                                    <p:set>
                                      <p:cBhvr>
                                        <p:cTn id="15" dur="1" fill="hold">
                                          <p:stCondLst>
                                            <p:cond delay="2999"/>
                                          </p:stCondLst>
                                        </p:cTn>
                                        <p:tgtEl>
                                          <p:spTgt spid="12"/>
                                        </p:tgtEl>
                                        <p:attrNameLst>
                                          <p:attrName>style.visibility</p:attrName>
                                        </p:attrNameLst>
                                      </p:cBhvr>
                                      <p:to>
                                        <p:strVal val="hidden"/>
                                      </p:to>
                                    </p:set>
                                  </p:childTnLst>
                                </p:cTn>
                              </p:par>
                              <p:par>
                                <p:cTn id="16" presetID="18" presetClass="exit" presetSubtype="6" fill="hold" grpId="0" nodeType="withEffect">
                                  <p:stCondLst>
                                    <p:cond delay="0"/>
                                  </p:stCondLst>
                                  <p:childTnLst>
                                    <p:animEffect transition="out" filter="strips(downRight)">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18" presetClass="exit" presetSubtype="6" fill="hold" grpId="0" nodeType="withEffect">
                                  <p:stCondLst>
                                    <p:cond delay="0"/>
                                  </p:stCondLst>
                                  <p:childTnLst>
                                    <p:animEffect transition="out" filter="strips(downRight)">
                                      <p:cBhvr>
                                        <p:cTn id="20" dur="3000"/>
                                        <p:tgtEl>
                                          <p:spTgt spid="11"/>
                                        </p:tgtEl>
                                      </p:cBhvr>
                                    </p:animEffect>
                                    <p:set>
                                      <p:cBhvr>
                                        <p:cTn id="21" dur="1" fill="hold">
                                          <p:stCondLst>
                                            <p:cond delay="2999"/>
                                          </p:stCondLst>
                                        </p:cTn>
                                        <p:tgtEl>
                                          <p:spTgt spid="11"/>
                                        </p:tgtEl>
                                        <p:attrNameLst>
                                          <p:attrName>style.visibility</p:attrName>
                                        </p:attrNameLst>
                                      </p:cBhvr>
                                      <p:to>
                                        <p:strVal val="hidden"/>
                                      </p:to>
                                    </p:set>
                                  </p:childTnLst>
                                </p:cTn>
                              </p:par>
                              <p:par>
                                <p:cTn id="22" presetID="18" presetClass="exit" presetSubtype="6" fill="hold" grpId="0" nodeType="withEffect">
                                  <p:stCondLst>
                                    <p:cond delay="0"/>
                                  </p:stCondLst>
                                  <p:childTnLst>
                                    <p:animEffect transition="out" filter="strips(downRight)">
                                      <p:cBhvr>
                                        <p:cTn id="23" dur="3000"/>
                                        <p:tgtEl>
                                          <p:spTgt spid="15"/>
                                        </p:tgtEl>
                                      </p:cBhvr>
                                    </p:animEffect>
                                    <p:set>
                                      <p:cBhvr>
                                        <p:cTn id="24" dur="1" fill="hold">
                                          <p:stCondLst>
                                            <p:cond delay="2999"/>
                                          </p:stCondLst>
                                        </p:cTn>
                                        <p:tgtEl>
                                          <p:spTgt spid="15"/>
                                        </p:tgtEl>
                                        <p:attrNameLst>
                                          <p:attrName>style.visibility</p:attrName>
                                        </p:attrNameLst>
                                      </p:cBhvr>
                                      <p:to>
                                        <p:strVal val="hidden"/>
                                      </p:to>
                                    </p:set>
                                  </p:childTnLst>
                                </p:cTn>
                              </p:par>
                              <p:par>
                                <p:cTn id="25" presetID="4" presetClass="exit" presetSubtype="32" fill="hold" grpId="0" nodeType="withEffect">
                                  <p:stCondLst>
                                    <p:cond delay="0"/>
                                  </p:stCondLst>
                                  <p:childTnLst>
                                    <p:animEffect transition="out" filter="box(out)">
                                      <p:cBhvr>
                                        <p:cTn id="26" dur="3000"/>
                                        <p:tgtEl>
                                          <p:spTgt spid="5"/>
                                        </p:tgtEl>
                                      </p:cBhvr>
                                    </p:animEffect>
                                    <p:set>
                                      <p:cBhvr>
                                        <p:cTn id="27" dur="1" fill="hold">
                                          <p:stCondLst>
                                            <p:cond delay="2999"/>
                                          </p:stCondLst>
                                        </p:cTn>
                                        <p:tgtEl>
                                          <p:spTgt spid="5"/>
                                        </p:tgtEl>
                                        <p:attrNameLst>
                                          <p:attrName>style.visibility</p:attrName>
                                        </p:attrNameLst>
                                      </p:cBhvr>
                                      <p:to>
                                        <p:strVal val="hidden"/>
                                      </p:to>
                                    </p:set>
                                  </p:childTnLst>
                                </p:cTn>
                              </p:par>
                              <p:par>
                                <p:cTn id="28" presetID="4" presetClass="exit" presetSubtype="32" fill="hold" grpId="0" nodeType="withEffect">
                                  <p:stCondLst>
                                    <p:cond delay="0"/>
                                  </p:stCondLst>
                                  <p:childTnLst>
                                    <p:animEffect transition="out" filter="box(out)">
                                      <p:cBhvr>
                                        <p:cTn id="29" dur="3000"/>
                                        <p:tgtEl>
                                          <p:spTgt spid="6"/>
                                        </p:tgtEl>
                                      </p:cBhvr>
                                    </p:animEffect>
                                    <p:set>
                                      <p:cBhvr>
                                        <p:cTn id="30" dur="1" fill="hold">
                                          <p:stCondLst>
                                            <p:cond delay="2999"/>
                                          </p:stCondLst>
                                        </p:cTn>
                                        <p:tgtEl>
                                          <p:spTgt spid="6"/>
                                        </p:tgtEl>
                                        <p:attrNameLst>
                                          <p:attrName>style.visibility</p:attrName>
                                        </p:attrNameLst>
                                      </p:cBhvr>
                                      <p:to>
                                        <p:strVal val="hidden"/>
                                      </p:to>
                                    </p:set>
                                  </p:childTnLst>
                                </p:cTn>
                              </p:par>
                              <p:par>
                                <p:cTn id="31" presetID="4" presetClass="exit" presetSubtype="32" fill="hold" grpId="0" nodeType="withEffect">
                                  <p:stCondLst>
                                    <p:cond delay="0"/>
                                  </p:stCondLst>
                                  <p:childTnLst>
                                    <p:animEffect transition="out" filter="box(out)">
                                      <p:cBhvr>
                                        <p:cTn id="32" dur="3000"/>
                                        <p:tgtEl>
                                          <p:spTgt spid="9"/>
                                        </p:tgtEl>
                                      </p:cBhvr>
                                    </p:animEffect>
                                    <p:set>
                                      <p:cBhvr>
                                        <p:cTn id="33" dur="1" fill="hold">
                                          <p:stCondLst>
                                            <p:cond delay="2999"/>
                                          </p:stCondLst>
                                        </p:cTn>
                                        <p:tgtEl>
                                          <p:spTgt spid="9"/>
                                        </p:tgtEl>
                                        <p:attrNameLst>
                                          <p:attrName>style.visibility</p:attrName>
                                        </p:attrNameLst>
                                      </p:cBhvr>
                                      <p:to>
                                        <p:strVal val="hidden"/>
                                      </p:to>
                                    </p:set>
                                  </p:childTnLst>
                                </p:cTn>
                              </p:par>
                              <p:par>
                                <p:cTn id="34" presetID="4" presetClass="exit" presetSubtype="32" fill="hold" grpId="0" nodeType="withEffect">
                                  <p:stCondLst>
                                    <p:cond delay="0"/>
                                  </p:stCondLst>
                                  <p:childTnLst>
                                    <p:animEffect transition="out" filter="box(out)">
                                      <p:cBhvr>
                                        <p:cTn id="35" dur="3000"/>
                                        <p:tgtEl>
                                          <p:spTgt spid="10"/>
                                        </p:tgtEl>
                                      </p:cBhvr>
                                    </p:animEffect>
                                    <p:set>
                                      <p:cBhvr>
                                        <p:cTn id="36" dur="1" fill="hold">
                                          <p:stCondLst>
                                            <p:cond delay="2999"/>
                                          </p:stCondLst>
                                        </p:cTn>
                                        <p:tgtEl>
                                          <p:spTgt spid="10"/>
                                        </p:tgtEl>
                                        <p:attrNameLst>
                                          <p:attrName>style.visibility</p:attrName>
                                        </p:attrNameLst>
                                      </p:cBhvr>
                                      <p:to>
                                        <p:strVal val="hidden"/>
                                      </p:to>
                                    </p:set>
                                  </p:childTnLst>
                                </p:cTn>
                              </p:par>
                              <p:par>
                                <p:cTn id="37" presetID="4" presetClass="exit" presetSubtype="32" fill="hold" grpId="0" nodeType="withEffect">
                                  <p:stCondLst>
                                    <p:cond delay="0"/>
                                  </p:stCondLst>
                                  <p:childTnLst>
                                    <p:animEffect transition="out" filter="box(out)">
                                      <p:cBhvr>
                                        <p:cTn id="38" dur="3000"/>
                                        <p:tgtEl>
                                          <p:spTgt spid="13"/>
                                        </p:tgtEl>
                                      </p:cBhvr>
                                    </p:animEffect>
                                    <p:set>
                                      <p:cBhvr>
                                        <p:cTn id="39" dur="1" fill="hold">
                                          <p:stCondLst>
                                            <p:cond delay="2999"/>
                                          </p:stCondLst>
                                        </p:cTn>
                                        <p:tgtEl>
                                          <p:spTgt spid="13"/>
                                        </p:tgtEl>
                                        <p:attrNameLst>
                                          <p:attrName>style.visibility</p:attrName>
                                        </p:attrNameLst>
                                      </p:cBhvr>
                                      <p:to>
                                        <p:strVal val="hidden"/>
                                      </p:to>
                                    </p:set>
                                  </p:childTnLst>
                                </p:cTn>
                              </p:par>
                              <p:par>
                                <p:cTn id="40" presetID="4" presetClass="exit" presetSubtype="32" fill="hold" grpId="0" nodeType="withEffect">
                                  <p:stCondLst>
                                    <p:cond delay="0"/>
                                  </p:stCondLst>
                                  <p:childTnLst>
                                    <p:animEffect transition="out" filter="box(out)">
                                      <p:cBhvr>
                                        <p:cTn id="41" dur="3000"/>
                                        <p:tgtEl>
                                          <p:spTgt spid="14"/>
                                        </p:tgtEl>
                                      </p:cBhvr>
                                    </p:animEffect>
                                    <p:set>
                                      <p:cBhvr>
                                        <p:cTn id="42" dur="1" fill="hold">
                                          <p:stCondLst>
                                            <p:cond delay="2999"/>
                                          </p:stCondLst>
                                        </p:cTn>
                                        <p:tgtEl>
                                          <p:spTgt spid="14"/>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87_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0" y="0"/>
            <a:ext cx="2285984"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6" presetClass="exit" presetSubtype="32" fill="hold" grpId="0" nodeType="withEffect">
                                  <p:stCondLst>
                                    <p:cond delay="0"/>
                                  </p:stCondLst>
                                  <p:childTnLst>
                                    <p:animEffect transition="out" filter="circle(out)">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6" presetClass="exit" presetSubtype="32" fill="hold" grpId="0" nodeType="withEffect">
                                  <p:stCondLst>
                                    <p:cond delay="0"/>
                                  </p:stCondLst>
                                  <p:childTnLst>
                                    <p:animEffect transition="out" filter="circle(out)">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6" presetClass="exit" presetSubtype="32" fill="hold" grpId="0" nodeType="withEffect">
                                  <p:stCondLst>
                                    <p:cond delay="0"/>
                                  </p:stCondLst>
                                  <p:childTnLst>
                                    <p:animEffect transition="out" filter="circle(out)">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6" presetClass="exit" presetSubtype="32" fill="hold" grpId="0" nodeType="withEffect">
                                  <p:stCondLst>
                                    <p:cond delay="0"/>
                                  </p:stCondLst>
                                  <p:childTnLst>
                                    <p:animEffect transition="out" filter="circle(out)">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6" presetClass="exit" presetSubtype="32" fill="hold" grpId="0" nodeType="withEffect">
                                  <p:stCondLst>
                                    <p:cond delay="0"/>
                                  </p:stCondLst>
                                  <p:childTnLst>
                                    <p:animEffect transition="out" filter="circle(out)">
                                      <p:cBhvr>
                                        <p:cTn id="20" dur="3000"/>
                                        <p:tgtEl>
                                          <p:spTgt spid="8"/>
                                        </p:tgtEl>
                                      </p:cBhvr>
                                    </p:animEffect>
                                    <p:set>
                                      <p:cBhvr>
                                        <p:cTn id="21" dur="1" fill="hold">
                                          <p:stCondLst>
                                            <p:cond delay="2999"/>
                                          </p:stCondLst>
                                        </p:cTn>
                                        <p:tgtEl>
                                          <p:spTgt spid="8"/>
                                        </p:tgtEl>
                                        <p:attrNameLst>
                                          <p:attrName>style.visibility</p:attrName>
                                        </p:attrNameLst>
                                      </p:cBhvr>
                                      <p:to>
                                        <p:strVal val="hidden"/>
                                      </p:to>
                                    </p:set>
                                  </p:childTnLst>
                                </p:cTn>
                              </p:par>
                              <p:par>
                                <p:cTn id="22" presetID="6" presetClass="exit" presetSubtype="32" fill="hold" grpId="0" nodeType="withEffect">
                                  <p:stCondLst>
                                    <p:cond delay="0"/>
                                  </p:stCondLst>
                                  <p:childTnLst>
                                    <p:animEffect transition="out" filter="circle(out)">
                                      <p:cBhvr>
                                        <p:cTn id="23" dur="3000"/>
                                        <p:tgtEl>
                                          <p:spTgt spid="9"/>
                                        </p:tgtEl>
                                      </p:cBhvr>
                                    </p:animEffect>
                                    <p:set>
                                      <p:cBhvr>
                                        <p:cTn id="24" dur="1" fill="hold">
                                          <p:stCondLst>
                                            <p:cond delay="2999"/>
                                          </p:stCondLst>
                                        </p:cTn>
                                        <p:tgtEl>
                                          <p:spTgt spid="9"/>
                                        </p:tgtEl>
                                        <p:attrNameLst>
                                          <p:attrName>style.visibility</p:attrName>
                                        </p:attrNameLst>
                                      </p:cBhvr>
                                      <p:to>
                                        <p:strVal val="hidden"/>
                                      </p:to>
                                    </p:set>
                                  </p:childTnLst>
                                </p:cTn>
                              </p:par>
                              <p:par>
                                <p:cTn id="25" presetID="6" presetClass="exit" presetSubtype="32" fill="hold" grpId="0" nodeType="withEffect">
                                  <p:stCondLst>
                                    <p:cond delay="0"/>
                                  </p:stCondLst>
                                  <p:childTnLst>
                                    <p:animEffect transition="out" filter="circle(out)">
                                      <p:cBhvr>
                                        <p:cTn id="26" dur="3000"/>
                                        <p:tgtEl>
                                          <p:spTgt spid="10"/>
                                        </p:tgtEl>
                                      </p:cBhvr>
                                    </p:animEffect>
                                    <p:set>
                                      <p:cBhvr>
                                        <p:cTn id="27" dur="1" fill="hold">
                                          <p:stCondLst>
                                            <p:cond delay="2999"/>
                                          </p:stCondLst>
                                        </p:cTn>
                                        <p:tgtEl>
                                          <p:spTgt spid="10"/>
                                        </p:tgtEl>
                                        <p:attrNameLst>
                                          <p:attrName>style.visibility</p:attrName>
                                        </p:attrNameLst>
                                      </p:cBhvr>
                                      <p:to>
                                        <p:strVal val="hidden"/>
                                      </p:to>
                                    </p:set>
                                  </p:childTnLst>
                                </p:cTn>
                              </p:par>
                              <p:par>
                                <p:cTn id="28" presetID="6" presetClass="exit" presetSubtype="32" fill="hold" grpId="0" nodeType="withEffect">
                                  <p:stCondLst>
                                    <p:cond delay="0"/>
                                  </p:stCondLst>
                                  <p:childTnLst>
                                    <p:animEffect transition="out" filter="circle(out)">
                                      <p:cBhvr>
                                        <p:cTn id="29" dur="3000"/>
                                        <p:tgtEl>
                                          <p:spTgt spid="11"/>
                                        </p:tgtEl>
                                      </p:cBhvr>
                                    </p:animEffect>
                                    <p:set>
                                      <p:cBhvr>
                                        <p:cTn id="30" dur="1" fill="hold">
                                          <p:stCondLst>
                                            <p:cond delay="2999"/>
                                          </p:stCondLst>
                                        </p:cTn>
                                        <p:tgtEl>
                                          <p:spTgt spid="11"/>
                                        </p:tgtEl>
                                        <p:attrNameLst>
                                          <p:attrName>style.visibility</p:attrName>
                                        </p:attrNameLst>
                                      </p:cBhvr>
                                      <p:to>
                                        <p:strVal val="hidden"/>
                                      </p:to>
                                    </p:set>
                                  </p:childTnLst>
                                </p:cTn>
                              </p:par>
                              <p:par>
                                <p:cTn id="31" presetID="6" presetClass="exit" presetSubtype="32" fill="hold" grpId="0" nodeType="withEffect">
                                  <p:stCondLst>
                                    <p:cond delay="0"/>
                                  </p:stCondLst>
                                  <p:childTnLst>
                                    <p:animEffect transition="out" filter="circle(out)">
                                      <p:cBhvr>
                                        <p:cTn id="32" dur="3000"/>
                                        <p:tgtEl>
                                          <p:spTgt spid="12"/>
                                        </p:tgtEl>
                                      </p:cBhvr>
                                    </p:animEffect>
                                    <p:set>
                                      <p:cBhvr>
                                        <p:cTn id="33" dur="1" fill="hold">
                                          <p:stCondLst>
                                            <p:cond delay="2999"/>
                                          </p:stCondLst>
                                        </p:cTn>
                                        <p:tgtEl>
                                          <p:spTgt spid="12"/>
                                        </p:tgtEl>
                                        <p:attrNameLst>
                                          <p:attrName>style.visibility</p:attrName>
                                        </p:attrNameLst>
                                      </p:cBhvr>
                                      <p:to>
                                        <p:strVal val="hidden"/>
                                      </p:to>
                                    </p:set>
                                  </p:childTnLst>
                                </p:cTn>
                              </p:par>
                              <p:par>
                                <p:cTn id="34" presetID="6" presetClass="exit" presetSubtype="32" fill="hold" grpId="0" nodeType="withEffect">
                                  <p:stCondLst>
                                    <p:cond delay="0"/>
                                  </p:stCondLst>
                                  <p:childTnLst>
                                    <p:animEffect transition="out" filter="circle(out)">
                                      <p:cBhvr>
                                        <p:cTn id="35" dur="3000"/>
                                        <p:tgtEl>
                                          <p:spTgt spid="13"/>
                                        </p:tgtEl>
                                      </p:cBhvr>
                                    </p:animEffect>
                                    <p:set>
                                      <p:cBhvr>
                                        <p:cTn id="36" dur="1" fill="hold">
                                          <p:stCondLst>
                                            <p:cond delay="2999"/>
                                          </p:stCondLst>
                                        </p:cTn>
                                        <p:tgtEl>
                                          <p:spTgt spid="13"/>
                                        </p:tgtEl>
                                        <p:attrNameLst>
                                          <p:attrName>style.visibility</p:attrName>
                                        </p:attrNameLst>
                                      </p:cBhvr>
                                      <p:to>
                                        <p:strVal val="hidden"/>
                                      </p:to>
                                    </p:set>
                                  </p:childTnLst>
                                </p:cTn>
                              </p:par>
                              <p:par>
                                <p:cTn id="37" presetID="6" presetClass="exit" presetSubtype="32" fill="hold" grpId="0" nodeType="withEffect">
                                  <p:stCondLst>
                                    <p:cond delay="0"/>
                                  </p:stCondLst>
                                  <p:childTnLst>
                                    <p:animEffect transition="out" filter="circle(out)">
                                      <p:cBhvr>
                                        <p:cTn id="38" dur="3000"/>
                                        <p:tgtEl>
                                          <p:spTgt spid="14"/>
                                        </p:tgtEl>
                                      </p:cBhvr>
                                    </p:animEffect>
                                    <p:set>
                                      <p:cBhvr>
                                        <p:cTn id="39" dur="1" fill="hold">
                                          <p:stCondLst>
                                            <p:cond delay="2999"/>
                                          </p:stCondLst>
                                        </p:cTn>
                                        <p:tgtEl>
                                          <p:spTgt spid="14"/>
                                        </p:tgtEl>
                                        <p:attrNameLst>
                                          <p:attrName>style.visibility</p:attrName>
                                        </p:attrNameLst>
                                      </p:cBhvr>
                                      <p:to>
                                        <p:strVal val="hidden"/>
                                      </p:to>
                                    </p:set>
                                  </p:childTnLst>
                                </p:cTn>
                              </p:par>
                              <p:par>
                                <p:cTn id="40" presetID="6" presetClass="exit" presetSubtype="32" fill="hold" grpId="0" nodeType="withEffect">
                                  <p:stCondLst>
                                    <p:cond delay="0"/>
                                  </p:stCondLst>
                                  <p:childTnLst>
                                    <p:animEffect transition="out" filter="circle(out)">
                                      <p:cBhvr>
                                        <p:cTn id="41" dur="3000"/>
                                        <p:tgtEl>
                                          <p:spTgt spid="15"/>
                                        </p:tgtEl>
                                      </p:cBhvr>
                                    </p:animEffect>
                                    <p:set>
                                      <p:cBhvr>
                                        <p:cTn id="42" dur="1" fill="hold">
                                          <p:stCondLst>
                                            <p:cond delay="2999"/>
                                          </p:stCondLst>
                                        </p:cTn>
                                        <p:tgtEl>
                                          <p:spTgt spid="15"/>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RUVIEL-2.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Rectángulo"/>
          <p:cNvSpPr/>
          <p:nvPr/>
        </p:nvSpPr>
        <p:spPr>
          <a:xfrm>
            <a:off x="0" y="0"/>
            <a:ext cx="2285984" cy="2285992"/>
          </a:xfrm>
          <a:prstGeom prst="rect">
            <a:avLst/>
          </a:prstGeom>
          <a:solidFill>
            <a:schemeClr val="accent3">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chemeClr val="accent3">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chemeClr val="accent3">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chemeClr val="accent3">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chemeClr val="accent3">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chemeClr val="accent3">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chemeClr val="accent3">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chemeClr val="accent3">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chemeClr val="accent3">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chemeClr val="accent3">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chemeClr val="accent3">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chemeClr val="accent3">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8" presetClass="exit" presetSubtype="32" fill="hold" grpId="0" nodeType="withEffect">
                                  <p:stCondLst>
                                    <p:cond delay="0"/>
                                  </p:stCondLst>
                                  <p:childTnLst>
                                    <p:animEffect transition="out" filter="diamond(out)">
                                      <p:cBhvr>
                                        <p:cTn id="8" dur="3000"/>
                                        <p:tgtEl>
                                          <p:spTgt spid="8"/>
                                        </p:tgtEl>
                                      </p:cBhvr>
                                    </p:animEffect>
                                    <p:set>
                                      <p:cBhvr>
                                        <p:cTn id="9" dur="1" fill="hold">
                                          <p:stCondLst>
                                            <p:cond delay="2999"/>
                                          </p:stCondLst>
                                        </p:cTn>
                                        <p:tgtEl>
                                          <p:spTgt spid="8"/>
                                        </p:tgtEl>
                                        <p:attrNameLst>
                                          <p:attrName>style.visibility</p:attrName>
                                        </p:attrNameLst>
                                      </p:cBhvr>
                                      <p:to>
                                        <p:strVal val="hidden"/>
                                      </p:to>
                                    </p:set>
                                  </p:childTnLst>
                                </p:cTn>
                              </p:par>
                              <p:par>
                                <p:cTn id="10" presetID="8" presetClass="exit" presetSubtype="32" fill="hold" grpId="0" nodeType="withEffect">
                                  <p:stCondLst>
                                    <p:cond delay="0"/>
                                  </p:stCondLst>
                                  <p:childTnLst>
                                    <p:animEffect transition="out" filter="diamond(out)">
                                      <p:cBhvr>
                                        <p:cTn id="11" dur="3000"/>
                                        <p:tgtEl>
                                          <p:spTgt spid="9"/>
                                        </p:tgtEl>
                                      </p:cBhvr>
                                    </p:animEffect>
                                    <p:set>
                                      <p:cBhvr>
                                        <p:cTn id="12" dur="1" fill="hold">
                                          <p:stCondLst>
                                            <p:cond delay="2999"/>
                                          </p:stCondLst>
                                        </p:cTn>
                                        <p:tgtEl>
                                          <p:spTgt spid="9"/>
                                        </p:tgtEl>
                                        <p:attrNameLst>
                                          <p:attrName>style.visibility</p:attrName>
                                        </p:attrNameLst>
                                      </p:cBhvr>
                                      <p:to>
                                        <p:strVal val="hidden"/>
                                      </p:to>
                                    </p:set>
                                  </p:childTnLst>
                                </p:cTn>
                              </p:par>
                              <p:par>
                                <p:cTn id="13" presetID="8" presetClass="exit" presetSubtype="32" fill="hold" grpId="0" nodeType="withEffect">
                                  <p:stCondLst>
                                    <p:cond delay="0"/>
                                  </p:stCondLst>
                                  <p:childTnLst>
                                    <p:animEffect transition="out" filter="diamond(out)">
                                      <p:cBhvr>
                                        <p:cTn id="14" dur="3000"/>
                                        <p:tgtEl>
                                          <p:spTgt spid="10"/>
                                        </p:tgtEl>
                                      </p:cBhvr>
                                    </p:animEffect>
                                    <p:set>
                                      <p:cBhvr>
                                        <p:cTn id="15" dur="1" fill="hold">
                                          <p:stCondLst>
                                            <p:cond delay="2999"/>
                                          </p:stCondLst>
                                        </p:cTn>
                                        <p:tgtEl>
                                          <p:spTgt spid="10"/>
                                        </p:tgtEl>
                                        <p:attrNameLst>
                                          <p:attrName>style.visibility</p:attrName>
                                        </p:attrNameLst>
                                      </p:cBhvr>
                                      <p:to>
                                        <p:strVal val="hidden"/>
                                      </p:to>
                                    </p:set>
                                  </p:childTnLst>
                                </p:cTn>
                              </p:par>
                              <p:par>
                                <p:cTn id="16" presetID="8" presetClass="exit" presetSubtype="32" fill="hold" grpId="0" nodeType="withEffect">
                                  <p:stCondLst>
                                    <p:cond delay="0"/>
                                  </p:stCondLst>
                                  <p:childTnLst>
                                    <p:animEffect transition="out" filter="diamond(out)">
                                      <p:cBhvr>
                                        <p:cTn id="17" dur="3000"/>
                                        <p:tgtEl>
                                          <p:spTgt spid="11"/>
                                        </p:tgtEl>
                                      </p:cBhvr>
                                    </p:animEffect>
                                    <p:set>
                                      <p:cBhvr>
                                        <p:cTn id="18" dur="1" fill="hold">
                                          <p:stCondLst>
                                            <p:cond delay="2999"/>
                                          </p:stCondLst>
                                        </p:cTn>
                                        <p:tgtEl>
                                          <p:spTgt spid="11"/>
                                        </p:tgtEl>
                                        <p:attrNameLst>
                                          <p:attrName>style.visibility</p:attrName>
                                        </p:attrNameLst>
                                      </p:cBhvr>
                                      <p:to>
                                        <p:strVal val="hidden"/>
                                      </p:to>
                                    </p:set>
                                  </p:childTnLst>
                                </p:cTn>
                              </p:par>
                              <p:par>
                                <p:cTn id="19" presetID="4" presetClass="exit" presetSubtype="32" fill="hold" grpId="0" nodeType="withEffect">
                                  <p:stCondLst>
                                    <p:cond delay="0"/>
                                  </p:stCondLst>
                                  <p:childTnLst>
                                    <p:animEffect transition="out" filter="box(out)">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4" presetClass="exit" presetSubtype="32" fill="hold" grpId="0" nodeType="withEffect">
                                  <p:stCondLst>
                                    <p:cond delay="0"/>
                                  </p:stCondLst>
                                  <p:childTnLst>
                                    <p:animEffect transition="out" filter="box(out)">
                                      <p:cBhvr>
                                        <p:cTn id="23" dur="3000"/>
                                        <p:tgtEl>
                                          <p:spTgt spid="5"/>
                                        </p:tgtEl>
                                      </p:cBhvr>
                                    </p:animEffect>
                                    <p:set>
                                      <p:cBhvr>
                                        <p:cTn id="24" dur="1" fill="hold">
                                          <p:stCondLst>
                                            <p:cond delay="2999"/>
                                          </p:stCondLst>
                                        </p:cTn>
                                        <p:tgtEl>
                                          <p:spTgt spid="5"/>
                                        </p:tgtEl>
                                        <p:attrNameLst>
                                          <p:attrName>style.visibility</p:attrName>
                                        </p:attrNameLst>
                                      </p:cBhvr>
                                      <p:to>
                                        <p:strVal val="hidden"/>
                                      </p:to>
                                    </p:set>
                                  </p:childTnLst>
                                </p:cTn>
                              </p:par>
                              <p:par>
                                <p:cTn id="25" presetID="4" presetClass="exit" presetSubtype="32" fill="hold" grpId="0" nodeType="withEffect">
                                  <p:stCondLst>
                                    <p:cond delay="0"/>
                                  </p:stCondLst>
                                  <p:childTnLst>
                                    <p:animEffect transition="out" filter="box(out)">
                                      <p:cBhvr>
                                        <p:cTn id="26" dur="3000"/>
                                        <p:tgtEl>
                                          <p:spTgt spid="6"/>
                                        </p:tgtEl>
                                      </p:cBhvr>
                                    </p:animEffect>
                                    <p:set>
                                      <p:cBhvr>
                                        <p:cTn id="27" dur="1" fill="hold">
                                          <p:stCondLst>
                                            <p:cond delay="2999"/>
                                          </p:stCondLst>
                                        </p:cTn>
                                        <p:tgtEl>
                                          <p:spTgt spid="6"/>
                                        </p:tgtEl>
                                        <p:attrNameLst>
                                          <p:attrName>style.visibility</p:attrName>
                                        </p:attrNameLst>
                                      </p:cBhvr>
                                      <p:to>
                                        <p:strVal val="hidden"/>
                                      </p:to>
                                    </p:set>
                                  </p:childTnLst>
                                </p:cTn>
                              </p:par>
                              <p:par>
                                <p:cTn id="28" presetID="4" presetClass="exit" presetSubtype="32" fill="hold" grpId="0" nodeType="withEffect">
                                  <p:stCondLst>
                                    <p:cond delay="0"/>
                                  </p:stCondLst>
                                  <p:childTnLst>
                                    <p:animEffect transition="out" filter="box(out)">
                                      <p:cBhvr>
                                        <p:cTn id="29" dur="3000"/>
                                        <p:tgtEl>
                                          <p:spTgt spid="7"/>
                                        </p:tgtEl>
                                      </p:cBhvr>
                                    </p:animEffect>
                                    <p:set>
                                      <p:cBhvr>
                                        <p:cTn id="30" dur="1" fill="hold">
                                          <p:stCondLst>
                                            <p:cond delay="2999"/>
                                          </p:stCondLst>
                                        </p:cTn>
                                        <p:tgtEl>
                                          <p:spTgt spid="7"/>
                                        </p:tgtEl>
                                        <p:attrNameLst>
                                          <p:attrName>style.visibility</p:attrName>
                                        </p:attrNameLst>
                                      </p:cBhvr>
                                      <p:to>
                                        <p:strVal val="hidden"/>
                                      </p:to>
                                    </p:set>
                                  </p:childTnLst>
                                </p:cTn>
                              </p:par>
                              <p:par>
                                <p:cTn id="31" presetID="4" presetClass="exit" presetSubtype="32" fill="hold" grpId="0" nodeType="withEffect">
                                  <p:stCondLst>
                                    <p:cond delay="0"/>
                                  </p:stCondLst>
                                  <p:childTnLst>
                                    <p:animEffect transition="out" filter="box(out)">
                                      <p:cBhvr>
                                        <p:cTn id="32" dur="3000"/>
                                        <p:tgtEl>
                                          <p:spTgt spid="12"/>
                                        </p:tgtEl>
                                      </p:cBhvr>
                                    </p:animEffect>
                                    <p:set>
                                      <p:cBhvr>
                                        <p:cTn id="33" dur="1" fill="hold">
                                          <p:stCondLst>
                                            <p:cond delay="2999"/>
                                          </p:stCondLst>
                                        </p:cTn>
                                        <p:tgtEl>
                                          <p:spTgt spid="12"/>
                                        </p:tgtEl>
                                        <p:attrNameLst>
                                          <p:attrName>style.visibility</p:attrName>
                                        </p:attrNameLst>
                                      </p:cBhvr>
                                      <p:to>
                                        <p:strVal val="hidden"/>
                                      </p:to>
                                    </p:set>
                                  </p:childTnLst>
                                </p:cTn>
                              </p:par>
                              <p:par>
                                <p:cTn id="34" presetID="4" presetClass="exit" presetSubtype="32" fill="hold" grpId="0" nodeType="withEffect">
                                  <p:stCondLst>
                                    <p:cond delay="0"/>
                                  </p:stCondLst>
                                  <p:childTnLst>
                                    <p:animEffect transition="out" filter="box(out)">
                                      <p:cBhvr>
                                        <p:cTn id="35" dur="3000"/>
                                        <p:tgtEl>
                                          <p:spTgt spid="13"/>
                                        </p:tgtEl>
                                      </p:cBhvr>
                                    </p:animEffect>
                                    <p:set>
                                      <p:cBhvr>
                                        <p:cTn id="36" dur="1" fill="hold">
                                          <p:stCondLst>
                                            <p:cond delay="2999"/>
                                          </p:stCondLst>
                                        </p:cTn>
                                        <p:tgtEl>
                                          <p:spTgt spid="13"/>
                                        </p:tgtEl>
                                        <p:attrNameLst>
                                          <p:attrName>style.visibility</p:attrName>
                                        </p:attrNameLst>
                                      </p:cBhvr>
                                      <p:to>
                                        <p:strVal val="hidden"/>
                                      </p:to>
                                    </p:set>
                                  </p:childTnLst>
                                </p:cTn>
                              </p:par>
                              <p:par>
                                <p:cTn id="37" presetID="4" presetClass="exit" presetSubtype="32" fill="hold" grpId="0" nodeType="withEffect">
                                  <p:stCondLst>
                                    <p:cond delay="0"/>
                                  </p:stCondLst>
                                  <p:childTnLst>
                                    <p:animEffect transition="out" filter="box(out)">
                                      <p:cBhvr>
                                        <p:cTn id="38" dur="3000"/>
                                        <p:tgtEl>
                                          <p:spTgt spid="14"/>
                                        </p:tgtEl>
                                      </p:cBhvr>
                                    </p:animEffect>
                                    <p:set>
                                      <p:cBhvr>
                                        <p:cTn id="39" dur="1" fill="hold">
                                          <p:stCondLst>
                                            <p:cond delay="2999"/>
                                          </p:stCondLst>
                                        </p:cTn>
                                        <p:tgtEl>
                                          <p:spTgt spid="14"/>
                                        </p:tgtEl>
                                        <p:attrNameLst>
                                          <p:attrName>style.visibility</p:attrName>
                                        </p:attrNameLst>
                                      </p:cBhvr>
                                      <p:to>
                                        <p:strVal val="hidden"/>
                                      </p:to>
                                    </p:set>
                                  </p:childTnLst>
                                </p:cTn>
                              </p:par>
                              <p:par>
                                <p:cTn id="40" presetID="4" presetClass="exit" presetSubtype="32" fill="hold" grpId="0" nodeType="withEffect">
                                  <p:stCondLst>
                                    <p:cond delay="0"/>
                                  </p:stCondLst>
                                  <p:childTnLst>
                                    <p:animEffect transition="out" filter="box(out)">
                                      <p:cBhvr>
                                        <p:cTn id="41" dur="3000"/>
                                        <p:tgtEl>
                                          <p:spTgt spid="15"/>
                                        </p:tgtEl>
                                      </p:cBhvr>
                                    </p:animEffect>
                                    <p:set>
                                      <p:cBhvr>
                                        <p:cTn id="42" dur="1" fill="hold">
                                          <p:stCondLst>
                                            <p:cond delay="2999"/>
                                          </p:stCondLst>
                                        </p:cTn>
                                        <p:tgtEl>
                                          <p:spTgt spid="15"/>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ading_Mural.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0" y="0"/>
            <a:ext cx="2285984" cy="2285992"/>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chemeClr val="accent6">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chemeClr val="accent6">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chemeClr val="accent6">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chemeClr val="accent6">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chemeClr val="accent6">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chemeClr val="accent6">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5" presetClass="exit" presetSubtype="5" fill="hold" grpId="0" nodeType="withEffect">
                                  <p:stCondLst>
                                    <p:cond delay="0"/>
                                  </p:stCondLst>
                                  <p:childTnLst>
                                    <p:animEffect transition="out" filter="checkerboard(down)">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5" presetClass="exit" presetSubtype="5" fill="hold" grpId="0" nodeType="withEffect">
                                  <p:stCondLst>
                                    <p:cond delay="0"/>
                                  </p:stCondLst>
                                  <p:childTnLst>
                                    <p:animEffect transition="out" filter="checkerboard(down)">
                                      <p:cBhvr>
                                        <p:cTn id="11" dur="3000"/>
                                        <p:tgtEl>
                                          <p:spTgt spid="8"/>
                                        </p:tgtEl>
                                      </p:cBhvr>
                                    </p:animEffect>
                                    <p:set>
                                      <p:cBhvr>
                                        <p:cTn id="12" dur="1" fill="hold">
                                          <p:stCondLst>
                                            <p:cond delay="2999"/>
                                          </p:stCondLst>
                                        </p:cTn>
                                        <p:tgtEl>
                                          <p:spTgt spid="8"/>
                                        </p:tgtEl>
                                        <p:attrNameLst>
                                          <p:attrName>style.visibility</p:attrName>
                                        </p:attrNameLst>
                                      </p:cBhvr>
                                      <p:to>
                                        <p:strVal val="hidden"/>
                                      </p:to>
                                    </p:set>
                                  </p:childTnLst>
                                </p:cTn>
                              </p:par>
                              <p:par>
                                <p:cTn id="13" presetID="5" presetClass="exit" presetSubtype="5" fill="hold" grpId="0" nodeType="withEffect">
                                  <p:stCondLst>
                                    <p:cond delay="0"/>
                                  </p:stCondLst>
                                  <p:childTnLst>
                                    <p:animEffect transition="out" filter="checkerboard(down)">
                                      <p:cBhvr>
                                        <p:cTn id="14" dur="3000"/>
                                        <p:tgtEl>
                                          <p:spTgt spid="12"/>
                                        </p:tgtEl>
                                      </p:cBhvr>
                                    </p:animEffect>
                                    <p:set>
                                      <p:cBhvr>
                                        <p:cTn id="15" dur="1" fill="hold">
                                          <p:stCondLst>
                                            <p:cond delay="2999"/>
                                          </p:stCondLst>
                                        </p:cTn>
                                        <p:tgtEl>
                                          <p:spTgt spid="12"/>
                                        </p:tgtEl>
                                        <p:attrNameLst>
                                          <p:attrName>style.visibility</p:attrName>
                                        </p:attrNameLst>
                                      </p:cBhvr>
                                      <p:to>
                                        <p:strVal val="hidden"/>
                                      </p:to>
                                    </p:set>
                                  </p:childTnLst>
                                </p:cTn>
                              </p:par>
                              <p:par>
                                <p:cTn id="16" presetID="5" presetClass="exit" presetSubtype="5" fill="hold" grpId="0" nodeType="withEffect">
                                  <p:stCondLst>
                                    <p:cond delay="0"/>
                                  </p:stCondLst>
                                  <p:childTnLst>
                                    <p:animEffect transition="out" filter="checkerboard(down)">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5" presetClass="exit" presetSubtype="5" fill="hold" grpId="0" nodeType="withEffect">
                                  <p:stCondLst>
                                    <p:cond delay="0"/>
                                  </p:stCondLst>
                                  <p:childTnLst>
                                    <p:animEffect transition="out" filter="checkerboard(down)">
                                      <p:cBhvr>
                                        <p:cTn id="20" dur="3000"/>
                                        <p:tgtEl>
                                          <p:spTgt spid="11"/>
                                        </p:tgtEl>
                                      </p:cBhvr>
                                    </p:animEffect>
                                    <p:set>
                                      <p:cBhvr>
                                        <p:cTn id="21" dur="1" fill="hold">
                                          <p:stCondLst>
                                            <p:cond delay="2999"/>
                                          </p:stCondLst>
                                        </p:cTn>
                                        <p:tgtEl>
                                          <p:spTgt spid="11"/>
                                        </p:tgtEl>
                                        <p:attrNameLst>
                                          <p:attrName>style.visibility</p:attrName>
                                        </p:attrNameLst>
                                      </p:cBhvr>
                                      <p:to>
                                        <p:strVal val="hidden"/>
                                      </p:to>
                                    </p:set>
                                  </p:childTnLst>
                                </p:cTn>
                              </p:par>
                              <p:par>
                                <p:cTn id="22" presetID="5" presetClass="exit" presetSubtype="5" fill="hold" grpId="0" nodeType="withEffect">
                                  <p:stCondLst>
                                    <p:cond delay="0"/>
                                  </p:stCondLst>
                                  <p:childTnLst>
                                    <p:animEffect transition="out" filter="checkerboard(down)">
                                      <p:cBhvr>
                                        <p:cTn id="23" dur="3000"/>
                                        <p:tgtEl>
                                          <p:spTgt spid="15"/>
                                        </p:tgtEl>
                                      </p:cBhvr>
                                    </p:animEffect>
                                    <p:set>
                                      <p:cBhvr>
                                        <p:cTn id="24" dur="1" fill="hold">
                                          <p:stCondLst>
                                            <p:cond delay="2999"/>
                                          </p:stCondLst>
                                        </p:cTn>
                                        <p:tgtEl>
                                          <p:spTgt spid="15"/>
                                        </p:tgtEl>
                                        <p:attrNameLst>
                                          <p:attrName>style.visibility</p:attrName>
                                        </p:attrNameLst>
                                      </p:cBhvr>
                                      <p:to>
                                        <p:strVal val="hidden"/>
                                      </p:to>
                                    </p:set>
                                  </p:childTnLst>
                                </p:cTn>
                              </p:par>
                              <p:par>
                                <p:cTn id="25" presetID="18" presetClass="exit" presetSubtype="3" fill="hold" grpId="0" nodeType="withEffect">
                                  <p:stCondLst>
                                    <p:cond delay="0"/>
                                  </p:stCondLst>
                                  <p:childTnLst>
                                    <p:animEffect transition="out" filter="strips(upRight)">
                                      <p:cBhvr>
                                        <p:cTn id="26" dur="3000"/>
                                        <p:tgtEl>
                                          <p:spTgt spid="5"/>
                                        </p:tgtEl>
                                      </p:cBhvr>
                                    </p:animEffect>
                                    <p:set>
                                      <p:cBhvr>
                                        <p:cTn id="27" dur="1" fill="hold">
                                          <p:stCondLst>
                                            <p:cond delay="2999"/>
                                          </p:stCondLst>
                                        </p:cTn>
                                        <p:tgtEl>
                                          <p:spTgt spid="5"/>
                                        </p:tgtEl>
                                        <p:attrNameLst>
                                          <p:attrName>style.visibility</p:attrName>
                                        </p:attrNameLst>
                                      </p:cBhvr>
                                      <p:to>
                                        <p:strVal val="hidden"/>
                                      </p:to>
                                    </p:set>
                                  </p:childTnLst>
                                </p:cTn>
                              </p:par>
                              <p:par>
                                <p:cTn id="28" presetID="18" presetClass="exit" presetSubtype="9" fill="hold" grpId="0" nodeType="withEffect">
                                  <p:stCondLst>
                                    <p:cond delay="0"/>
                                  </p:stCondLst>
                                  <p:childTnLst>
                                    <p:animEffect transition="out" filter="strips(upLeft)">
                                      <p:cBhvr>
                                        <p:cTn id="29" dur="3000"/>
                                        <p:tgtEl>
                                          <p:spTgt spid="6"/>
                                        </p:tgtEl>
                                      </p:cBhvr>
                                    </p:animEffect>
                                    <p:set>
                                      <p:cBhvr>
                                        <p:cTn id="30" dur="1" fill="hold">
                                          <p:stCondLst>
                                            <p:cond delay="2999"/>
                                          </p:stCondLst>
                                        </p:cTn>
                                        <p:tgtEl>
                                          <p:spTgt spid="6"/>
                                        </p:tgtEl>
                                        <p:attrNameLst>
                                          <p:attrName>style.visibility</p:attrName>
                                        </p:attrNameLst>
                                      </p:cBhvr>
                                      <p:to>
                                        <p:strVal val="hidden"/>
                                      </p:to>
                                    </p:set>
                                  </p:childTnLst>
                                </p:cTn>
                              </p:par>
                              <p:par>
                                <p:cTn id="31" presetID="18" presetClass="exit" presetSubtype="3" fill="hold" grpId="0" nodeType="withEffect">
                                  <p:stCondLst>
                                    <p:cond delay="0"/>
                                  </p:stCondLst>
                                  <p:childTnLst>
                                    <p:animEffect transition="out" filter="strips(upRight)">
                                      <p:cBhvr>
                                        <p:cTn id="32" dur="3000"/>
                                        <p:tgtEl>
                                          <p:spTgt spid="9"/>
                                        </p:tgtEl>
                                      </p:cBhvr>
                                    </p:animEffect>
                                    <p:set>
                                      <p:cBhvr>
                                        <p:cTn id="33" dur="1" fill="hold">
                                          <p:stCondLst>
                                            <p:cond delay="2999"/>
                                          </p:stCondLst>
                                        </p:cTn>
                                        <p:tgtEl>
                                          <p:spTgt spid="9"/>
                                        </p:tgtEl>
                                        <p:attrNameLst>
                                          <p:attrName>style.visibility</p:attrName>
                                        </p:attrNameLst>
                                      </p:cBhvr>
                                      <p:to>
                                        <p:strVal val="hidden"/>
                                      </p:to>
                                    </p:set>
                                  </p:childTnLst>
                                </p:cTn>
                              </p:par>
                              <p:par>
                                <p:cTn id="34" presetID="18" presetClass="exit" presetSubtype="9" fill="hold" grpId="0" nodeType="withEffect">
                                  <p:stCondLst>
                                    <p:cond delay="0"/>
                                  </p:stCondLst>
                                  <p:childTnLst>
                                    <p:animEffect transition="out" filter="strips(upLeft)">
                                      <p:cBhvr>
                                        <p:cTn id="35" dur="3000"/>
                                        <p:tgtEl>
                                          <p:spTgt spid="10"/>
                                        </p:tgtEl>
                                      </p:cBhvr>
                                    </p:animEffect>
                                    <p:set>
                                      <p:cBhvr>
                                        <p:cTn id="36" dur="1" fill="hold">
                                          <p:stCondLst>
                                            <p:cond delay="2999"/>
                                          </p:stCondLst>
                                        </p:cTn>
                                        <p:tgtEl>
                                          <p:spTgt spid="10"/>
                                        </p:tgtEl>
                                        <p:attrNameLst>
                                          <p:attrName>style.visibility</p:attrName>
                                        </p:attrNameLst>
                                      </p:cBhvr>
                                      <p:to>
                                        <p:strVal val="hidden"/>
                                      </p:to>
                                    </p:set>
                                  </p:childTnLst>
                                </p:cTn>
                              </p:par>
                              <p:par>
                                <p:cTn id="37" presetID="18" presetClass="exit" presetSubtype="3" fill="hold" grpId="0" nodeType="withEffect">
                                  <p:stCondLst>
                                    <p:cond delay="0"/>
                                  </p:stCondLst>
                                  <p:childTnLst>
                                    <p:animEffect transition="out" filter="strips(upRight)">
                                      <p:cBhvr>
                                        <p:cTn id="38" dur="3000"/>
                                        <p:tgtEl>
                                          <p:spTgt spid="13"/>
                                        </p:tgtEl>
                                      </p:cBhvr>
                                    </p:animEffect>
                                    <p:set>
                                      <p:cBhvr>
                                        <p:cTn id="39" dur="1" fill="hold">
                                          <p:stCondLst>
                                            <p:cond delay="2999"/>
                                          </p:stCondLst>
                                        </p:cTn>
                                        <p:tgtEl>
                                          <p:spTgt spid="13"/>
                                        </p:tgtEl>
                                        <p:attrNameLst>
                                          <p:attrName>style.visibility</p:attrName>
                                        </p:attrNameLst>
                                      </p:cBhvr>
                                      <p:to>
                                        <p:strVal val="hidden"/>
                                      </p:to>
                                    </p:set>
                                  </p:childTnLst>
                                </p:cTn>
                              </p:par>
                              <p:par>
                                <p:cTn id="40" presetID="18" presetClass="exit" presetSubtype="9" fill="hold" grpId="0" nodeType="withEffect">
                                  <p:stCondLst>
                                    <p:cond delay="0"/>
                                  </p:stCondLst>
                                  <p:childTnLst>
                                    <p:animEffect transition="out" filter="strips(upLeft)">
                                      <p:cBhvr>
                                        <p:cTn id="41" dur="3000"/>
                                        <p:tgtEl>
                                          <p:spTgt spid="14"/>
                                        </p:tgtEl>
                                      </p:cBhvr>
                                    </p:animEffect>
                                    <p:set>
                                      <p:cBhvr>
                                        <p:cTn id="42" dur="1" fill="hold">
                                          <p:stCondLst>
                                            <p:cond delay="2999"/>
                                          </p:stCondLst>
                                        </p:cTn>
                                        <p:tgtEl>
                                          <p:spTgt spid="14"/>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OP_AP_SPANA_SPANENT_CA_USA_SPANLA508_LOS_ANGELES_...__afernandez-uvnlt%40univision.net_9.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Rectángulo"/>
          <p:cNvSpPr/>
          <p:nvPr/>
        </p:nvSpPr>
        <p:spPr>
          <a:xfrm>
            <a:off x="0" y="0"/>
            <a:ext cx="2285984" cy="2285992"/>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8" presetClass="exit" presetSubtype="32" fill="hold" grpId="0" nodeType="withEffect">
                                  <p:stCondLst>
                                    <p:cond delay="0"/>
                                  </p:stCondLst>
                                  <p:childTnLst>
                                    <p:animEffect transition="out" filter="diamond(out)">
                                      <p:cBhvr>
                                        <p:cTn id="8" dur="3000"/>
                                        <p:tgtEl>
                                          <p:spTgt spid="5"/>
                                        </p:tgtEl>
                                      </p:cBhvr>
                                    </p:animEffect>
                                    <p:set>
                                      <p:cBhvr>
                                        <p:cTn id="9" dur="1" fill="hold">
                                          <p:stCondLst>
                                            <p:cond delay="2999"/>
                                          </p:stCondLst>
                                        </p:cTn>
                                        <p:tgtEl>
                                          <p:spTgt spid="5"/>
                                        </p:tgtEl>
                                        <p:attrNameLst>
                                          <p:attrName>style.visibility</p:attrName>
                                        </p:attrNameLst>
                                      </p:cBhvr>
                                      <p:to>
                                        <p:strVal val="hidden"/>
                                      </p:to>
                                    </p:set>
                                  </p:childTnLst>
                                </p:cTn>
                              </p:par>
                              <p:par>
                                <p:cTn id="10" presetID="8" presetClass="exit" presetSubtype="32" fill="hold" grpId="0" nodeType="withEffect">
                                  <p:stCondLst>
                                    <p:cond delay="0"/>
                                  </p:stCondLst>
                                  <p:childTnLst>
                                    <p:animEffect transition="out" filter="diamond(out)">
                                      <p:cBhvr>
                                        <p:cTn id="11" dur="3000"/>
                                        <p:tgtEl>
                                          <p:spTgt spid="6"/>
                                        </p:tgtEl>
                                      </p:cBhvr>
                                    </p:animEffect>
                                    <p:set>
                                      <p:cBhvr>
                                        <p:cTn id="12" dur="1" fill="hold">
                                          <p:stCondLst>
                                            <p:cond delay="2999"/>
                                          </p:stCondLst>
                                        </p:cTn>
                                        <p:tgtEl>
                                          <p:spTgt spid="6"/>
                                        </p:tgtEl>
                                        <p:attrNameLst>
                                          <p:attrName>style.visibility</p:attrName>
                                        </p:attrNameLst>
                                      </p:cBhvr>
                                      <p:to>
                                        <p:strVal val="hidden"/>
                                      </p:to>
                                    </p:set>
                                  </p:childTnLst>
                                </p:cTn>
                              </p:par>
                              <p:par>
                                <p:cTn id="13" presetID="8" presetClass="exit" presetSubtype="32" fill="hold" grpId="0" nodeType="withEffect">
                                  <p:stCondLst>
                                    <p:cond delay="0"/>
                                  </p:stCondLst>
                                  <p:childTnLst>
                                    <p:animEffect transition="out" filter="diamond(out)">
                                      <p:cBhvr>
                                        <p:cTn id="14" dur="3000"/>
                                        <p:tgtEl>
                                          <p:spTgt spid="9"/>
                                        </p:tgtEl>
                                      </p:cBhvr>
                                    </p:animEffect>
                                    <p:set>
                                      <p:cBhvr>
                                        <p:cTn id="15" dur="1" fill="hold">
                                          <p:stCondLst>
                                            <p:cond delay="2999"/>
                                          </p:stCondLst>
                                        </p:cTn>
                                        <p:tgtEl>
                                          <p:spTgt spid="9"/>
                                        </p:tgtEl>
                                        <p:attrNameLst>
                                          <p:attrName>style.visibility</p:attrName>
                                        </p:attrNameLst>
                                      </p:cBhvr>
                                      <p:to>
                                        <p:strVal val="hidden"/>
                                      </p:to>
                                    </p:set>
                                  </p:childTnLst>
                                </p:cTn>
                              </p:par>
                              <p:par>
                                <p:cTn id="16" presetID="8" presetClass="exit" presetSubtype="32" fill="hold" grpId="0" nodeType="withEffect">
                                  <p:stCondLst>
                                    <p:cond delay="0"/>
                                  </p:stCondLst>
                                  <p:childTnLst>
                                    <p:animEffect transition="out" filter="diamond(out)">
                                      <p:cBhvr>
                                        <p:cTn id="17" dur="3000"/>
                                        <p:tgtEl>
                                          <p:spTgt spid="10"/>
                                        </p:tgtEl>
                                      </p:cBhvr>
                                    </p:animEffect>
                                    <p:set>
                                      <p:cBhvr>
                                        <p:cTn id="18" dur="1" fill="hold">
                                          <p:stCondLst>
                                            <p:cond delay="2999"/>
                                          </p:stCondLst>
                                        </p:cTn>
                                        <p:tgtEl>
                                          <p:spTgt spid="10"/>
                                        </p:tgtEl>
                                        <p:attrNameLst>
                                          <p:attrName>style.visibility</p:attrName>
                                        </p:attrNameLst>
                                      </p:cBhvr>
                                      <p:to>
                                        <p:strVal val="hidden"/>
                                      </p:to>
                                    </p:set>
                                  </p:childTnLst>
                                </p:cTn>
                              </p:par>
                              <p:par>
                                <p:cTn id="19" presetID="8" presetClass="exit" presetSubtype="32" fill="hold" grpId="0" nodeType="withEffect">
                                  <p:stCondLst>
                                    <p:cond delay="0"/>
                                  </p:stCondLst>
                                  <p:childTnLst>
                                    <p:animEffect transition="out" filter="diamond(out)">
                                      <p:cBhvr>
                                        <p:cTn id="20" dur="3000"/>
                                        <p:tgtEl>
                                          <p:spTgt spid="13"/>
                                        </p:tgtEl>
                                      </p:cBhvr>
                                    </p:animEffect>
                                    <p:set>
                                      <p:cBhvr>
                                        <p:cTn id="21" dur="1" fill="hold">
                                          <p:stCondLst>
                                            <p:cond delay="2999"/>
                                          </p:stCondLst>
                                        </p:cTn>
                                        <p:tgtEl>
                                          <p:spTgt spid="13"/>
                                        </p:tgtEl>
                                        <p:attrNameLst>
                                          <p:attrName>style.visibility</p:attrName>
                                        </p:attrNameLst>
                                      </p:cBhvr>
                                      <p:to>
                                        <p:strVal val="hidden"/>
                                      </p:to>
                                    </p:set>
                                  </p:childTnLst>
                                </p:cTn>
                              </p:par>
                              <p:par>
                                <p:cTn id="22" presetID="8" presetClass="exit" presetSubtype="32" fill="hold" grpId="0" nodeType="withEffect">
                                  <p:stCondLst>
                                    <p:cond delay="0"/>
                                  </p:stCondLst>
                                  <p:childTnLst>
                                    <p:animEffect transition="out" filter="diamond(out)">
                                      <p:cBhvr>
                                        <p:cTn id="23" dur="3000"/>
                                        <p:tgtEl>
                                          <p:spTgt spid="14"/>
                                        </p:tgtEl>
                                      </p:cBhvr>
                                    </p:animEffect>
                                    <p:set>
                                      <p:cBhvr>
                                        <p:cTn id="24" dur="1" fill="hold">
                                          <p:stCondLst>
                                            <p:cond delay="2999"/>
                                          </p:stCondLst>
                                        </p:cTn>
                                        <p:tgtEl>
                                          <p:spTgt spid="14"/>
                                        </p:tgtEl>
                                        <p:attrNameLst>
                                          <p:attrName>style.visibility</p:attrName>
                                        </p:attrNameLst>
                                      </p:cBhvr>
                                      <p:to>
                                        <p:strVal val="hidden"/>
                                      </p:to>
                                    </p:set>
                                  </p:childTnLst>
                                </p:cTn>
                              </p:par>
                              <p:par>
                                <p:cTn id="25" presetID="3" presetClass="exit" presetSubtype="10" fill="hold" grpId="0" nodeType="withEffect">
                                  <p:stCondLst>
                                    <p:cond delay="0"/>
                                  </p:stCondLst>
                                  <p:childTnLst>
                                    <p:animEffect transition="out" filter="blinds(horizontal)">
                                      <p:cBhvr>
                                        <p:cTn id="26" dur="3000"/>
                                        <p:tgtEl>
                                          <p:spTgt spid="4"/>
                                        </p:tgtEl>
                                      </p:cBhvr>
                                    </p:animEffect>
                                    <p:set>
                                      <p:cBhvr>
                                        <p:cTn id="27" dur="1" fill="hold">
                                          <p:stCondLst>
                                            <p:cond delay="2999"/>
                                          </p:stCondLst>
                                        </p:cTn>
                                        <p:tgtEl>
                                          <p:spTgt spid="4"/>
                                        </p:tgtEl>
                                        <p:attrNameLst>
                                          <p:attrName>style.visibility</p:attrName>
                                        </p:attrNameLst>
                                      </p:cBhvr>
                                      <p:to>
                                        <p:strVal val="hidden"/>
                                      </p:to>
                                    </p:set>
                                  </p:childTnLst>
                                </p:cTn>
                              </p:par>
                              <p:par>
                                <p:cTn id="28" presetID="3" presetClass="exit" presetSubtype="10" fill="hold" grpId="0" nodeType="withEffect">
                                  <p:stCondLst>
                                    <p:cond delay="0"/>
                                  </p:stCondLst>
                                  <p:childTnLst>
                                    <p:animEffect transition="out" filter="blinds(horizontal)">
                                      <p:cBhvr>
                                        <p:cTn id="29" dur="3000"/>
                                        <p:tgtEl>
                                          <p:spTgt spid="8"/>
                                        </p:tgtEl>
                                      </p:cBhvr>
                                    </p:animEffect>
                                    <p:set>
                                      <p:cBhvr>
                                        <p:cTn id="30" dur="1" fill="hold">
                                          <p:stCondLst>
                                            <p:cond delay="2999"/>
                                          </p:stCondLst>
                                        </p:cTn>
                                        <p:tgtEl>
                                          <p:spTgt spid="8"/>
                                        </p:tgtEl>
                                        <p:attrNameLst>
                                          <p:attrName>style.visibility</p:attrName>
                                        </p:attrNameLst>
                                      </p:cBhvr>
                                      <p:to>
                                        <p:strVal val="hidden"/>
                                      </p:to>
                                    </p:set>
                                  </p:childTnLst>
                                </p:cTn>
                              </p:par>
                              <p:par>
                                <p:cTn id="31" presetID="3" presetClass="exit" presetSubtype="10" fill="hold" grpId="0" nodeType="withEffect">
                                  <p:stCondLst>
                                    <p:cond delay="0"/>
                                  </p:stCondLst>
                                  <p:childTnLst>
                                    <p:animEffect transition="out" filter="blinds(horizontal)">
                                      <p:cBhvr>
                                        <p:cTn id="32" dur="3000"/>
                                        <p:tgtEl>
                                          <p:spTgt spid="12"/>
                                        </p:tgtEl>
                                      </p:cBhvr>
                                    </p:animEffect>
                                    <p:set>
                                      <p:cBhvr>
                                        <p:cTn id="33" dur="1" fill="hold">
                                          <p:stCondLst>
                                            <p:cond delay="2999"/>
                                          </p:stCondLst>
                                        </p:cTn>
                                        <p:tgtEl>
                                          <p:spTgt spid="12"/>
                                        </p:tgtEl>
                                        <p:attrNameLst>
                                          <p:attrName>style.visibility</p:attrName>
                                        </p:attrNameLst>
                                      </p:cBhvr>
                                      <p:to>
                                        <p:strVal val="hidden"/>
                                      </p:to>
                                    </p:set>
                                  </p:childTnLst>
                                </p:cTn>
                              </p:par>
                              <p:par>
                                <p:cTn id="34" presetID="3" presetClass="exit" presetSubtype="10" fill="hold" grpId="0" nodeType="withEffect">
                                  <p:stCondLst>
                                    <p:cond delay="0"/>
                                  </p:stCondLst>
                                  <p:childTnLst>
                                    <p:animEffect transition="out" filter="blinds(horizontal)">
                                      <p:cBhvr>
                                        <p:cTn id="35" dur="3000"/>
                                        <p:tgtEl>
                                          <p:spTgt spid="7"/>
                                        </p:tgtEl>
                                      </p:cBhvr>
                                    </p:animEffect>
                                    <p:set>
                                      <p:cBhvr>
                                        <p:cTn id="36" dur="1" fill="hold">
                                          <p:stCondLst>
                                            <p:cond delay="2999"/>
                                          </p:stCondLst>
                                        </p:cTn>
                                        <p:tgtEl>
                                          <p:spTgt spid="7"/>
                                        </p:tgtEl>
                                        <p:attrNameLst>
                                          <p:attrName>style.visibility</p:attrName>
                                        </p:attrNameLst>
                                      </p:cBhvr>
                                      <p:to>
                                        <p:strVal val="hidden"/>
                                      </p:to>
                                    </p:set>
                                  </p:childTnLst>
                                </p:cTn>
                              </p:par>
                              <p:par>
                                <p:cTn id="37" presetID="3" presetClass="exit" presetSubtype="10" fill="hold" grpId="0" nodeType="withEffect">
                                  <p:stCondLst>
                                    <p:cond delay="0"/>
                                  </p:stCondLst>
                                  <p:childTnLst>
                                    <p:animEffect transition="out" filter="blinds(horizontal)">
                                      <p:cBhvr>
                                        <p:cTn id="38" dur="3000"/>
                                        <p:tgtEl>
                                          <p:spTgt spid="11"/>
                                        </p:tgtEl>
                                      </p:cBhvr>
                                    </p:animEffect>
                                    <p:set>
                                      <p:cBhvr>
                                        <p:cTn id="39" dur="1" fill="hold">
                                          <p:stCondLst>
                                            <p:cond delay="2999"/>
                                          </p:stCondLst>
                                        </p:cTn>
                                        <p:tgtEl>
                                          <p:spTgt spid="11"/>
                                        </p:tgtEl>
                                        <p:attrNameLst>
                                          <p:attrName>style.visibility</p:attrName>
                                        </p:attrNameLst>
                                      </p:cBhvr>
                                      <p:to>
                                        <p:strVal val="hidden"/>
                                      </p:to>
                                    </p:set>
                                  </p:childTnLst>
                                </p:cTn>
                              </p:par>
                              <p:par>
                                <p:cTn id="40" presetID="3" presetClass="exit" presetSubtype="10" fill="hold" grpId="0" nodeType="withEffect">
                                  <p:stCondLst>
                                    <p:cond delay="0"/>
                                  </p:stCondLst>
                                  <p:childTnLst>
                                    <p:animEffect transition="out" filter="blinds(horizontal)">
                                      <p:cBhvr>
                                        <p:cTn id="41" dur="3000"/>
                                        <p:tgtEl>
                                          <p:spTgt spid="15"/>
                                        </p:tgtEl>
                                      </p:cBhvr>
                                    </p:animEffect>
                                    <p:set>
                                      <p:cBhvr>
                                        <p:cTn id="42" dur="1" fill="hold">
                                          <p:stCondLst>
                                            <p:cond delay="2999"/>
                                          </p:stCondLst>
                                        </p:cTn>
                                        <p:tgtEl>
                                          <p:spTgt spid="15"/>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estival-arte-urbano-03-1.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Rectángulo"/>
          <p:cNvSpPr/>
          <p:nvPr/>
        </p:nvSpPr>
        <p:spPr>
          <a:xfrm>
            <a:off x="0" y="0"/>
            <a:ext cx="2285984"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6" presetClass="exit" presetSubtype="16" fill="hold" grpId="0" nodeType="withEffect">
                                  <p:stCondLst>
                                    <p:cond delay="0"/>
                                  </p:stCondLst>
                                  <p:childTnLst>
                                    <p:animEffect transition="out" filter="circle(in)">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6" presetClass="exit" presetSubtype="16" fill="hold" grpId="0" nodeType="withEffect">
                                  <p:stCondLst>
                                    <p:cond delay="0"/>
                                  </p:stCondLst>
                                  <p:childTnLst>
                                    <p:animEffect transition="out" filter="circle(in)">
                                      <p:cBhvr>
                                        <p:cTn id="11" dur="3000"/>
                                        <p:tgtEl>
                                          <p:spTgt spid="8"/>
                                        </p:tgtEl>
                                      </p:cBhvr>
                                    </p:animEffect>
                                    <p:set>
                                      <p:cBhvr>
                                        <p:cTn id="12" dur="1" fill="hold">
                                          <p:stCondLst>
                                            <p:cond delay="2999"/>
                                          </p:stCondLst>
                                        </p:cTn>
                                        <p:tgtEl>
                                          <p:spTgt spid="8"/>
                                        </p:tgtEl>
                                        <p:attrNameLst>
                                          <p:attrName>style.visibility</p:attrName>
                                        </p:attrNameLst>
                                      </p:cBhvr>
                                      <p:to>
                                        <p:strVal val="hidden"/>
                                      </p:to>
                                    </p:set>
                                  </p:childTnLst>
                                </p:cTn>
                              </p:par>
                              <p:par>
                                <p:cTn id="13" presetID="6" presetClass="exit" presetSubtype="16" fill="hold" grpId="0" nodeType="withEffect">
                                  <p:stCondLst>
                                    <p:cond delay="0"/>
                                  </p:stCondLst>
                                  <p:childTnLst>
                                    <p:animEffect transition="out" filter="circle(in)">
                                      <p:cBhvr>
                                        <p:cTn id="14" dur="3000"/>
                                        <p:tgtEl>
                                          <p:spTgt spid="12"/>
                                        </p:tgtEl>
                                      </p:cBhvr>
                                    </p:animEffect>
                                    <p:set>
                                      <p:cBhvr>
                                        <p:cTn id="15" dur="1" fill="hold">
                                          <p:stCondLst>
                                            <p:cond delay="2999"/>
                                          </p:stCondLst>
                                        </p:cTn>
                                        <p:tgtEl>
                                          <p:spTgt spid="12"/>
                                        </p:tgtEl>
                                        <p:attrNameLst>
                                          <p:attrName>style.visibility</p:attrName>
                                        </p:attrNameLst>
                                      </p:cBhvr>
                                      <p:to>
                                        <p:strVal val="hidden"/>
                                      </p:to>
                                    </p:set>
                                  </p:childTnLst>
                                </p:cTn>
                              </p:par>
                              <p:par>
                                <p:cTn id="16" presetID="3" presetClass="exit" presetSubtype="5" fill="hold" grpId="0" nodeType="withEffect">
                                  <p:stCondLst>
                                    <p:cond delay="0"/>
                                  </p:stCondLst>
                                  <p:childTnLst>
                                    <p:animEffect transition="out" filter="blinds(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3" presetClass="exit" presetSubtype="5" fill="hold" grpId="0" nodeType="withEffect">
                                  <p:stCondLst>
                                    <p:cond delay="0"/>
                                  </p:stCondLst>
                                  <p:childTnLst>
                                    <p:animEffect transition="out" filter="blinds(vertical)">
                                      <p:cBhvr>
                                        <p:cTn id="20" dur="3000"/>
                                        <p:tgtEl>
                                          <p:spTgt spid="9"/>
                                        </p:tgtEl>
                                      </p:cBhvr>
                                    </p:animEffect>
                                    <p:set>
                                      <p:cBhvr>
                                        <p:cTn id="21" dur="1" fill="hold">
                                          <p:stCondLst>
                                            <p:cond delay="2999"/>
                                          </p:stCondLst>
                                        </p:cTn>
                                        <p:tgtEl>
                                          <p:spTgt spid="9"/>
                                        </p:tgtEl>
                                        <p:attrNameLst>
                                          <p:attrName>style.visibility</p:attrName>
                                        </p:attrNameLst>
                                      </p:cBhvr>
                                      <p:to>
                                        <p:strVal val="hidden"/>
                                      </p:to>
                                    </p:set>
                                  </p:childTnLst>
                                </p:cTn>
                              </p:par>
                              <p:par>
                                <p:cTn id="22" presetID="3" presetClass="exit" presetSubtype="5" fill="hold" grpId="0" nodeType="withEffect">
                                  <p:stCondLst>
                                    <p:cond delay="0"/>
                                  </p:stCondLst>
                                  <p:childTnLst>
                                    <p:animEffect transition="out" filter="blinds(vertical)">
                                      <p:cBhvr>
                                        <p:cTn id="23" dur="3000"/>
                                        <p:tgtEl>
                                          <p:spTgt spid="13"/>
                                        </p:tgtEl>
                                      </p:cBhvr>
                                    </p:animEffect>
                                    <p:set>
                                      <p:cBhvr>
                                        <p:cTn id="24" dur="1" fill="hold">
                                          <p:stCondLst>
                                            <p:cond delay="2999"/>
                                          </p:stCondLst>
                                        </p:cTn>
                                        <p:tgtEl>
                                          <p:spTgt spid="13"/>
                                        </p:tgtEl>
                                        <p:attrNameLst>
                                          <p:attrName>style.visibility</p:attrName>
                                        </p:attrNameLst>
                                      </p:cBhvr>
                                      <p:to>
                                        <p:strVal val="hidden"/>
                                      </p:to>
                                    </p:set>
                                  </p:childTnLst>
                                </p:cTn>
                              </p:par>
                              <p:par>
                                <p:cTn id="25" presetID="3" presetClass="exit" presetSubtype="5" fill="hold" grpId="0" nodeType="withEffect">
                                  <p:stCondLst>
                                    <p:cond delay="0"/>
                                  </p:stCondLst>
                                  <p:childTnLst>
                                    <p:animEffect transition="out" filter="blinds(vertical)">
                                      <p:cBhvr>
                                        <p:cTn id="26" dur="3000"/>
                                        <p:tgtEl>
                                          <p:spTgt spid="6"/>
                                        </p:tgtEl>
                                      </p:cBhvr>
                                    </p:animEffect>
                                    <p:set>
                                      <p:cBhvr>
                                        <p:cTn id="27" dur="1" fill="hold">
                                          <p:stCondLst>
                                            <p:cond delay="2999"/>
                                          </p:stCondLst>
                                        </p:cTn>
                                        <p:tgtEl>
                                          <p:spTgt spid="6"/>
                                        </p:tgtEl>
                                        <p:attrNameLst>
                                          <p:attrName>style.visibility</p:attrName>
                                        </p:attrNameLst>
                                      </p:cBhvr>
                                      <p:to>
                                        <p:strVal val="hidden"/>
                                      </p:to>
                                    </p:set>
                                  </p:childTnLst>
                                </p:cTn>
                              </p:par>
                              <p:par>
                                <p:cTn id="28" presetID="3" presetClass="exit" presetSubtype="5" fill="hold" grpId="0" nodeType="withEffect">
                                  <p:stCondLst>
                                    <p:cond delay="0"/>
                                  </p:stCondLst>
                                  <p:childTnLst>
                                    <p:animEffect transition="out" filter="blinds(vertical)">
                                      <p:cBhvr>
                                        <p:cTn id="29" dur="3000"/>
                                        <p:tgtEl>
                                          <p:spTgt spid="10"/>
                                        </p:tgtEl>
                                      </p:cBhvr>
                                    </p:animEffect>
                                    <p:set>
                                      <p:cBhvr>
                                        <p:cTn id="30" dur="1" fill="hold">
                                          <p:stCondLst>
                                            <p:cond delay="2999"/>
                                          </p:stCondLst>
                                        </p:cTn>
                                        <p:tgtEl>
                                          <p:spTgt spid="10"/>
                                        </p:tgtEl>
                                        <p:attrNameLst>
                                          <p:attrName>style.visibility</p:attrName>
                                        </p:attrNameLst>
                                      </p:cBhvr>
                                      <p:to>
                                        <p:strVal val="hidden"/>
                                      </p:to>
                                    </p:set>
                                  </p:childTnLst>
                                </p:cTn>
                              </p:par>
                              <p:par>
                                <p:cTn id="31" presetID="3" presetClass="exit" presetSubtype="5" fill="hold" grpId="0" nodeType="withEffect">
                                  <p:stCondLst>
                                    <p:cond delay="0"/>
                                  </p:stCondLst>
                                  <p:childTnLst>
                                    <p:animEffect transition="out" filter="blinds(vertical)">
                                      <p:cBhvr>
                                        <p:cTn id="32" dur="3000"/>
                                        <p:tgtEl>
                                          <p:spTgt spid="14"/>
                                        </p:tgtEl>
                                      </p:cBhvr>
                                    </p:animEffect>
                                    <p:set>
                                      <p:cBhvr>
                                        <p:cTn id="33" dur="1" fill="hold">
                                          <p:stCondLst>
                                            <p:cond delay="2999"/>
                                          </p:stCondLst>
                                        </p:cTn>
                                        <p:tgtEl>
                                          <p:spTgt spid="14"/>
                                        </p:tgtEl>
                                        <p:attrNameLst>
                                          <p:attrName>style.visibility</p:attrName>
                                        </p:attrNameLst>
                                      </p:cBhvr>
                                      <p:to>
                                        <p:strVal val="hidden"/>
                                      </p:to>
                                    </p:set>
                                  </p:childTnLst>
                                </p:cTn>
                              </p:par>
                              <p:par>
                                <p:cTn id="34" presetID="6" presetClass="exit" presetSubtype="16" fill="hold" grpId="0" nodeType="withEffect">
                                  <p:stCondLst>
                                    <p:cond delay="0"/>
                                  </p:stCondLst>
                                  <p:childTnLst>
                                    <p:animEffect transition="out" filter="circle(in)">
                                      <p:cBhvr>
                                        <p:cTn id="35" dur="3000"/>
                                        <p:tgtEl>
                                          <p:spTgt spid="7"/>
                                        </p:tgtEl>
                                      </p:cBhvr>
                                    </p:animEffect>
                                    <p:set>
                                      <p:cBhvr>
                                        <p:cTn id="36" dur="1" fill="hold">
                                          <p:stCondLst>
                                            <p:cond delay="2999"/>
                                          </p:stCondLst>
                                        </p:cTn>
                                        <p:tgtEl>
                                          <p:spTgt spid="7"/>
                                        </p:tgtEl>
                                        <p:attrNameLst>
                                          <p:attrName>style.visibility</p:attrName>
                                        </p:attrNameLst>
                                      </p:cBhvr>
                                      <p:to>
                                        <p:strVal val="hidden"/>
                                      </p:to>
                                    </p:set>
                                  </p:childTnLst>
                                </p:cTn>
                              </p:par>
                              <p:par>
                                <p:cTn id="37" presetID="6" presetClass="exit" presetSubtype="16" fill="hold" grpId="0" nodeType="withEffect">
                                  <p:stCondLst>
                                    <p:cond delay="0"/>
                                  </p:stCondLst>
                                  <p:childTnLst>
                                    <p:animEffect transition="out" filter="circle(in)">
                                      <p:cBhvr>
                                        <p:cTn id="38" dur="3000"/>
                                        <p:tgtEl>
                                          <p:spTgt spid="11"/>
                                        </p:tgtEl>
                                      </p:cBhvr>
                                    </p:animEffect>
                                    <p:set>
                                      <p:cBhvr>
                                        <p:cTn id="39" dur="1" fill="hold">
                                          <p:stCondLst>
                                            <p:cond delay="2999"/>
                                          </p:stCondLst>
                                        </p:cTn>
                                        <p:tgtEl>
                                          <p:spTgt spid="11"/>
                                        </p:tgtEl>
                                        <p:attrNameLst>
                                          <p:attrName>style.visibility</p:attrName>
                                        </p:attrNameLst>
                                      </p:cBhvr>
                                      <p:to>
                                        <p:strVal val="hidden"/>
                                      </p:to>
                                    </p:set>
                                  </p:childTnLst>
                                </p:cTn>
                              </p:par>
                              <p:par>
                                <p:cTn id="40" presetID="6" presetClass="exit" presetSubtype="16" fill="hold" grpId="0" nodeType="withEffect">
                                  <p:stCondLst>
                                    <p:cond delay="0"/>
                                  </p:stCondLst>
                                  <p:childTnLst>
                                    <p:animEffect transition="out" filter="circle(in)">
                                      <p:cBhvr>
                                        <p:cTn id="41" dur="3000"/>
                                        <p:tgtEl>
                                          <p:spTgt spid="15"/>
                                        </p:tgtEl>
                                      </p:cBhvr>
                                    </p:animEffect>
                                    <p:set>
                                      <p:cBhvr>
                                        <p:cTn id="42" dur="1" fill="hold">
                                          <p:stCondLst>
                                            <p:cond delay="2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intan-Magee.jpg"/>
          <p:cNvPicPr>
            <a:picLocks noGrp="1" noChangeAspect="1"/>
          </p:cNvPicPr>
          <p:nvPr isPhoto="1"/>
        </p:nvPicPr>
        <p:blipFill>
          <a:blip r:embed="rId2">
            <a:lum/>
          </a:blip>
          <a:stretch>
            <a:fillRect/>
          </a:stretch>
        </p:blipFill>
        <p:spPr>
          <a:xfrm>
            <a:off x="4763" y="0"/>
            <a:ext cx="9132887" cy="6858000"/>
          </a:xfrm>
          <a:prstGeom prst="rect">
            <a:avLst/>
          </a:prstGeom>
          <a:noFill/>
          <a:ln>
            <a:noFill/>
          </a:ln>
        </p:spPr>
      </p:pic>
      <p:sp>
        <p:nvSpPr>
          <p:cNvPr id="4" name="3 Rectángulo"/>
          <p:cNvSpPr/>
          <p:nvPr/>
        </p:nvSpPr>
        <p:spPr>
          <a:xfrm>
            <a:off x="0" y="0"/>
            <a:ext cx="2285984"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8" presetClass="exit" presetSubtype="16" fill="hold" grpId="0" nodeType="withEffect">
                                  <p:stCondLst>
                                    <p:cond delay="0"/>
                                  </p:stCondLst>
                                  <p:childTnLst>
                                    <p:animEffect transition="out" filter="diamond(in)">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8" presetClass="exit" presetSubtype="16" fill="hold" grpId="0" nodeType="withEffect">
                                  <p:stCondLst>
                                    <p:cond delay="0"/>
                                  </p:stCondLst>
                                  <p:childTnLst>
                                    <p:animEffect transition="out" filter="diamond(in)">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8" presetClass="exit" presetSubtype="16" fill="hold" grpId="0" nodeType="withEffect">
                                  <p:stCondLst>
                                    <p:cond delay="0"/>
                                  </p:stCondLst>
                                  <p:childTnLst>
                                    <p:animEffect transition="out" filter="diamond(in)">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8" presetClass="exit" presetSubtype="16" fill="hold" grpId="0" nodeType="withEffect">
                                  <p:stCondLst>
                                    <p:cond delay="0"/>
                                  </p:stCondLst>
                                  <p:childTnLst>
                                    <p:animEffect transition="out" filter="diamond(in)">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8" presetClass="exit" presetSubtype="16" fill="hold" grpId="0" nodeType="withEffect">
                                  <p:stCondLst>
                                    <p:cond delay="0"/>
                                  </p:stCondLst>
                                  <p:childTnLst>
                                    <p:animEffect transition="out" filter="diamond(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par>
                                <p:cTn id="22" presetID="8" presetClass="exit" presetSubtype="16" fill="hold" grpId="0" nodeType="withEffect">
                                  <p:stCondLst>
                                    <p:cond delay="0"/>
                                  </p:stCondLst>
                                  <p:childTnLst>
                                    <p:animEffect transition="out" filter="diamond(in)">
                                      <p:cBhvr>
                                        <p:cTn id="23" dur="3000"/>
                                        <p:tgtEl>
                                          <p:spTgt spid="13"/>
                                        </p:tgtEl>
                                      </p:cBhvr>
                                    </p:animEffect>
                                    <p:set>
                                      <p:cBhvr>
                                        <p:cTn id="24" dur="1" fill="hold">
                                          <p:stCondLst>
                                            <p:cond delay="2999"/>
                                          </p:stCondLst>
                                        </p:cTn>
                                        <p:tgtEl>
                                          <p:spTgt spid="13"/>
                                        </p:tgtEl>
                                        <p:attrNameLst>
                                          <p:attrName>style.visibility</p:attrName>
                                        </p:attrNameLst>
                                      </p:cBhvr>
                                      <p:to>
                                        <p:strVal val="hidden"/>
                                      </p:to>
                                    </p:set>
                                  </p:childTnLst>
                                </p:cTn>
                              </p:par>
                              <p:par>
                                <p:cTn id="25" presetID="8" presetClass="exit" presetSubtype="16" fill="hold" grpId="0" nodeType="withEffect">
                                  <p:stCondLst>
                                    <p:cond delay="0"/>
                                  </p:stCondLst>
                                  <p:childTnLst>
                                    <p:animEffect transition="out" filter="diamond(in)">
                                      <p:cBhvr>
                                        <p:cTn id="26" dur="3000"/>
                                        <p:tgtEl>
                                          <p:spTgt spid="14"/>
                                        </p:tgtEl>
                                      </p:cBhvr>
                                    </p:animEffect>
                                    <p:set>
                                      <p:cBhvr>
                                        <p:cTn id="27" dur="1" fill="hold">
                                          <p:stCondLst>
                                            <p:cond delay="2999"/>
                                          </p:stCondLst>
                                        </p:cTn>
                                        <p:tgtEl>
                                          <p:spTgt spid="14"/>
                                        </p:tgtEl>
                                        <p:attrNameLst>
                                          <p:attrName>style.visibility</p:attrName>
                                        </p:attrNameLst>
                                      </p:cBhvr>
                                      <p:to>
                                        <p:strVal val="hidden"/>
                                      </p:to>
                                    </p:set>
                                  </p:childTnLst>
                                </p:cTn>
                              </p:par>
                              <p:par>
                                <p:cTn id="28" presetID="8" presetClass="exit" presetSubtype="16" fill="hold" grpId="0" nodeType="withEffect">
                                  <p:stCondLst>
                                    <p:cond delay="0"/>
                                  </p:stCondLst>
                                  <p:childTnLst>
                                    <p:animEffect transition="out" filter="diamond(in)">
                                      <p:cBhvr>
                                        <p:cTn id="29" dur="3000"/>
                                        <p:tgtEl>
                                          <p:spTgt spid="15"/>
                                        </p:tgtEl>
                                      </p:cBhvr>
                                    </p:animEffect>
                                    <p:set>
                                      <p:cBhvr>
                                        <p:cTn id="30" dur="1" fill="hold">
                                          <p:stCondLst>
                                            <p:cond delay="2999"/>
                                          </p:stCondLst>
                                        </p:cTn>
                                        <p:tgtEl>
                                          <p:spTgt spid="15"/>
                                        </p:tgtEl>
                                        <p:attrNameLst>
                                          <p:attrName>style.visibility</p:attrName>
                                        </p:attrNameLst>
                                      </p:cBhvr>
                                      <p:to>
                                        <p:strVal val="hidden"/>
                                      </p:to>
                                    </p:set>
                                  </p:childTnLst>
                                </p:cTn>
                              </p:par>
                              <p:par>
                                <p:cTn id="31" presetID="5" presetClass="exit" presetSubtype="10" fill="hold" grpId="0" nodeType="withEffect">
                                  <p:stCondLst>
                                    <p:cond delay="0"/>
                                  </p:stCondLst>
                                  <p:childTnLst>
                                    <p:animEffect transition="out" filter="checkerboard(across)">
                                      <p:cBhvr>
                                        <p:cTn id="32" dur="3000"/>
                                        <p:tgtEl>
                                          <p:spTgt spid="8"/>
                                        </p:tgtEl>
                                      </p:cBhvr>
                                    </p:animEffect>
                                    <p:set>
                                      <p:cBhvr>
                                        <p:cTn id="33" dur="1" fill="hold">
                                          <p:stCondLst>
                                            <p:cond delay="2999"/>
                                          </p:stCondLst>
                                        </p:cTn>
                                        <p:tgtEl>
                                          <p:spTgt spid="8"/>
                                        </p:tgtEl>
                                        <p:attrNameLst>
                                          <p:attrName>style.visibility</p:attrName>
                                        </p:attrNameLst>
                                      </p:cBhvr>
                                      <p:to>
                                        <p:strVal val="hidden"/>
                                      </p:to>
                                    </p:set>
                                  </p:childTnLst>
                                </p:cTn>
                              </p:par>
                              <p:par>
                                <p:cTn id="34" presetID="5" presetClass="exit" presetSubtype="10" fill="hold" grpId="0" nodeType="withEffect">
                                  <p:stCondLst>
                                    <p:cond delay="0"/>
                                  </p:stCondLst>
                                  <p:childTnLst>
                                    <p:animEffect transition="out" filter="checkerboard(across)">
                                      <p:cBhvr>
                                        <p:cTn id="35" dur="3000"/>
                                        <p:tgtEl>
                                          <p:spTgt spid="9"/>
                                        </p:tgtEl>
                                      </p:cBhvr>
                                    </p:animEffect>
                                    <p:set>
                                      <p:cBhvr>
                                        <p:cTn id="36" dur="1" fill="hold">
                                          <p:stCondLst>
                                            <p:cond delay="2999"/>
                                          </p:stCondLst>
                                        </p:cTn>
                                        <p:tgtEl>
                                          <p:spTgt spid="9"/>
                                        </p:tgtEl>
                                        <p:attrNameLst>
                                          <p:attrName>style.visibility</p:attrName>
                                        </p:attrNameLst>
                                      </p:cBhvr>
                                      <p:to>
                                        <p:strVal val="hidden"/>
                                      </p:to>
                                    </p:set>
                                  </p:childTnLst>
                                </p:cTn>
                              </p:par>
                              <p:par>
                                <p:cTn id="37" presetID="5" presetClass="exit" presetSubtype="10" fill="hold" grpId="0" nodeType="withEffect">
                                  <p:stCondLst>
                                    <p:cond delay="0"/>
                                  </p:stCondLst>
                                  <p:childTnLst>
                                    <p:animEffect transition="out" filter="checkerboard(across)">
                                      <p:cBhvr>
                                        <p:cTn id="38" dur="3000"/>
                                        <p:tgtEl>
                                          <p:spTgt spid="10"/>
                                        </p:tgtEl>
                                      </p:cBhvr>
                                    </p:animEffect>
                                    <p:set>
                                      <p:cBhvr>
                                        <p:cTn id="39" dur="1" fill="hold">
                                          <p:stCondLst>
                                            <p:cond delay="2999"/>
                                          </p:stCondLst>
                                        </p:cTn>
                                        <p:tgtEl>
                                          <p:spTgt spid="10"/>
                                        </p:tgtEl>
                                        <p:attrNameLst>
                                          <p:attrName>style.visibility</p:attrName>
                                        </p:attrNameLst>
                                      </p:cBhvr>
                                      <p:to>
                                        <p:strVal val="hidden"/>
                                      </p:to>
                                    </p:set>
                                  </p:childTnLst>
                                </p:cTn>
                              </p:par>
                              <p:par>
                                <p:cTn id="40" presetID="5" presetClass="exit" presetSubtype="10" fill="hold" grpId="0" nodeType="withEffect">
                                  <p:stCondLst>
                                    <p:cond delay="0"/>
                                  </p:stCondLst>
                                  <p:childTnLst>
                                    <p:animEffect transition="out" filter="checkerboard(across)">
                                      <p:cBhvr>
                                        <p:cTn id="41" dur="3000"/>
                                        <p:tgtEl>
                                          <p:spTgt spid="11"/>
                                        </p:tgtEl>
                                      </p:cBhvr>
                                    </p:animEffect>
                                    <p:set>
                                      <p:cBhvr>
                                        <p:cTn id="42" dur="1" fill="hold">
                                          <p:stCondLst>
                                            <p:cond delay="2999"/>
                                          </p:stCondLst>
                                        </p:cTn>
                                        <p:tgtEl>
                                          <p:spTgt spid="11"/>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lklore-y-celebraciones.-interseccion-de-calle-santiago-concha-con-biobío..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Rectángulo"/>
          <p:cNvSpPr/>
          <p:nvPr/>
        </p:nvSpPr>
        <p:spPr>
          <a:xfrm>
            <a:off x="0" y="0"/>
            <a:ext cx="2285984"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4" presetClass="exit" presetSubtype="32" fill="hold" grpId="0" nodeType="withEffect">
                                  <p:stCondLst>
                                    <p:cond delay="0"/>
                                  </p:stCondLst>
                                  <p:childTnLst>
                                    <p:animEffect transition="out" filter="box(out)">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4" presetClass="exit" presetSubtype="32" fill="hold" grpId="0" nodeType="withEffect">
                                  <p:stCondLst>
                                    <p:cond delay="0"/>
                                  </p:stCondLst>
                                  <p:childTnLst>
                                    <p:animEffect transition="out" filter="box(out)">
                                      <p:cBhvr>
                                        <p:cTn id="11" dur="3000"/>
                                        <p:tgtEl>
                                          <p:spTgt spid="8"/>
                                        </p:tgtEl>
                                      </p:cBhvr>
                                    </p:animEffect>
                                    <p:set>
                                      <p:cBhvr>
                                        <p:cTn id="12" dur="1" fill="hold">
                                          <p:stCondLst>
                                            <p:cond delay="2999"/>
                                          </p:stCondLst>
                                        </p:cTn>
                                        <p:tgtEl>
                                          <p:spTgt spid="8"/>
                                        </p:tgtEl>
                                        <p:attrNameLst>
                                          <p:attrName>style.visibility</p:attrName>
                                        </p:attrNameLst>
                                      </p:cBhvr>
                                      <p:to>
                                        <p:strVal val="hidden"/>
                                      </p:to>
                                    </p:set>
                                  </p:childTnLst>
                                </p:cTn>
                              </p:par>
                              <p:par>
                                <p:cTn id="13" presetID="4" presetClass="exit" presetSubtype="32" fill="hold" grpId="0" nodeType="withEffect">
                                  <p:stCondLst>
                                    <p:cond delay="0"/>
                                  </p:stCondLst>
                                  <p:childTnLst>
                                    <p:animEffect transition="out" filter="box(out)">
                                      <p:cBhvr>
                                        <p:cTn id="14" dur="3000"/>
                                        <p:tgtEl>
                                          <p:spTgt spid="12"/>
                                        </p:tgtEl>
                                      </p:cBhvr>
                                    </p:animEffect>
                                    <p:set>
                                      <p:cBhvr>
                                        <p:cTn id="15" dur="1" fill="hold">
                                          <p:stCondLst>
                                            <p:cond delay="2999"/>
                                          </p:stCondLst>
                                        </p:cTn>
                                        <p:tgtEl>
                                          <p:spTgt spid="12"/>
                                        </p:tgtEl>
                                        <p:attrNameLst>
                                          <p:attrName>style.visibility</p:attrName>
                                        </p:attrNameLst>
                                      </p:cBhvr>
                                      <p:to>
                                        <p:strVal val="hidden"/>
                                      </p:to>
                                    </p:set>
                                  </p:childTnLst>
                                </p:cTn>
                              </p:par>
                              <p:par>
                                <p:cTn id="16" presetID="4" presetClass="exit" presetSubtype="32" fill="hold" grpId="0" nodeType="withEffect">
                                  <p:stCondLst>
                                    <p:cond delay="0"/>
                                  </p:stCondLst>
                                  <p:childTnLst>
                                    <p:animEffect transition="out" filter="box(out)">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4" presetClass="exit" presetSubtype="32" fill="hold" grpId="0" nodeType="withEffect">
                                  <p:stCondLst>
                                    <p:cond delay="0"/>
                                  </p:stCondLst>
                                  <p:childTnLst>
                                    <p:animEffect transition="out" filter="box(out)">
                                      <p:cBhvr>
                                        <p:cTn id="20" dur="3000"/>
                                        <p:tgtEl>
                                          <p:spTgt spid="11"/>
                                        </p:tgtEl>
                                      </p:cBhvr>
                                    </p:animEffect>
                                    <p:set>
                                      <p:cBhvr>
                                        <p:cTn id="21" dur="1" fill="hold">
                                          <p:stCondLst>
                                            <p:cond delay="2999"/>
                                          </p:stCondLst>
                                        </p:cTn>
                                        <p:tgtEl>
                                          <p:spTgt spid="11"/>
                                        </p:tgtEl>
                                        <p:attrNameLst>
                                          <p:attrName>style.visibility</p:attrName>
                                        </p:attrNameLst>
                                      </p:cBhvr>
                                      <p:to>
                                        <p:strVal val="hidden"/>
                                      </p:to>
                                    </p:set>
                                  </p:childTnLst>
                                </p:cTn>
                              </p:par>
                              <p:par>
                                <p:cTn id="22" presetID="4" presetClass="exit" presetSubtype="32" fill="hold" grpId="0" nodeType="withEffect">
                                  <p:stCondLst>
                                    <p:cond delay="0"/>
                                  </p:stCondLst>
                                  <p:childTnLst>
                                    <p:animEffect transition="out" filter="box(out)">
                                      <p:cBhvr>
                                        <p:cTn id="23" dur="3000"/>
                                        <p:tgtEl>
                                          <p:spTgt spid="15"/>
                                        </p:tgtEl>
                                      </p:cBhvr>
                                    </p:animEffect>
                                    <p:set>
                                      <p:cBhvr>
                                        <p:cTn id="24" dur="1" fill="hold">
                                          <p:stCondLst>
                                            <p:cond delay="2999"/>
                                          </p:stCondLst>
                                        </p:cTn>
                                        <p:tgtEl>
                                          <p:spTgt spid="15"/>
                                        </p:tgtEl>
                                        <p:attrNameLst>
                                          <p:attrName>style.visibility</p:attrName>
                                        </p:attrNameLst>
                                      </p:cBhvr>
                                      <p:to>
                                        <p:strVal val="hidden"/>
                                      </p:to>
                                    </p:set>
                                  </p:childTnLst>
                                </p:cTn>
                              </p:par>
                              <p:par>
                                <p:cTn id="25" presetID="18" presetClass="exit" presetSubtype="12" fill="hold" grpId="0" nodeType="withEffect">
                                  <p:stCondLst>
                                    <p:cond delay="0"/>
                                  </p:stCondLst>
                                  <p:childTnLst>
                                    <p:animEffect transition="out" filter="strips(downLeft)">
                                      <p:cBhvr>
                                        <p:cTn id="26" dur="3000"/>
                                        <p:tgtEl>
                                          <p:spTgt spid="5"/>
                                        </p:tgtEl>
                                      </p:cBhvr>
                                    </p:animEffect>
                                    <p:set>
                                      <p:cBhvr>
                                        <p:cTn id="27" dur="1" fill="hold">
                                          <p:stCondLst>
                                            <p:cond delay="2999"/>
                                          </p:stCondLst>
                                        </p:cTn>
                                        <p:tgtEl>
                                          <p:spTgt spid="5"/>
                                        </p:tgtEl>
                                        <p:attrNameLst>
                                          <p:attrName>style.visibility</p:attrName>
                                        </p:attrNameLst>
                                      </p:cBhvr>
                                      <p:to>
                                        <p:strVal val="hidden"/>
                                      </p:to>
                                    </p:set>
                                  </p:childTnLst>
                                </p:cTn>
                              </p:par>
                              <p:par>
                                <p:cTn id="28" presetID="18" presetClass="exit" presetSubtype="12" fill="hold" grpId="0" nodeType="withEffect">
                                  <p:stCondLst>
                                    <p:cond delay="0"/>
                                  </p:stCondLst>
                                  <p:childTnLst>
                                    <p:animEffect transition="out" filter="strips(downLeft)">
                                      <p:cBhvr>
                                        <p:cTn id="29" dur="3000"/>
                                        <p:tgtEl>
                                          <p:spTgt spid="9"/>
                                        </p:tgtEl>
                                      </p:cBhvr>
                                    </p:animEffect>
                                    <p:set>
                                      <p:cBhvr>
                                        <p:cTn id="30" dur="1" fill="hold">
                                          <p:stCondLst>
                                            <p:cond delay="2999"/>
                                          </p:stCondLst>
                                        </p:cTn>
                                        <p:tgtEl>
                                          <p:spTgt spid="9"/>
                                        </p:tgtEl>
                                        <p:attrNameLst>
                                          <p:attrName>style.visibility</p:attrName>
                                        </p:attrNameLst>
                                      </p:cBhvr>
                                      <p:to>
                                        <p:strVal val="hidden"/>
                                      </p:to>
                                    </p:set>
                                  </p:childTnLst>
                                </p:cTn>
                              </p:par>
                              <p:par>
                                <p:cTn id="31" presetID="18" presetClass="exit" presetSubtype="12" fill="hold" grpId="0" nodeType="withEffect">
                                  <p:stCondLst>
                                    <p:cond delay="0"/>
                                  </p:stCondLst>
                                  <p:childTnLst>
                                    <p:animEffect transition="out" filter="strips(downLeft)">
                                      <p:cBhvr>
                                        <p:cTn id="32" dur="3000"/>
                                        <p:tgtEl>
                                          <p:spTgt spid="13"/>
                                        </p:tgtEl>
                                      </p:cBhvr>
                                    </p:animEffect>
                                    <p:set>
                                      <p:cBhvr>
                                        <p:cTn id="33" dur="1" fill="hold">
                                          <p:stCondLst>
                                            <p:cond delay="2999"/>
                                          </p:stCondLst>
                                        </p:cTn>
                                        <p:tgtEl>
                                          <p:spTgt spid="13"/>
                                        </p:tgtEl>
                                        <p:attrNameLst>
                                          <p:attrName>style.visibility</p:attrName>
                                        </p:attrNameLst>
                                      </p:cBhvr>
                                      <p:to>
                                        <p:strVal val="hidden"/>
                                      </p:to>
                                    </p:set>
                                  </p:childTnLst>
                                </p:cTn>
                              </p:par>
                              <p:par>
                                <p:cTn id="34" presetID="18" presetClass="exit" presetSubtype="6" fill="hold" grpId="0" nodeType="withEffect">
                                  <p:stCondLst>
                                    <p:cond delay="0"/>
                                  </p:stCondLst>
                                  <p:childTnLst>
                                    <p:animEffect transition="out" filter="strips(downRight)">
                                      <p:cBhvr>
                                        <p:cTn id="35" dur="3000"/>
                                        <p:tgtEl>
                                          <p:spTgt spid="6"/>
                                        </p:tgtEl>
                                      </p:cBhvr>
                                    </p:animEffect>
                                    <p:set>
                                      <p:cBhvr>
                                        <p:cTn id="36" dur="1" fill="hold">
                                          <p:stCondLst>
                                            <p:cond delay="2999"/>
                                          </p:stCondLst>
                                        </p:cTn>
                                        <p:tgtEl>
                                          <p:spTgt spid="6"/>
                                        </p:tgtEl>
                                        <p:attrNameLst>
                                          <p:attrName>style.visibility</p:attrName>
                                        </p:attrNameLst>
                                      </p:cBhvr>
                                      <p:to>
                                        <p:strVal val="hidden"/>
                                      </p:to>
                                    </p:set>
                                  </p:childTnLst>
                                </p:cTn>
                              </p:par>
                              <p:par>
                                <p:cTn id="37" presetID="18" presetClass="exit" presetSubtype="6" fill="hold" grpId="0" nodeType="withEffect">
                                  <p:stCondLst>
                                    <p:cond delay="0"/>
                                  </p:stCondLst>
                                  <p:childTnLst>
                                    <p:animEffect transition="out" filter="strips(downRight)">
                                      <p:cBhvr>
                                        <p:cTn id="38" dur="3000"/>
                                        <p:tgtEl>
                                          <p:spTgt spid="10"/>
                                        </p:tgtEl>
                                      </p:cBhvr>
                                    </p:animEffect>
                                    <p:set>
                                      <p:cBhvr>
                                        <p:cTn id="39" dur="1" fill="hold">
                                          <p:stCondLst>
                                            <p:cond delay="2999"/>
                                          </p:stCondLst>
                                        </p:cTn>
                                        <p:tgtEl>
                                          <p:spTgt spid="10"/>
                                        </p:tgtEl>
                                        <p:attrNameLst>
                                          <p:attrName>style.visibility</p:attrName>
                                        </p:attrNameLst>
                                      </p:cBhvr>
                                      <p:to>
                                        <p:strVal val="hidden"/>
                                      </p:to>
                                    </p:set>
                                  </p:childTnLst>
                                </p:cTn>
                              </p:par>
                              <p:par>
                                <p:cTn id="40" presetID="18" presetClass="exit" presetSubtype="6" fill="hold" grpId="0" nodeType="withEffect">
                                  <p:stCondLst>
                                    <p:cond delay="0"/>
                                  </p:stCondLst>
                                  <p:childTnLst>
                                    <p:animEffect transition="out" filter="strips(downRight)">
                                      <p:cBhvr>
                                        <p:cTn id="41" dur="3000"/>
                                        <p:tgtEl>
                                          <p:spTgt spid="14"/>
                                        </p:tgtEl>
                                      </p:cBhvr>
                                    </p:animEffect>
                                    <p:set>
                                      <p:cBhvr>
                                        <p:cTn id="42" dur="1" fill="hold">
                                          <p:stCondLst>
                                            <p:cond delay="2999"/>
                                          </p:stCondLst>
                                        </p:cTn>
                                        <p:tgtEl>
                                          <p:spTgt spid="14"/>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284571214446593449._szw1280h1280_.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Rectángulo"/>
          <p:cNvSpPr/>
          <p:nvPr/>
        </p:nvSpPr>
        <p:spPr>
          <a:xfrm>
            <a:off x="0" y="0"/>
            <a:ext cx="2285984" cy="2285992"/>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6" presetClass="exit" presetSubtype="32" fill="hold" grpId="0" nodeType="withEffect">
                                  <p:stCondLst>
                                    <p:cond delay="0"/>
                                  </p:stCondLst>
                                  <p:childTnLst>
                                    <p:animEffect transition="out" filter="circle(out)">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6" presetClass="exit" presetSubtype="32" fill="hold" grpId="0" nodeType="withEffect">
                                  <p:stCondLst>
                                    <p:cond delay="0"/>
                                  </p:stCondLst>
                                  <p:childTnLst>
                                    <p:animEffect transition="out" filter="circle(out)">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6" presetClass="exit" presetSubtype="32" fill="hold" grpId="0" nodeType="withEffect">
                                  <p:stCondLst>
                                    <p:cond delay="0"/>
                                  </p:stCondLst>
                                  <p:childTnLst>
                                    <p:animEffect transition="out" filter="circle(out)">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6" presetClass="exit" presetSubtype="32" fill="hold" grpId="0" nodeType="withEffect">
                                  <p:stCondLst>
                                    <p:cond delay="0"/>
                                  </p:stCondLst>
                                  <p:childTnLst>
                                    <p:animEffect transition="out" filter="circle(out)">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6" presetClass="exit" presetSubtype="32" fill="hold" grpId="0" nodeType="withEffect">
                                  <p:stCondLst>
                                    <p:cond delay="0"/>
                                  </p:stCondLst>
                                  <p:childTnLst>
                                    <p:animEffect transition="out" filter="circle(out)">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par>
                                <p:cTn id="22" presetID="6" presetClass="exit" presetSubtype="32" fill="hold" grpId="0" nodeType="withEffect">
                                  <p:stCondLst>
                                    <p:cond delay="0"/>
                                  </p:stCondLst>
                                  <p:childTnLst>
                                    <p:animEffect transition="out" filter="circle(out)">
                                      <p:cBhvr>
                                        <p:cTn id="23" dur="3000"/>
                                        <p:tgtEl>
                                          <p:spTgt spid="13"/>
                                        </p:tgtEl>
                                      </p:cBhvr>
                                    </p:animEffect>
                                    <p:set>
                                      <p:cBhvr>
                                        <p:cTn id="24" dur="1" fill="hold">
                                          <p:stCondLst>
                                            <p:cond delay="2999"/>
                                          </p:stCondLst>
                                        </p:cTn>
                                        <p:tgtEl>
                                          <p:spTgt spid="13"/>
                                        </p:tgtEl>
                                        <p:attrNameLst>
                                          <p:attrName>style.visibility</p:attrName>
                                        </p:attrNameLst>
                                      </p:cBhvr>
                                      <p:to>
                                        <p:strVal val="hidden"/>
                                      </p:to>
                                    </p:set>
                                  </p:childTnLst>
                                </p:cTn>
                              </p:par>
                              <p:par>
                                <p:cTn id="25" presetID="6" presetClass="exit" presetSubtype="32" fill="hold" grpId="0" nodeType="withEffect">
                                  <p:stCondLst>
                                    <p:cond delay="0"/>
                                  </p:stCondLst>
                                  <p:childTnLst>
                                    <p:animEffect transition="out" filter="circle(out)">
                                      <p:cBhvr>
                                        <p:cTn id="26" dur="3000"/>
                                        <p:tgtEl>
                                          <p:spTgt spid="14"/>
                                        </p:tgtEl>
                                      </p:cBhvr>
                                    </p:animEffect>
                                    <p:set>
                                      <p:cBhvr>
                                        <p:cTn id="27" dur="1" fill="hold">
                                          <p:stCondLst>
                                            <p:cond delay="2999"/>
                                          </p:stCondLst>
                                        </p:cTn>
                                        <p:tgtEl>
                                          <p:spTgt spid="14"/>
                                        </p:tgtEl>
                                        <p:attrNameLst>
                                          <p:attrName>style.visibility</p:attrName>
                                        </p:attrNameLst>
                                      </p:cBhvr>
                                      <p:to>
                                        <p:strVal val="hidden"/>
                                      </p:to>
                                    </p:set>
                                  </p:childTnLst>
                                </p:cTn>
                              </p:par>
                              <p:par>
                                <p:cTn id="28" presetID="6" presetClass="exit" presetSubtype="32" fill="hold" grpId="0" nodeType="withEffect">
                                  <p:stCondLst>
                                    <p:cond delay="0"/>
                                  </p:stCondLst>
                                  <p:childTnLst>
                                    <p:animEffect transition="out" filter="circle(out)">
                                      <p:cBhvr>
                                        <p:cTn id="29" dur="3000"/>
                                        <p:tgtEl>
                                          <p:spTgt spid="15"/>
                                        </p:tgtEl>
                                      </p:cBhvr>
                                    </p:animEffect>
                                    <p:set>
                                      <p:cBhvr>
                                        <p:cTn id="30" dur="1" fill="hold">
                                          <p:stCondLst>
                                            <p:cond delay="2999"/>
                                          </p:stCondLst>
                                        </p:cTn>
                                        <p:tgtEl>
                                          <p:spTgt spid="15"/>
                                        </p:tgtEl>
                                        <p:attrNameLst>
                                          <p:attrName>style.visibility</p:attrName>
                                        </p:attrNameLst>
                                      </p:cBhvr>
                                      <p:to>
                                        <p:strVal val="hidden"/>
                                      </p:to>
                                    </p:set>
                                  </p:childTnLst>
                                </p:cTn>
                              </p:par>
                              <p:par>
                                <p:cTn id="31" presetID="3" presetClass="exit" presetSubtype="10" fill="hold" grpId="0" nodeType="withEffect">
                                  <p:stCondLst>
                                    <p:cond delay="0"/>
                                  </p:stCondLst>
                                  <p:childTnLst>
                                    <p:animEffect transition="out" filter="blinds(horizontal)">
                                      <p:cBhvr>
                                        <p:cTn id="32" dur="3000"/>
                                        <p:tgtEl>
                                          <p:spTgt spid="8"/>
                                        </p:tgtEl>
                                      </p:cBhvr>
                                    </p:animEffect>
                                    <p:set>
                                      <p:cBhvr>
                                        <p:cTn id="33" dur="1" fill="hold">
                                          <p:stCondLst>
                                            <p:cond delay="2999"/>
                                          </p:stCondLst>
                                        </p:cTn>
                                        <p:tgtEl>
                                          <p:spTgt spid="8"/>
                                        </p:tgtEl>
                                        <p:attrNameLst>
                                          <p:attrName>style.visibility</p:attrName>
                                        </p:attrNameLst>
                                      </p:cBhvr>
                                      <p:to>
                                        <p:strVal val="hidden"/>
                                      </p:to>
                                    </p:set>
                                  </p:childTnLst>
                                </p:cTn>
                              </p:par>
                              <p:par>
                                <p:cTn id="34" presetID="3" presetClass="exit" presetSubtype="10" fill="hold" grpId="0" nodeType="withEffect">
                                  <p:stCondLst>
                                    <p:cond delay="0"/>
                                  </p:stCondLst>
                                  <p:childTnLst>
                                    <p:animEffect transition="out" filter="blinds(horizontal)">
                                      <p:cBhvr>
                                        <p:cTn id="35" dur="3000"/>
                                        <p:tgtEl>
                                          <p:spTgt spid="9"/>
                                        </p:tgtEl>
                                      </p:cBhvr>
                                    </p:animEffect>
                                    <p:set>
                                      <p:cBhvr>
                                        <p:cTn id="36" dur="1" fill="hold">
                                          <p:stCondLst>
                                            <p:cond delay="2999"/>
                                          </p:stCondLst>
                                        </p:cTn>
                                        <p:tgtEl>
                                          <p:spTgt spid="9"/>
                                        </p:tgtEl>
                                        <p:attrNameLst>
                                          <p:attrName>style.visibility</p:attrName>
                                        </p:attrNameLst>
                                      </p:cBhvr>
                                      <p:to>
                                        <p:strVal val="hidden"/>
                                      </p:to>
                                    </p:set>
                                  </p:childTnLst>
                                </p:cTn>
                              </p:par>
                              <p:par>
                                <p:cTn id="37" presetID="3" presetClass="exit" presetSubtype="10" fill="hold" grpId="0" nodeType="withEffect">
                                  <p:stCondLst>
                                    <p:cond delay="0"/>
                                  </p:stCondLst>
                                  <p:childTnLst>
                                    <p:animEffect transition="out" filter="blinds(horizontal)">
                                      <p:cBhvr>
                                        <p:cTn id="38" dur="3000"/>
                                        <p:tgtEl>
                                          <p:spTgt spid="10"/>
                                        </p:tgtEl>
                                      </p:cBhvr>
                                    </p:animEffect>
                                    <p:set>
                                      <p:cBhvr>
                                        <p:cTn id="39" dur="1" fill="hold">
                                          <p:stCondLst>
                                            <p:cond delay="2999"/>
                                          </p:stCondLst>
                                        </p:cTn>
                                        <p:tgtEl>
                                          <p:spTgt spid="10"/>
                                        </p:tgtEl>
                                        <p:attrNameLst>
                                          <p:attrName>style.visibility</p:attrName>
                                        </p:attrNameLst>
                                      </p:cBhvr>
                                      <p:to>
                                        <p:strVal val="hidden"/>
                                      </p:to>
                                    </p:set>
                                  </p:childTnLst>
                                </p:cTn>
                              </p:par>
                              <p:par>
                                <p:cTn id="40" presetID="3" presetClass="exit" presetSubtype="10" fill="hold" grpId="0" nodeType="withEffect">
                                  <p:stCondLst>
                                    <p:cond delay="0"/>
                                  </p:stCondLst>
                                  <p:childTnLst>
                                    <p:animEffect transition="out" filter="blinds(horizontal)">
                                      <p:cBhvr>
                                        <p:cTn id="41" dur="3000"/>
                                        <p:tgtEl>
                                          <p:spTgt spid="11"/>
                                        </p:tgtEl>
                                      </p:cBhvr>
                                    </p:animEffect>
                                    <p:set>
                                      <p:cBhvr>
                                        <p:cTn id="42" dur="1" fill="hold">
                                          <p:stCondLst>
                                            <p:cond delay="2999"/>
                                          </p:stCondLst>
                                        </p:cTn>
                                        <p:tgtEl>
                                          <p:spTgt spid="11"/>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0336.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Rectángulo"/>
          <p:cNvSpPr/>
          <p:nvPr/>
        </p:nvSpPr>
        <p:spPr>
          <a:xfrm>
            <a:off x="0" y="0"/>
            <a:ext cx="2285984" cy="2285992"/>
          </a:xfrm>
          <a:prstGeom prst="rect">
            <a:avLst/>
          </a:prstGeom>
          <a:solidFill>
            <a:schemeClr val="tx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chemeClr val="tx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chemeClr val="tx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chemeClr val="tx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chemeClr val="tx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chemeClr val="tx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chemeClr val="tx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chemeClr val="tx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chemeClr val="tx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chemeClr val="tx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chemeClr val="tx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chemeClr val="tx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4" presetClass="exit" presetSubtype="32" fill="hold" grpId="0" nodeType="withEffect">
                                  <p:stCondLst>
                                    <p:cond delay="0"/>
                                  </p:stCondLst>
                                  <p:childTnLst>
                                    <p:animEffect transition="out" filter="box(out)">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4" presetClass="exit" presetSubtype="32" fill="hold" grpId="0" nodeType="withEffect">
                                  <p:stCondLst>
                                    <p:cond delay="0"/>
                                  </p:stCondLst>
                                  <p:childTnLst>
                                    <p:animEffect transition="out" filter="box(out)">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4" presetClass="exit" presetSubtype="32" fill="hold" grpId="0" nodeType="withEffect">
                                  <p:stCondLst>
                                    <p:cond delay="0"/>
                                  </p:stCondLst>
                                  <p:childTnLst>
                                    <p:animEffect transition="out" filter="box(out)">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4" presetClass="exit" presetSubtype="32" fill="hold" grpId="0" nodeType="withEffect">
                                  <p:stCondLst>
                                    <p:cond delay="0"/>
                                  </p:stCondLst>
                                  <p:childTnLst>
                                    <p:animEffect transition="out" filter="box(out)">
                                      <p:cBhvr>
                                        <p:cTn id="17" dur="3000"/>
                                        <p:tgtEl>
                                          <p:spTgt spid="8"/>
                                        </p:tgtEl>
                                      </p:cBhvr>
                                    </p:animEffect>
                                    <p:set>
                                      <p:cBhvr>
                                        <p:cTn id="18" dur="1" fill="hold">
                                          <p:stCondLst>
                                            <p:cond delay="2999"/>
                                          </p:stCondLst>
                                        </p:cTn>
                                        <p:tgtEl>
                                          <p:spTgt spid="8"/>
                                        </p:tgtEl>
                                        <p:attrNameLst>
                                          <p:attrName>style.visibility</p:attrName>
                                        </p:attrNameLst>
                                      </p:cBhvr>
                                      <p:to>
                                        <p:strVal val="hidden"/>
                                      </p:to>
                                    </p:set>
                                  </p:childTnLst>
                                </p:cTn>
                              </p:par>
                              <p:par>
                                <p:cTn id="19" presetID="4" presetClass="exit" presetSubtype="32" fill="hold" grpId="0" nodeType="withEffect">
                                  <p:stCondLst>
                                    <p:cond delay="0"/>
                                  </p:stCondLst>
                                  <p:childTnLst>
                                    <p:animEffect transition="out" filter="box(out)">
                                      <p:cBhvr>
                                        <p:cTn id="20" dur="3000"/>
                                        <p:tgtEl>
                                          <p:spTgt spid="9"/>
                                        </p:tgtEl>
                                      </p:cBhvr>
                                    </p:animEffect>
                                    <p:set>
                                      <p:cBhvr>
                                        <p:cTn id="21" dur="1" fill="hold">
                                          <p:stCondLst>
                                            <p:cond delay="2999"/>
                                          </p:stCondLst>
                                        </p:cTn>
                                        <p:tgtEl>
                                          <p:spTgt spid="9"/>
                                        </p:tgtEl>
                                        <p:attrNameLst>
                                          <p:attrName>style.visibility</p:attrName>
                                        </p:attrNameLst>
                                      </p:cBhvr>
                                      <p:to>
                                        <p:strVal val="hidden"/>
                                      </p:to>
                                    </p:set>
                                  </p:childTnLst>
                                </p:cTn>
                              </p:par>
                              <p:par>
                                <p:cTn id="22" presetID="4" presetClass="exit" presetSubtype="32" fill="hold" grpId="0" nodeType="withEffect">
                                  <p:stCondLst>
                                    <p:cond delay="0"/>
                                  </p:stCondLst>
                                  <p:childTnLst>
                                    <p:animEffect transition="out" filter="box(out)">
                                      <p:cBhvr>
                                        <p:cTn id="23" dur="3000"/>
                                        <p:tgtEl>
                                          <p:spTgt spid="10"/>
                                        </p:tgtEl>
                                      </p:cBhvr>
                                    </p:animEffect>
                                    <p:set>
                                      <p:cBhvr>
                                        <p:cTn id="24" dur="1" fill="hold">
                                          <p:stCondLst>
                                            <p:cond delay="2999"/>
                                          </p:stCondLst>
                                        </p:cTn>
                                        <p:tgtEl>
                                          <p:spTgt spid="10"/>
                                        </p:tgtEl>
                                        <p:attrNameLst>
                                          <p:attrName>style.visibility</p:attrName>
                                        </p:attrNameLst>
                                      </p:cBhvr>
                                      <p:to>
                                        <p:strVal val="hidden"/>
                                      </p:to>
                                    </p:set>
                                  </p:childTnLst>
                                </p:cTn>
                              </p:par>
                              <p:par>
                                <p:cTn id="25" presetID="4" presetClass="exit" presetSubtype="32" fill="hold" grpId="0" nodeType="withEffect">
                                  <p:stCondLst>
                                    <p:cond delay="0"/>
                                  </p:stCondLst>
                                  <p:childTnLst>
                                    <p:animEffect transition="out" filter="box(out)">
                                      <p:cBhvr>
                                        <p:cTn id="26" dur="3000"/>
                                        <p:tgtEl>
                                          <p:spTgt spid="12"/>
                                        </p:tgtEl>
                                      </p:cBhvr>
                                    </p:animEffect>
                                    <p:set>
                                      <p:cBhvr>
                                        <p:cTn id="27" dur="1" fill="hold">
                                          <p:stCondLst>
                                            <p:cond delay="2999"/>
                                          </p:stCondLst>
                                        </p:cTn>
                                        <p:tgtEl>
                                          <p:spTgt spid="12"/>
                                        </p:tgtEl>
                                        <p:attrNameLst>
                                          <p:attrName>style.visibility</p:attrName>
                                        </p:attrNameLst>
                                      </p:cBhvr>
                                      <p:to>
                                        <p:strVal val="hidden"/>
                                      </p:to>
                                    </p:set>
                                  </p:childTnLst>
                                </p:cTn>
                              </p:par>
                              <p:par>
                                <p:cTn id="28" presetID="4" presetClass="exit" presetSubtype="32" fill="hold" grpId="0" nodeType="withEffect">
                                  <p:stCondLst>
                                    <p:cond delay="0"/>
                                  </p:stCondLst>
                                  <p:childTnLst>
                                    <p:animEffect transition="out" filter="box(out)">
                                      <p:cBhvr>
                                        <p:cTn id="29" dur="3000"/>
                                        <p:tgtEl>
                                          <p:spTgt spid="13"/>
                                        </p:tgtEl>
                                      </p:cBhvr>
                                    </p:animEffect>
                                    <p:set>
                                      <p:cBhvr>
                                        <p:cTn id="30" dur="1" fill="hold">
                                          <p:stCondLst>
                                            <p:cond delay="2999"/>
                                          </p:stCondLst>
                                        </p:cTn>
                                        <p:tgtEl>
                                          <p:spTgt spid="13"/>
                                        </p:tgtEl>
                                        <p:attrNameLst>
                                          <p:attrName>style.visibility</p:attrName>
                                        </p:attrNameLst>
                                      </p:cBhvr>
                                      <p:to>
                                        <p:strVal val="hidden"/>
                                      </p:to>
                                    </p:set>
                                  </p:childTnLst>
                                </p:cTn>
                              </p:par>
                              <p:par>
                                <p:cTn id="31" presetID="4" presetClass="exit" presetSubtype="32" fill="hold" grpId="0" nodeType="withEffect">
                                  <p:stCondLst>
                                    <p:cond delay="0"/>
                                  </p:stCondLst>
                                  <p:childTnLst>
                                    <p:animEffect transition="out" filter="box(out)">
                                      <p:cBhvr>
                                        <p:cTn id="32" dur="3000"/>
                                        <p:tgtEl>
                                          <p:spTgt spid="14"/>
                                        </p:tgtEl>
                                      </p:cBhvr>
                                    </p:animEffect>
                                    <p:set>
                                      <p:cBhvr>
                                        <p:cTn id="33" dur="1" fill="hold">
                                          <p:stCondLst>
                                            <p:cond delay="2999"/>
                                          </p:stCondLst>
                                        </p:cTn>
                                        <p:tgtEl>
                                          <p:spTgt spid="14"/>
                                        </p:tgtEl>
                                        <p:attrNameLst>
                                          <p:attrName>style.visibility</p:attrName>
                                        </p:attrNameLst>
                                      </p:cBhvr>
                                      <p:to>
                                        <p:strVal val="hidden"/>
                                      </p:to>
                                    </p:set>
                                  </p:childTnLst>
                                </p:cTn>
                              </p:par>
                              <p:par>
                                <p:cTn id="34" presetID="4" presetClass="exit" presetSubtype="32" fill="hold" grpId="0" nodeType="withEffect">
                                  <p:stCondLst>
                                    <p:cond delay="0"/>
                                  </p:stCondLst>
                                  <p:childTnLst>
                                    <p:animEffect transition="out" filter="box(out)">
                                      <p:cBhvr>
                                        <p:cTn id="35" dur="3000"/>
                                        <p:tgtEl>
                                          <p:spTgt spid="7"/>
                                        </p:tgtEl>
                                      </p:cBhvr>
                                    </p:animEffect>
                                    <p:set>
                                      <p:cBhvr>
                                        <p:cTn id="36" dur="1" fill="hold">
                                          <p:stCondLst>
                                            <p:cond delay="2999"/>
                                          </p:stCondLst>
                                        </p:cTn>
                                        <p:tgtEl>
                                          <p:spTgt spid="7"/>
                                        </p:tgtEl>
                                        <p:attrNameLst>
                                          <p:attrName>style.visibility</p:attrName>
                                        </p:attrNameLst>
                                      </p:cBhvr>
                                      <p:to>
                                        <p:strVal val="hidden"/>
                                      </p:to>
                                    </p:set>
                                  </p:childTnLst>
                                </p:cTn>
                              </p:par>
                              <p:par>
                                <p:cTn id="37" presetID="4" presetClass="exit" presetSubtype="32" fill="hold" grpId="0" nodeType="withEffect">
                                  <p:stCondLst>
                                    <p:cond delay="0"/>
                                  </p:stCondLst>
                                  <p:childTnLst>
                                    <p:animEffect transition="out" filter="box(out)">
                                      <p:cBhvr>
                                        <p:cTn id="38" dur="3000"/>
                                        <p:tgtEl>
                                          <p:spTgt spid="11"/>
                                        </p:tgtEl>
                                      </p:cBhvr>
                                    </p:animEffect>
                                    <p:set>
                                      <p:cBhvr>
                                        <p:cTn id="39" dur="1" fill="hold">
                                          <p:stCondLst>
                                            <p:cond delay="2999"/>
                                          </p:stCondLst>
                                        </p:cTn>
                                        <p:tgtEl>
                                          <p:spTgt spid="11"/>
                                        </p:tgtEl>
                                        <p:attrNameLst>
                                          <p:attrName>style.visibility</p:attrName>
                                        </p:attrNameLst>
                                      </p:cBhvr>
                                      <p:to>
                                        <p:strVal val="hidden"/>
                                      </p:to>
                                    </p:set>
                                  </p:childTnLst>
                                </p:cTn>
                              </p:par>
                              <p:par>
                                <p:cTn id="40" presetID="4" presetClass="exit" presetSubtype="32" fill="hold" grpId="0" nodeType="withEffect">
                                  <p:stCondLst>
                                    <p:cond delay="0"/>
                                  </p:stCondLst>
                                  <p:childTnLst>
                                    <p:animEffect transition="out" filter="box(out)">
                                      <p:cBhvr>
                                        <p:cTn id="41" dur="3000"/>
                                        <p:tgtEl>
                                          <p:spTgt spid="15"/>
                                        </p:tgtEl>
                                      </p:cBhvr>
                                    </p:animEffect>
                                    <p:set>
                                      <p:cBhvr>
                                        <p:cTn id="42" dur="1" fill="hold">
                                          <p:stCondLst>
                                            <p:cond delay="2999"/>
                                          </p:stCondLst>
                                        </p:cTn>
                                        <p:tgtEl>
                                          <p:spTgt spid="15"/>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g_6027_rec.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Rectángulo"/>
          <p:cNvSpPr/>
          <p:nvPr/>
        </p:nvSpPr>
        <p:spPr>
          <a:xfrm>
            <a:off x="0" y="0"/>
            <a:ext cx="2285984" cy="2285992"/>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3" presetClass="exit" presetSubtype="5" fill="hold" grpId="0" nodeType="withEffect">
                                  <p:stCondLst>
                                    <p:cond delay="0"/>
                                  </p:stCondLst>
                                  <p:childTnLst>
                                    <p:animEffect transition="out" filter="blinds(vertical)">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3" presetClass="exit" presetSubtype="5" fill="hold" grpId="0" nodeType="withEffect">
                                  <p:stCondLst>
                                    <p:cond delay="0"/>
                                  </p:stCondLst>
                                  <p:childTnLst>
                                    <p:animEffect transition="out" filter="blinds(vertical)">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3" presetClass="exit" presetSubtype="5" fill="hold" grpId="0" nodeType="withEffect">
                                  <p:stCondLst>
                                    <p:cond delay="0"/>
                                  </p:stCondLst>
                                  <p:childTnLst>
                                    <p:animEffect transition="out" filter="blinds(vertical)">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3" presetClass="exit" presetSubtype="5" fill="hold" grpId="0" nodeType="withEffect">
                                  <p:stCondLst>
                                    <p:cond delay="0"/>
                                  </p:stCondLst>
                                  <p:childTnLst>
                                    <p:animEffect transition="out" filter="blinds(vertical)">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3" presetClass="exit" presetSubtype="5" fill="hold" grpId="0" nodeType="withEffect">
                                  <p:stCondLst>
                                    <p:cond delay="0"/>
                                  </p:stCondLst>
                                  <p:childTnLst>
                                    <p:animEffect transition="out" filter="blinds(vertical)">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par>
                                <p:cTn id="22" presetID="3" presetClass="exit" presetSubtype="5" fill="hold" grpId="0" nodeType="withEffect">
                                  <p:stCondLst>
                                    <p:cond delay="0"/>
                                  </p:stCondLst>
                                  <p:childTnLst>
                                    <p:animEffect transition="out" filter="blinds(vertical)">
                                      <p:cBhvr>
                                        <p:cTn id="23" dur="3000"/>
                                        <p:tgtEl>
                                          <p:spTgt spid="13"/>
                                        </p:tgtEl>
                                      </p:cBhvr>
                                    </p:animEffect>
                                    <p:set>
                                      <p:cBhvr>
                                        <p:cTn id="24" dur="1" fill="hold">
                                          <p:stCondLst>
                                            <p:cond delay="2999"/>
                                          </p:stCondLst>
                                        </p:cTn>
                                        <p:tgtEl>
                                          <p:spTgt spid="13"/>
                                        </p:tgtEl>
                                        <p:attrNameLst>
                                          <p:attrName>style.visibility</p:attrName>
                                        </p:attrNameLst>
                                      </p:cBhvr>
                                      <p:to>
                                        <p:strVal val="hidden"/>
                                      </p:to>
                                    </p:set>
                                  </p:childTnLst>
                                </p:cTn>
                              </p:par>
                              <p:par>
                                <p:cTn id="25" presetID="3" presetClass="exit" presetSubtype="5" fill="hold" grpId="0" nodeType="withEffect">
                                  <p:stCondLst>
                                    <p:cond delay="0"/>
                                  </p:stCondLst>
                                  <p:childTnLst>
                                    <p:animEffect transition="out" filter="blinds(vertical)">
                                      <p:cBhvr>
                                        <p:cTn id="26" dur="3000"/>
                                        <p:tgtEl>
                                          <p:spTgt spid="14"/>
                                        </p:tgtEl>
                                      </p:cBhvr>
                                    </p:animEffect>
                                    <p:set>
                                      <p:cBhvr>
                                        <p:cTn id="27" dur="1" fill="hold">
                                          <p:stCondLst>
                                            <p:cond delay="2999"/>
                                          </p:stCondLst>
                                        </p:cTn>
                                        <p:tgtEl>
                                          <p:spTgt spid="14"/>
                                        </p:tgtEl>
                                        <p:attrNameLst>
                                          <p:attrName>style.visibility</p:attrName>
                                        </p:attrNameLst>
                                      </p:cBhvr>
                                      <p:to>
                                        <p:strVal val="hidden"/>
                                      </p:to>
                                    </p:set>
                                  </p:childTnLst>
                                </p:cTn>
                              </p:par>
                              <p:par>
                                <p:cTn id="28" presetID="3" presetClass="exit" presetSubtype="5" fill="hold" grpId="0" nodeType="withEffect">
                                  <p:stCondLst>
                                    <p:cond delay="0"/>
                                  </p:stCondLst>
                                  <p:childTnLst>
                                    <p:animEffect transition="out" filter="blinds(vertical)">
                                      <p:cBhvr>
                                        <p:cTn id="29" dur="3000"/>
                                        <p:tgtEl>
                                          <p:spTgt spid="15"/>
                                        </p:tgtEl>
                                      </p:cBhvr>
                                    </p:animEffect>
                                    <p:set>
                                      <p:cBhvr>
                                        <p:cTn id="30" dur="1" fill="hold">
                                          <p:stCondLst>
                                            <p:cond delay="2999"/>
                                          </p:stCondLst>
                                        </p:cTn>
                                        <p:tgtEl>
                                          <p:spTgt spid="15"/>
                                        </p:tgtEl>
                                        <p:attrNameLst>
                                          <p:attrName>style.visibility</p:attrName>
                                        </p:attrNameLst>
                                      </p:cBhvr>
                                      <p:to>
                                        <p:strVal val="hidden"/>
                                      </p:to>
                                    </p:set>
                                  </p:childTnLst>
                                </p:cTn>
                              </p:par>
                              <p:par>
                                <p:cTn id="31" presetID="4" presetClass="exit" presetSubtype="32" fill="hold" grpId="0" nodeType="withEffect">
                                  <p:stCondLst>
                                    <p:cond delay="0"/>
                                  </p:stCondLst>
                                  <p:childTnLst>
                                    <p:animEffect transition="out" filter="box(out)">
                                      <p:cBhvr>
                                        <p:cTn id="32" dur="3000"/>
                                        <p:tgtEl>
                                          <p:spTgt spid="8"/>
                                        </p:tgtEl>
                                      </p:cBhvr>
                                    </p:animEffect>
                                    <p:set>
                                      <p:cBhvr>
                                        <p:cTn id="33" dur="1" fill="hold">
                                          <p:stCondLst>
                                            <p:cond delay="2999"/>
                                          </p:stCondLst>
                                        </p:cTn>
                                        <p:tgtEl>
                                          <p:spTgt spid="8"/>
                                        </p:tgtEl>
                                        <p:attrNameLst>
                                          <p:attrName>style.visibility</p:attrName>
                                        </p:attrNameLst>
                                      </p:cBhvr>
                                      <p:to>
                                        <p:strVal val="hidden"/>
                                      </p:to>
                                    </p:set>
                                  </p:childTnLst>
                                </p:cTn>
                              </p:par>
                              <p:par>
                                <p:cTn id="34" presetID="4" presetClass="exit" presetSubtype="32" fill="hold" grpId="0" nodeType="withEffect">
                                  <p:stCondLst>
                                    <p:cond delay="0"/>
                                  </p:stCondLst>
                                  <p:childTnLst>
                                    <p:animEffect transition="out" filter="box(out)">
                                      <p:cBhvr>
                                        <p:cTn id="35" dur="3000"/>
                                        <p:tgtEl>
                                          <p:spTgt spid="9"/>
                                        </p:tgtEl>
                                      </p:cBhvr>
                                    </p:animEffect>
                                    <p:set>
                                      <p:cBhvr>
                                        <p:cTn id="36" dur="1" fill="hold">
                                          <p:stCondLst>
                                            <p:cond delay="2999"/>
                                          </p:stCondLst>
                                        </p:cTn>
                                        <p:tgtEl>
                                          <p:spTgt spid="9"/>
                                        </p:tgtEl>
                                        <p:attrNameLst>
                                          <p:attrName>style.visibility</p:attrName>
                                        </p:attrNameLst>
                                      </p:cBhvr>
                                      <p:to>
                                        <p:strVal val="hidden"/>
                                      </p:to>
                                    </p:set>
                                  </p:childTnLst>
                                </p:cTn>
                              </p:par>
                              <p:par>
                                <p:cTn id="37" presetID="4" presetClass="exit" presetSubtype="32" fill="hold" grpId="0" nodeType="withEffect">
                                  <p:stCondLst>
                                    <p:cond delay="0"/>
                                  </p:stCondLst>
                                  <p:childTnLst>
                                    <p:animEffect transition="out" filter="box(out)">
                                      <p:cBhvr>
                                        <p:cTn id="38" dur="3000"/>
                                        <p:tgtEl>
                                          <p:spTgt spid="10"/>
                                        </p:tgtEl>
                                      </p:cBhvr>
                                    </p:animEffect>
                                    <p:set>
                                      <p:cBhvr>
                                        <p:cTn id="39" dur="1" fill="hold">
                                          <p:stCondLst>
                                            <p:cond delay="2999"/>
                                          </p:stCondLst>
                                        </p:cTn>
                                        <p:tgtEl>
                                          <p:spTgt spid="10"/>
                                        </p:tgtEl>
                                        <p:attrNameLst>
                                          <p:attrName>style.visibility</p:attrName>
                                        </p:attrNameLst>
                                      </p:cBhvr>
                                      <p:to>
                                        <p:strVal val="hidden"/>
                                      </p:to>
                                    </p:set>
                                  </p:childTnLst>
                                </p:cTn>
                              </p:par>
                              <p:par>
                                <p:cTn id="40" presetID="4" presetClass="exit" presetSubtype="32" fill="hold" grpId="0" nodeType="withEffect">
                                  <p:stCondLst>
                                    <p:cond delay="0"/>
                                  </p:stCondLst>
                                  <p:childTnLst>
                                    <p:animEffect transition="out" filter="box(out)">
                                      <p:cBhvr>
                                        <p:cTn id="41" dur="3000"/>
                                        <p:tgtEl>
                                          <p:spTgt spid="11"/>
                                        </p:tgtEl>
                                      </p:cBhvr>
                                    </p:animEffect>
                                    <p:set>
                                      <p:cBhvr>
                                        <p:cTn id="42" dur="1" fill="hold">
                                          <p:stCondLst>
                                            <p:cond delay="2999"/>
                                          </p:stCondLst>
                                        </p:cTn>
                                        <p:tgtEl>
                                          <p:spTgt spid="11"/>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n145303231324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0" y="0"/>
            <a:ext cx="2285984"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13" presetClass="exit" presetSubtype="16" fill="hold" grpId="0" nodeType="withEffect">
                                  <p:stCondLst>
                                    <p:cond delay="0"/>
                                  </p:stCondLst>
                                  <p:childTnLst>
                                    <p:animEffect transition="out" filter="plus(in)">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13" presetClass="exit" presetSubtype="16" fill="hold" grpId="0" nodeType="withEffect">
                                  <p:stCondLst>
                                    <p:cond delay="0"/>
                                  </p:stCondLst>
                                  <p:childTnLst>
                                    <p:animEffect transition="out" filter="plus(in)">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13" presetClass="exit" presetSubtype="16" fill="hold" grpId="0" nodeType="withEffect">
                                  <p:stCondLst>
                                    <p:cond delay="0"/>
                                  </p:stCondLst>
                                  <p:childTnLst>
                                    <p:animEffect transition="out" filter="plus(in)">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6" presetClass="exit" presetSubtype="16" fill="hold" grpId="0" nodeType="withEffect">
                                  <p:stCondLst>
                                    <p:cond delay="0"/>
                                  </p:stCondLst>
                                  <p:childTnLst>
                                    <p:animEffect transition="out" filter="circle(in)">
                                      <p:cBhvr>
                                        <p:cTn id="17" dur="3000"/>
                                        <p:tgtEl>
                                          <p:spTgt spid="8"/>
                                        </p:tgtEl>
                                      </p:cBhvr>
                                    </p:animEffect>
                                    <p:set>
                                      <p:cBhvr>
                                        <p:cTn id="18" dur="1" fill="hold">
                                          <p:stCondLst>
                                            <p:cond delay="2999"/>
                                          </p:stCondLst>
                                        </p:cTn>
                                        <p:tgtEl>
                                          <p:spTgt spid="8"/>
                                        </p:tgtEl>
                                        <p:attrNameLst>
                                          <p:attrName>style.visibility</p:attrName>
                                        </p:attrNameLst>
                                      </p:cBhvr>
                                      <p:to>
                                        <p:strVal val="hidden"/>
                                      </p:to>
                                    </p:set>
                                  </p:childTnLst>
                                </p:cTn>
                              </p:par>
                              <p:par>
                                <p:cTn id="19" presetID="6" presetClass="exit" presetSubtype="16" fill="hold" grpId="0" nodeType="withEffect">
                                  <p:stCondLst>
                                    <p:cond delay="0"/>
                                  </p:stCondLst>
                                  <p:childTnLst>
                                    <p:animEffect transition="out" filter="circle(in)">
                                      <p:cBhvr>
                                        <p:cTn id="20" dur="3000"/>
                                        <p:tgtEl>
                                          <p:spTgt spid="9"/>
                                        </p:tgtEl>
                                      </p:cBhvr>
                                    </p:animEffect>
                                    <p:set>
                                      <p:cBhvr>
                                        <p:cTn id="21" dur="1" fill="hold">
                                          <p:stCondLst>
                                            <p:cond delay="2999"/>
                                          </p:stCondLst>
                                        </p:cTn>
                                        <p:tgtEl>
                                          <p:spTgt spid="9"/>
                                        </p:tgtEl>
                                        <p:attrNameLst>
                                          <p:attrName>style.visibility</p:attrName>
                                        </p:attrNameLst>
                                      </p:cBhvr>
                                      <p:to>
                                        <p:strVal val="hidden"/>
                                      </p:to>
                                    </p:set>
                                  </p:childTnLst>
                                </p:cTn>
                              </p:par>
                              <p:par>
                                <p:cTn id="22" presetID="6" presetClass="exit" presetSubtype="16" fill="hold" grpId="0" nodeType="withEffect">
                                  <p:stCondLst>
                                    <p:cond delay="0"/>
                                  </p:stCondLst>
                                  <p:childTnLst>
                                    <p:animEffect transition="out" filter="circle(in)">
                                      <p:cBhvr>
                                        <p:cTn id="23" dur="3000"/>
                                        <p:tgtEl>
                                          <p:spTgt spid="10"/>
                                        </p:tgtEl>
                                      </p:cBhvr>
                                    </p:animEffect>
                                    <p:set>
                                      <p:cBhvr>
                                        <p:cTn id="24" dur="1" fill="hold">
                                          <p:stCondLst>
                                            <p:cond delay="2999"/>
                                          </p:stCondLst>
                                        </p:cTn>
                                        <p:tgtEl>
                                          <p:spTgt spid="10"/>
                                        </p:tgtEl>
                                        <p:attrNameLst>
                                          <p:attrName>style.visibility</p:attrName>
                                        </p:attrNameLst>
                                      </p:cBhvr>
                                      <p:to>
                                        <p:strVal val="hidden"/>
                                      </p:to>
                                    </p:set>
                                  </p:childTnLst>
                                </p:cTn>
                              </p:par>
                              <p:par>
                                <p:cTn id="25" presetID="13" presetClass="exit" presetSubtype="16" fill="hold" grpId="0" nodeType="withEffect">
                                  <p:stCondLst>
                                    <p:cond delay="0"/>
                                  </p:stCondLst>
                                  <p:childTnLst>
                                    <p:animEffect transition="out" filter="plus(in)">
                                      <p:cBhvr>
                                        <p:cTn id="26" dur="3000"/>
                                        <p:tgtEl>
                                          <p:spTgt spid="12"/>
                                        </p:tgtEl>
                                      </p:cBhvr>
                                    </p:animEffect>
                                    <p:set>
                                      <p:cBhvr>
                                        <p:cTn id="27" dur="1" fill="hold">
                                          <p:stCondLst>
                                            <p:cond delay="2999"/>
                                          </p:stCondLst>
                                        </p:cTn>
                                        <p:tgtEl>
                                          <p:spTgt spid="12"/>
                                        </p:tgtEl>
                                        <p:attrNameLst>
                                          <p:attrName>style.visibility</p:attrName>
                                        </p:attrNameLst>
                                      </p:cBhvr>
                                      <p:to>
                                        <p:strVal val="hidden"/>
                                      </p:to>
                                    </p:set>
                                  </p:childTnLst>
                                </p:cTn>
                              </p:par>
                              <p:par>
                                <p:cTn id="28" presetID="13" presetClass="exit" presetSubtype="16" fill="hold" grpId="0" nodeType="withEffect">
                                  <p:stCondLst>
                                    <p:cond delay="0"/>
                                  </p:stCondLst>
                                  <p:childTnLst>
                                    <p:animEffect transition="out" filter="plus(in)">
                                      <p:cBhvr>
                                        <p:cTn id="29" dur="3000"/>
                                        <p:tgtEl>
                                          <p:spTgt spid="13"/>
                                        </p:tgtEl>
                                      </p:cBhvr>
                                    </p:animEffect>
                                    <p:set>
                                      <p:cBhvr>
                                        <p:cTn id="30" dur="1" fill="hold">
                                          <p:stCondLst>
                                            <p:cond delay="2999"/>
                                          </p:stCondLst>
                                        </p:cTn>
                                        <p:tgtEl>
                                          <p:spTgt spid="13"/>
                                        </p:tgtEl>
                                        <p:attrNameLst>
                                          <p:attrName>style.visibility</p:attrName>
                                        </p:attrNameLst>
                                      </p:cBhvr>
                                      <p:to>
                                        <p:strVal val="hidden"/>
                                      </p:to>
                                    </p:set>
                                  </p:childTnLst>
                                </p:cTn>
                              </p:par>
                              <p:par>
                                <p:cTn id="31" presetID="13" presetClass="exit" presetSubtype="16" fill="hold" grpId="0" nodeType="withEffect">
                                  <p:stCondLst>
                                    <p:cond delay="0"/>
                                  </p:stCondLst>
                                  <p:childTnLst>
                                    <p:animEffect transition="out" filter="plus(in)">
                                      <p:cBhvr>
                                        <p:cTn id="32" dur="3000"/>
                                        <p:tgtEl>
                                          <p:spTgt spid="14"/>
                                        </p:tgtEl>
                                      </p:cBhvr>
                                    </p:animEffect>
                                    <p:set>
                                      <p:cBhvr>
                                        <p:cTn id="33" dur="1" fill="hold">
                                          <p:stCondLst>
                                            <p:cond delay="2999"/>
                                          </p:stCondLst>
                                        </p:cTn>
                                        <p:tgtEl>
                                          <p:spTgt spid="14"/>
                                        </p:tgtEl>
                                        <p:attrNameLst>
                                          <p:attrName>style.visibility</p:attrName>
                                        </p:attrNameLst>
                                      </p:cBhvr>
                                      <p:to>
                                        <p:strVal val="hidden"/>
                                      </p:to>
                                    </p:set>
                                  </p:childTnLst>
                                </p:cTn>
                              </p:par>
                              <p:par>
                                <p:cTn id="34" presetID="13" presetClass="exit" presetSubtype="16" fill="hold" grpId="0" nodeType="withEffect">
                                  <p:stCondLst>
                                    <p:cond delay="0"/>
                                  </p:stCondLst>
                                  <p:childTnLst>
                                    <p:animEffect transition="out" filter="plus(in)">
                                      <p:cBhvr>
                                        <p:cTn id="35" dur="3000"/>
                                        <p:tgtEl>
                                          <p:spTgt spid="7"/>
                                        </p:tgtEl>
                                      </p:cBhvr>
                                    </p:animEffect>
                                    <p:set>
                                      <p:cBhvr>
                                        <p:cTn id="36" dur="1" fill="hold">
                                          <p:stCondLst>
                                            <p:cond delay="2999"/>
                                          </p:stCondLst>
                                        </p:cTn>
                                        <p:tgtEl>
                                          <p:spTgt spid="7"/>
                                        </p:tgtEl>
                                        <p:attrNameLst>
                                          <p:attrName>style.visibility</p:attrName>
                                        </p:attrNameLst>
                                      </p:cBhvr>
                                      <p:to>
                                        <p:strVal val="hidden"/>
                                      </p:to>
                                    </p:set>
                                  </p:childTnLst>
                                </p:cTn>
                              </p:par>
                              <p:par>
                                <p:cTn id="37" presetID="6" presetClass="exit" presetSubtype="16" fill="hold" grpId="0" nodeType="withEffect">
                                  <p:stCondLst>
                                    <p:cond delay="0"/>
                                  </p:stCondLst>
                                  <p:childTnLst>
                                    <p:animEffect transition="out" filter="circle(in)">
                                      <p:cBhvr>
                                        <p:cTn id="38" dur="3000"/>
                                        <p:tgtEl>
                                          <p:spTgt spid="11"/>
                                        </p:tgtEl>
                                      </p:cBhvr>
                                    </p:animEffect>
                                    <p:set>
                                      <p:cBhvr>
                                        <p:cTn id="39" dur="1" fill="hold">
                                          <p:stCondLst>
                                            <p:cond delay="2999"/>
                                          </p:stCondLst>
                                        </p:cTn>
                                        <p:tgtEl>
                                          <p:spTgt spid="11"/>
                                        </p:tgtEl>
                                        <p:attrNameLst>
                                          <p:attrName>style.visibility</p:attrName>
                                        </p:attrNameLst>
                                      </p:cBhvr>
                                      <p:to>
                                        <p:strVal val="hidden"/>
                                      </p:to>
                                    </p:set>
                                  </p:childTnLst>
                                </p:cTn>
                              </p:par>
                              <p:par>
                                <p:cTn id="40" presetID="13" presetClass="exit" presetSubtype="16" fill="hold" grpId="0" nodeType="withEffect">
                                  <p:stCondLst>
                                    <p:cond delay="0"/>
                                  </p:stCondLst>
                                  <p:childTnLst>
                                    <p:animEffect transition="out" filter="plus(in)">
                                      <p:cBhvr>
                                        <p:cTn id="41" dur="3000"/>
                                        <p:tgtEl>
                                          <p:spTgt spid="15"/>
                                        </p:tgtEl>
                                      </p:cBhvr>
                                    </p:animEffect>
                                    <p:set>
                                      <p:cBhvr>
                                        <p:cTn id="42" dur="1" fill="hold">
                                          <p:stCondLst>
                                            <p:cond delay="2999"/>
                                          </p:stCondLst>
                                        </p:cTn>
                                        <p:tgtEl>
                                          <p:spTgt spid="15"/>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0" y="0"/>
            <a:ext cx="2285984" cy="2285992"/>
          </a:xfrm>
          <a:prstGeom prst="rect">
            <a:avLst/>
          </a:prstGeom>
          <a:solidFill>
            <a:schemeClr val="accent2">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chemeClr val="accent2">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chemeClr val="accent2">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chemeClr val="accent2">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chemeClr val="accent2">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chemeClr val="accent2">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chemeClr val="accent2">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chemeClr val="accent2">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chemeClr val="accent2">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chemeClr val="accent2">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chemeClr val="accent2">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chemeClr val="accent2">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18" presetClass="exit" presetSubtype="12" fill="hold" grpId="0" nodeType="withEffect">
                                  <p:stCondLst>
                                    <p:cond delay="0"/>
                                  </p:stCondLst>
                                  <p:childTnLst>
                                    <p:animEffect transition="out" filter="strips(downLeft)">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18" presetClass="exit" presetSubtype="12" fill="hold" grpId="0" nodeType="withEffect">
                                  <p:stCondLst>
                                    <p:cond delay="0"/>
                                  </p:stCondLst>
                                  <p:childTnLst>
                                    <p:animEffect transition="out" filter="strips(downLeft)">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18" presetClass="exit" presetSubtype="12" fill="hold" grpId="0" nodeType="withEffect">
                                  <p:stCondLst>
                                    <p:cond delay="0"/>
                                  </p:stCondLst>
                                  <p:childTnLst>
                                    <p:animEffect transition="out" filter="strips(downLeft)">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18" presetClass="exit" presetSubtype="12" fill="hold" grpId="0" nodeType="withEffect">
                                  <p:stCondLst>
                                    <p:cond delay="0"/>
                                  </p:stCondLst>
                                  <p:childTnLst>
                                    <p:animEffect transition="out" filter="strips(downLeft)">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18" presetClass="exit" presetSubtype="3" fill="hold" grpId="0" nodeType="withEffect">
                                  <p:stCondLst>
                                    <p:cond delay="0"/>
                                  </p:stCondLst>
                                  <p:childTnLst>
                                    <p:animEffect transition="out" filter="strips(upRight)">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par>
                                <p:cTn id="22" presetID="18" presetClass="exit" presetSubtype="3" fill="hold" grpId="0" nodeType="withEffect">
                                  <p:stCondLst>
                                    <p:cond delay="0"/>
                                  </p:stCondLst>
                                  <p:childTnLst>
                                    <p:animEffect transition="out" filter="strips(upRight)">
                                      <p:cBhvr>
                                        <p:cTn id="23" dur="3000"/>
                                        <p:tgtEl>
                                          <p:spTgt spid="13"/>
                                        </p:tgtEl>
                                      </p:cBhvr>
                                    </p:animEffect>
                                    <p:set>
                                      <p:cBhvr>
                                        <p:cTn id="24" dur="1" fill="hold">
                                          <p:stCondLst>
                                            <p:cond delay="2999"/>
                                          </p:stCondLst>
                                        </p:cTn>
                                        <p:tgtEl>
                                          <p:spTgt spid="13"/>
                                        </p:tgtEl>
                                        <p:attrNameLst>
                                          <p:attrName>style.visibility</p:attrName>
                                        </p:attrNameLst>
                                      </p:cBhvr>
                                      <p:to>
                                        <p:strVal val="hidden"/>
                                      </p:to>
                                    </p:set>
                                  </p:childTnLst>
                                </p:cTn>
                              </p:par>
                              <p:par>
                                <p:cTn id="25" presetID="18" presetClass="exit" presetSubtype="3" fill="hold" grpId="0" nodeType="withEffect">
                                  <p:stCondLst>
                                    <p:cond delay="0"/>
                                  </p:stCondLst>
                                  <p:childTnLst>
                                    <p:animEffect transition="out" filter="strips(upRight)">
                                      <p:cBhvr>
                                        <p:cTn id="26" dur="3000"/>
                                        <p:tgtEl>
                                          <p:spTgt spid="14"/>
                                        </p:tgtEl>
                                      </p:cBhvr>
                                    </p:animEffect>
                                    <p:set>
                                      <p:cBhvr>
                                        <p:cTn id="27" dur="1" fill="hold">
                                          <p:stCondLst>
                                            <p:cond delay="2999"/>
                                          </p:stCondLst>
                                        </p:cTn>
                                        <p:tgtEl>
                                          <p:spTgt spid="14"/>
                                        </p:tgtEl>
                                        <p:attrNameLst>
                                          <p:attrName>style.visibility</p:attrName>
                                        </p:attrNameLst>
                                      </p:cBhvr>
                                      <p:to>
                                        <p:strVal val="hidden"/>
                                      </p:to>
                                    </p:set>
                                  </p:childTnLst>
                                </p:cTn>
                              </p:par>
                              <p:par>
                                <p:cTn id="28" presetID="18" presetClass="exit" presetSubtype="3" fill="hold" grpId="0" nodeType="withEffect">
                                  <p:stCondLst>
                                    <p:cond delay="0"/>
                                  </p:stCondLst>
                                  <p:childTnLst>
                                    <p:animEffect transition="out" filter="strips(upRight)">
                                      <p:cBhvr>
                                        <p:cTn id="29" dur="3000"/>
                                        <p:tgtEl>
                                          <p:spTgt spid="15"/>
                                        </p:tgtEl>
                                      </p:cBhvr>
                                    </p:animEffect>
                                    <p:set>
                                      <p:cBhvr>
                                        <p:cTn id="30" dur="1" fill="hold">
                                          <p:stCondLst>
                                            <p:cond delay="2999"/>
                                          </p:stCondLst>
                                        </p:cTn>
                                        <p:tgtEl>
                                          <p:spTgt spid="15"/>
                                        </p:tgtEl>
                                        <p:attrNameLst>
                                          <p:attrName>style.visibility</p:attrName>
                                        </p:attrNameLst>
                                      </p:cBhvr>
                                      <p:to>
                                        <p:strVal val="hidden"/>
                                      </p:to>
                                    </p:set>
                                  </p:childTnLst>
                                </p:cTn>
                              </p:par>
                              <p:par>
                                <p:cTn id="31" presetID="5" presetClass="exit" presetSubtype="5" fill="hold" grpId="0" nodeType="withEffect">
                                  <p:stCondLst>
                                    <p:cond delay="0"/>
                                  </p:stCondLst>
                                  <p:childTnLst>
                                    <p:animEffect transition="out" filter="checkerboard(down)">
                                      <p:cBhvr>
                                        <p:cTn id="32" dur="3000"/>
                                        <p:tgtEl>
                                          <p:spTgt spid="8"/>
                                        </p:tgtEl>
                                      </p:cBhvr>
                                    </p:animEffect>
                                    <p:set>
                                      <p:cBhvr>
                                        <p:cTn id="33" dur="1" fill="hold">
                                          <p:stCondLst>
                                            <p:cond delay="2999"/>
                                          </p:stCondLst>
                                        </p:cTn>
                                        <p:tgtEl>
                                          <p:spTgt spid="8"/>
                                        </p:tgtEl>
                                        <p:attrNameLst>
                                          <p:attrName>style.visibility</p:attrName>
                                        </p:attrNameLst>
                                      </p:cBhvr>
                                      <p:to>
                                        <p:strVal val="hidden"/>
                                      </p:to>
                                    </p:set>
                                  </p:childTnLst>
                                </p:cTn>
                              </p:par>
                              <p:par>
                                <p:cTn id="34" presetID="5" presetClass="exit" presetSubtype="5" fill="hold" grpId="0" nodeType="withEffect">
                                  <p:stCondLst>
                                    <p:cond delay="0"/>
                                  </p:stCondLst>
                                  <p:childTnLst>
                                    <p:animEffect transition="out" filter="checkerboard(down)">
                                      <p:cBhvr>
                                        <p:cTn id="35" dur="3000"/>
                                        <p:tgtEl>
                                          <p:spTgt spid="9"/>
                                        </p:tgtEl>
                                      </p:cBhvr>
                                    </p:animEffect>
                                    <p:set>
                                      <p:cBhvr>
                                        <p:cTn id="36" dur="1" fill="hold">
                                          <p:stCondLst>
                                            <p:cond delay="2999"/>
                                          </p:stCondLst>
                                        </p:cTn>
                                        <p:tgtEl>
                                          <p:spTgt spid="9"/>
                                        </p:tgtEl>
                                        <p:attrNameLst>
                                          <p:attrName>style.visibility</p:attrName>
                                        </p:attrNameLst>
                                      </p:cBhvr>
                                      <p:to>
                                        <p:strVal val="hidden"/>
                                      </p:to>
                                    </p:set>
                                  </p:childTnLst>
                                </p:cTn>
                              </p:par>
                              <p:par>
                                <p:cTn id="37" presetID="5" presetClass="exit" presetSubtype="5" fill="hold" grpId="0" nodeType="withEffect">
                                  <p:stCondLst>
                                    <p:cond delay="0"/>
                                  </p:stCondLst>
                                  <p:childTnLst>
                                    <p:animEffect transition="out" filter="checkerboard(down)">
                                      <p:cBhvr>
                                        <p:cTn id="38" dur="3000"/>
                                        <p:tgtEl>
                                          <p:spTgt spid="10"/>
                                        </p:tgtEl>
                                      </p:cBhvr>
                                    </p:animEffect>
                                    <p:set>
                                      <p:cBhvr>
                                        <p:cTn id="39" dur="1" fill="hold">
                                          <p:stCondLst>
                                            <p:cond delay="2999"/>
                                          </p:stCondLst>
                                        </p:cTn>
                                        <p:tgtEl>
                                          <p:spTgt spid="10"/>
                                        </p:tgtEl>
                                        <p:attrNameLst>
                                          <p:attrName>style.visibility</p:attrName>
                                        </p:attrNameLst>
                                      </p:cBhvr>
                                      <p:to>
                                        <p:strVal val="hidden"/>
                                      </p:to>
                                    </p:set>
                                  </p:childTnLst>
                                </p:cTn>
                              </p:par>
                              <p:par>
                                <p:cTn id="40" presetID="5" presetClass="exit" presetSubtype="5" fill="hold" grpId="0" nodeType="withEffect">
                                  <p:stCondLst>
                                    <p:cond delay="0"/>
                                  </p:stCondLst>
                                  <p:childTnLst>
                                    <p:animEffect transition="out" filter="checkerboard(down)">
                                      <p:cBhvr>
                                        <p:cTn id="41" dur="3000"/>
                                        <p:tgtEl>
                                          <p:spTgt spid="11"/>
                                        </p:tgtEl>
                                      </p:cBhvr>
                                    </p:animEffect>
                                    <p:set>
                                      <p:cBhvr>
                                        <p:cTn id="42" dur="1" fill="hold">
                                          <p:stCondLst>
                                            <p:cond delay="2999"/>
                                          </p:stCondLst>
                                        </p:cTn>
                                        <p:tgtEl>
                                          <p:spTgt spid="11"/>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Urbano-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0" y="0"/>
            <a:ext cx="2285984" cy="2285992"/>
          </a:xfrm>
          <a:prstGeom prst="rect">
            <a:avLst/>
          </a:prstGeom>
          <a:solidFill>
            <a:srgbClr val="FF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rgbClr val="FF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rgbClr val="FF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rgbClr val="FF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rgbClr val="FF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rgbClr val="FF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rgbClr val="FF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rgbClr val="FF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rgbClr val="FF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rgbClr val="FF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rgbClr val="FF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rgbClr val="FF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6" presetClass="exit" presetSubtype="16" fill="hold" grpId="0" nodeType="withEffect">
                                  <p:stCondLst>
                                    <p:cond delay="0"/>
                                  </p:stCondLst>
                                  <p:childTnLst>
                                    <p:animEffect transition="out" filter="circle(in)">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6" presetClass="exit" presetSubtype="16" fill="hold" grpId="0" nodeType="withEffect">
                                  <p:stCondLst>
                                    <p:cond delay="0"/>
                                  </p:stCondLst>
                                  <p:childTnLst>
                                    <p:animEffect transition="out" filter="circle(in)">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6" presetClass="exit" presetSubtype="16" fill="hold" grpId="0" nodeType="withEffect">
                                  <p:stCondLst>
                                    <p:cond delay="0"/>
                                  </p:stCondLst>
                                  <p:childTnLst>
                                    <p:animEffect transition="out" filter="circle(in)">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6" presetClass="exit" presetSubtype="16" fill="hold" grpId="0" nodeType="withEffect">
                                  <p:stCondLst>
                                    <p:cond delay="0"/>
                                  </p:stCondLst>
                                  <p:childTnLst>
                                    <p:animEffect transition="out" filter="circle(in)">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6" presetClass="exit" presetSubtype="16" fill="hold" grpId="0"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par>
                                <p:cTn id="22" presetID="6" presetClass="exit" presetSubtype="16" fill="hold" grpId="0" nodeType="withEffect">
                                  <p:stCondLst>
                                    <p:cond delay="0"/>
                                  </p:stCondLst>
                                  <p:childTnLst>
                                    <p:animEffect transition="out" filter="circle(in)">
                                      <p:cBhvr>
                                        <p:cTn id="23" dur="3000"/>
                                        <p:tgtEl>
                                          <p:spTgt spid="13"/>
                                        </p:tgtEl>
                                      </p:cBhvr>
                                    </p:animEffect>
                                    <p:set>
                                      <p:cBhvr>
                                        <p:cTn id="24" dur="1" fill="hold">
                                          <p:stCondLst>
                                            <p:cond delay="2999"/>
                                          </p:stCondLst>
                                        </p:cTn>
                                        <p:tgtEl>
                                          <p:spTgt spid="13"/>
                                        </p:tgtEl>
                                        <p:attrNameLst>
                                          <p:attrName>style.visibility</p:attrName>
                                        </p:attrNameLst>
                                      </p:cBhvr>
                                      <p:to>
                                        <p:strVal val="hidden"/>
                                      </p:to>
                                    </p:set>
                                  </p:childTnLst>
                                </p:cTn>
                              </p:par>
                              <p:par>
                                <p:cTn id="25" presetID="6" presetClass="exit" presetSubtype="16" fill="hold" grpId="0" nodeType="withEffect">
                                  <p:stCondLst>
                                    <p:cond delay="0"/>
                                  </p:stCondLst>
                                  <p:childTnLst>
                                    <p:animEffect transition="out" filter="circle(in)">
                                      <p:cBhvr>
                                        <p:cTn id="26" dur="3000"/>
                                        <p:tgtEl>
                                          <p:spTgt spid="14"/>
                                        </p:tgtEl>
                                      </p:cBhvr>
                                    </p:animEffect>
                                    <p:set>
                                      <p:cBhvr>
                                        <p:cTn id="27" dur="1" fill="hold">
                                          <p:stCondLst>
                                            <p:cond delay="2999"/>
                                          </p:stCondLst>
                                        </p:cTn>
                                        <p:tgtEl>
                                          <p:spTgt spid="14"/>
                                        </p:tgtEl>
                                        <p:attrNameLst>
                                          <p:attrName>style.visibility</p:attrName>
                                        </p:attrNameLst>
                                      </p:cBhvr>
                                      <p:to>
                                        <p:strVal val="hidden"/>
                                      </p:to>
                                    </p:set>
                                  </p:childTnLst>
                                </p:cTn>
                              </p:par>
                              <p:par>
                                <p:cTn id="28" presetID="6" presetClass="exit" presetSubtype="16" fill="hold" grpId="0" nodeType="withEffect">
                                  <p:stCondLst>
                                    <p:cond delay="0"/>
                                  </p:stCondLst>
                                  <p:childTnLst>
                                    <p:animEffect transition="out" filter="circle(in)">
                                      <p:cBhvr>
                                        <p:cTn id="29" dur="3000"/>
                                        <p:tgtEl>
                                          <p:spTgt spid="15"/>
                                        </p:tgtEl>
                                      </p:cBhvr>
                                    </p:animEffect>
                                    <p:set>
                                      <p:cBhvr>
                                        <p:cTn id="30" dur="1" fill="hold">
                                          <p:stCondLst>
                                            <p:cond delay="2999"/>
                                          </p:stCondLst>
                                        </p:cTn>
                                        <p:tgtEl>
                                          <p:spTgt spid="15"/>
                                        </p:tgtEl>
                                        <p:attrNameLst>
                                          <p:attrName>style.visibility</p:attrName>
                                        </p:attrNameLst>
                                      </p:cBhvr>
                                      <p:to>
                                        <p:strVal val="hidden"/>
                                      </p:to>
                                    </p:set>
                                  </p:childTnLst>
                                </p:cTn>
                              </p:par>
                              <p:par>
                                <p:cTn id="31" presetID="16" presetClass="exit" presetSubtype="37" fill="hold" grpId="0" nodeType="withEffect">
                                  <p:stCondLst>
                                    <p:cond delay="0"/>
                                  </p:stCondLst>
                                  <p:childTnLst>
                                    <p:animEffect transition="out" filter="barn(outVertical)">
                                      <p:cBhvr>
                                        <p:cTn id="32" dur="3000"/>
                                        <p:tgtEl>
                                          <p:spTgt spid="8"/>
                                        </p:tgtEl>
                                      </p:cBhvr>
                                    </p:animEffect>
                                    <p:set>
                                      <p:cBhvr>
                                        <p:cTn id="33" dur="1" fill="hold">
                                          <p:stCondLst>
                                            <p:cond delay="2999"/>
                                          </p:stCondLst>
                                        </p:cTn>
                                        <p:tgtEl>
                                          <p:spTgt spid="8"/>
                                        </p:tgtEl>
                                        <p:attrNameLst>
                                          <p:attrName>style.visibility</p:attrName>
                                        </p:attrNameLst>
                                      </p:cBhvr>
                                      <p:to>
                                        <p:strVal val="hidden"/>
                                      </p:to>
                                    </p:set>
                                  </p:childTnLst>
                                </p:cTn>
                              </p:par>
                              <p:par>
                                <p:cTn id="34" presetID="16" presetClass="exit" presetSubtype="37" fill="hold" grpId="0" nodeType="withEffect">
                                  <p:stCondLst>
                                    <p:cond delay="0"/>
                                  </p:stCondLst>
                                  <p:childTnLst>
                                    <p:animEffect transition="out" filter="barn(outVertical)">
                                      <p:cBhvr>
                                        <p:cTn id="35" dur="3000"/>
                                        <p:tgtEl>
                                          <p:spTgt spid="9"/>
                                        </p:tgtEl>
                                      </p:cBhvr>
                                    </p:animEffect>
                                    <p:set>
                                      <p:cBhvr>
                                        <p:cTn id="36" dur="1" fill="hold">
                                          <p:stCondLst>
                                            <p:cond delay="2999"/>
                                          </p:stCondLst>
                                        </p:cTn>
                                        <p:tgtEl>
                                          <p:spTgt spid="9"/>
                                        </p:tgtEl>
                                        <p:attrNameLst>
                                          <p:attrName>style.visibility</p:attrName>
                                        </p:attrNameLst>
                                      </p:cBhvr>
                                      <p:to>
                                        <p:strVal val="hidden"/>
                                      </p:to>
                                    </p:set>
                                  </p:childTnLst>
                                </p:cTn>
                              </p:par>
                              <p:par>
                                <p:cTn id="37" presetID="16" presetClass="exit" presetSubtype="37" fill="hold" grpId="0" nodeType="withEffect">
                                  <p:stCondLst>
                                    <p:cond delay="0"/>
                                  </p:stCondLst>
                                  <p:childTnLst>
                                    <p:animEffect transition="out" filter="barn(outVertical)">
                                      <p:cBhvr>
                                        <p:cTn id="38" dur="3000"/>
                                        <p:tgtEl>
                                          <p:spTgt spid="10"/>
                                        </p:tgtEl>
                                      </p:cBhvr>
                                    </p:animEffect>
                                    <p:set>
                                      <p:cBhvr>
                                        <p:cTn id="39" dur="1" fill="hold">
                                          <p:stCondLst>
                                            <p:cond delay="2999"/>
                                          </p:stCondLst>
                                        </p:cTn>
                                        <p:tgtEl>
                                          <p:spTgt spid="10"/>
                                        </p:tgtEl>
                                        <p:attrNameLst>
                                          <p:attrName>style.visibility</p:attrName>
                                        </p:attrNameLst>
                                      </p:cBhvr>
                                      <p:to>
                                        <p:strVal val="hidden"/>
                                      </p:to>
                                    </p:set>
                                  </p:childTnLst>
                                </p:cTn>
                              </p:par>
                              <p:par>
                                <p:cTn id="40" presetID="16" presetClass="exit" presetSubtype="37" fill="hold" grpId="0" nodeType="withEffect">
                                  <p:stCondLst>
                                    <p:cond delay="0"/>
                                  </p:stCondLst>
                                  <p:childTnLst>
                                    <p:animEffect transition="out" filter="barn(outVertical)">
                                      <p:cBhvr>
                                        <p:cTn id="41" dur="3000"/>
                                        <p:tgtEl>
                                          <p:spTgt spid="11"/>
                                        </p:tgtEl>
                                      </p:cBhvr>
                                    </p:animEffect>
                                    <p:set>
                                      <p:cBhvr>
                                        <p:cTn id="42" dur="1" fill="hold">
                                          <p:stCondLst>
                                            <p:cond delay="2999"/>
                                          </p:stCondLst>
                                        </p:cTn>
                                        <p:tgtEl>
                                          <p:spTgt spid="11"/>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Urbano-30.jpg"/>
          <p:cNvPicPr>
            <a:picLocks noGrp="1" noChangeAspect="1"/>
          </p:cNvPicPr>
          <p:nvPr isPhoto="1"/>
        </p:nvPicPr>
        <p:blipFill>
          <a:blip r:embed="rId2">
            <a:lum/>
          </a:blip>
          <a:stretch>
            <a:fillRect/>
          </a:stretch>
        </p:blipFill>
        <p:spPr>
          <a:xfrm>
            <a:off x="0" y="0"/>
            <a:ext cx="9144000" cy="6851650"/>
          </a:xfrm>
          <a:prstGeom prst="rect">
            <a:avLst/>
          </a:prstGeom>
          <a:noFill/>
          <a:ln>
            <a:noFill/>
          </a:ln>
        </p:spPr>
      </p:pic>
      <p:sp>
        <p:nvSpPr>
          <p:cNvPr id="4" name="3 Rectángulo"/>
          <p:cNvSpPr/>
          <p:nvPr/>
        </p:nvSpPr>
        <p:spPr>
          <a:xfrm>
            <a:off x="0" y="0"/>
            <a:ext cx="2285984"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3" presetClass="exit" presetSubtype="10" fill="hold" grpId="0" nodeType="withEffect">
                                  <p:stCondLst>
                                    <p:cond delay="0"/>
                                  </p:stCondLst>
                                  <p:childTnLst>
                                    <p:animEffect transition="out" filter="blinds(horizontal)">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3" presetClass="exit" presetSubtype="10" fill="hold" grpId="0" nodeType="withEffect">
                                  <p:stCondLst>
                                    <p:cond delay="0"/>
                                  </p:stCondLst>
                                  <p:childTnLst>
                                    <p:animEffect transition="out" filter="blinds(horizontal)">
                                      <p:cBhvr>
                                        <p:cTn id="11" dur="3000"/>
                                        <p:tgtEl>
                                          <p:spTgt spid="8"/>
                                        </p:tgtEl>
                                      </p:cBhvr>
                                    </p:animEffect>
                                    <p:set>
                                      <p:cBhvr>
                                        <p:cTn id="12" dur="1" fill="hold">
                                          <p:stCondLst>
                                            <p:cond delay="2999"/>
                                          </p:stCondLst>
                                        </p:cTn>
                                        <p:tgtEl>
                                          <p:spTgt spid="8"/>
                                        </p:tgtEl>
                                        <p:attrNameLst>
                                          <p:attrName>style.visibility</p:attrName>
                                        </p:attrNameLst>
                                      </p:cBhvr>
                                      <p:to>
                                        <p:strVal val="hidden"/>
                                      </p:to>
                                    </p:set>
                                  </p:childTnLst>
                                </p:cTn>
                              </p:par>
                              <p:par>
                                <p:cTn id="13" presetID="3" presetClass="exit" presetSubtype="10" fill="hold" grpId="0" nodeType="withEffect">
                                  <p:stCondLst>
                                    <p:cond delay="0"/>
                                  </p:stCondLst>
                                  <p:childTnLst>
                                    <p:animEffect transition="out" filter="blinds(horizontal)">
                                      <p:cBhvr>
                                        <p:cTn id="14" dur="3000"/>
                                        <p:tgtEl>
                                          <p:spTgt spid="12"/>
                                        </p:tgtEl>
                                      </p:cBhvr>
                                    </p:animEffect>
                                    <p:set>
                                      <p:cBhvr>
                                        <p:cTn id="15" dur="1" fill="hold">
                                          <p:stCondLst>
                                            <p:cond delay="2999"/>
                                          </p:stCondLst>
                                        </p:cTn>
                                        <p:tgtEl>
                                          <p:spTgt spid="12"/>
                                        </p:tgtEl>
                                        <p:attrNameLst>
                                          <p:attrName>style.visibility</p:attrName>
                                        </p:attrNameLst>
                                      </p:cBhvr>
                                      <p:to>
                                        <p:strVal val="hidden"/>
                                      </p:to>
                                    </p:set>
                                  </p:childTnLst>
                                </p:cTn>
                              </p:par>
                              <p:par>
                                <p:cTn id="16" presetID="3" presetClass="exit" presetSubtype="10" fill="hold" grpId="0" nodeType="withEffect">
                                  <p:stCondLst>
                                    <p:cond delay="0"/>
                                  </p:stCondLst>
                                  <p:childTnLst>
                                    <p:animEffect transition="out" filter="blinds(horizontal)">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3" presetClass="exit" presetSubtype="10" fill="hold" grpId="0" nodeType="withEffect">
                                  <p:stCondLst>
                                    <p:cond delay="0"/>
                                  </p:stCondLst>
                                  <p:childTnLst>
                                    <p:animEffect transition="out" filter="blinds(horizontal)">
                                      <p:cBhvr>
                                        <p:cTn id="20" dur="3000"/>
                                        <p:tgtEl>
                                          <p:spTgt spid="11"/>
                                        </p:tgtEl>
                                      </p:cBhvr>
                                    </p:animEffect>
                                    <p:set>
                                      <p:cBhvr>
                                        <p:cTn id="21" dur="1" fill="hold">
                                          <p:stCondLst>
                                            <p:cond delay="2999"/>
                                          </p:stCondLst>
                                        </p:cTn>
                                        <p:tgtEl>
                                          <p:spTgt spid="11"/>
                                        </p:tgtEl>
                                        <p:attrNameLst>
                                          <p:attrName>style.visibility</p:attrName>
                                        </p:attrNameLst>
                                      </p:cBhvr>
                                      <p:to>
                                        <p:strVal val="hidden"/>
                                      </p:to>
                                    </p:set>
                                  </p:childTnLst>
                                </p:cTn>
                              </p:par>
                              <p:par>
                                <p:cTn id="22" presetID="3" presetClass="exit" presetSubtype="10" fill="hold" grpId="0" nodeType="withEffect">
                                  <p:stCondLst>
                                    <p:cond delay="0"/>
                                  </p:stCondLst>
                                  <p:childTnLst>
                                    <p:animEffect transition="out" filter="blinds(horizontal)">
                                      <p:cBhvr>
                                        <p:cTn id="23" dur="3000"/>
                                        <p:tgtEl>
                                          <p:spTgt spid="15"/>
                                        </p:tgtEl>
                                      </p:cBhvr>
                                    </p:animEffect>
                                    <p:set>
                                      <p:cBhvr>
                                        <p:cTn id="24" dur="1" fill="hold">
                                          <p:stCondLst>
                                            <p:cond delay="2999"/>
                                          </p:stCondLst>
                                        </p:cTn>
                                        <p:tgtEl>
                                          <p:spTgt spid="15"/>
                                        </p:tgtEl>
                                        <p:attrNameLst>
                                          <p:attrName>style.visibility</p:attrName>
                                        </p:attrNameLst>
                                      </p:cBhvr>
                                      <p:to>
                                        <p:strVal val="hidden"/>
                                      </p:to>
                                    </p:set>
                                  </p:childTnLst>
                                </p:cTn>
                              </p:par>
                              <p:par>
                                <p:cTn id="25" presetID="8" presetClass="exit" presetSubtype="16" fill="hold" grpId="0" nodeType="withEffect">
                                  <p:stCondLst>
                                    <p:cond delay="0"/>
                                  </p:stCondLst>
                                  <p:childTnLst>
                                    <p:animEffect transition="out" filter="diamond(in)">
                                      <p:cBhvr>
                                        <p:cTn id="26" dur="3000"/>
                                        <p:tgtEl>
                                          <p:spTgt spid="5"/>
                                        </p:tgtEl>
                                      </p:cBhvr>
                                    </p:animEffect>
                                    <p:set>
                                      <p:cBhvr>
                                        <p:cTn id="27" dur="1" fill="hold">
                                          <p:stCondLst>
                                            <p:cond delay="2999"/>
                                          </p:stCondLst>
                                        </p:cTn>
                                        <p:tgtEl>
                                          <p:spTgt spid="5"/>
                                        </p:tgtEl>
                                        <p:attrNameLst>
                                          <p:attrName>style.visibility</p:attrName>
                                        </p:attrNameLst>
                                      </p:cBhvr>
                                      <p:to>
                                        <p:strVal val="hidden"/>
                                      </p:to>
                                    </p:set>
                                  </p:childTnLst>
                                </p:cTn>
                              </p:par>
                              <p:par>
                                <p:cTn id="28" presetID="8" presetClass="exit" presetSubtype="16" fill="hold" grpId="0" nodeType="withEffect">
                                  <p:stCondLst>
                                    <p:cond delay="0"/>
                                  </p:stCondLst>
                                  <p:childTnLst>
                                    <p:animEffect transition="out" filter="diamond(in)">
                                      <p:cBhvr>
                                        <p:cTn id="29" dur="3000"/>
                                        <p:tgtEl>
                                          <p:spTgt spid="6"/>
                                        </p:tgtEl>
                                      </p:cBhvr>
                                    </p:animEffect>
                                    <p:set>
                                      <p:cBhvr>
                                        <p:cTn id="30" dur="1" fill="hold">
                                          <p:stCondLst>
                                            <p:cond delay="2999"/>
                                          </p:stCondLst>
                                        </p:cTn>
                                        <p:tgtEl>
                                          <p:spTgt spid="6"/>
                                        </p:tgtEl>
                                        <p:attrNameLst>
                                          <p:attrName>style.visibility</p:attrName>
                                        </p:attrNameLst>
                                      </p:cBhvr>
                                      <p:to>
                                        <p:strVal val="hidden"/>
                                      </p:to>
                                    </p:set>
                                  </p:childTnLst>
                                </p:cTn>
                              </p:par>
                              <p:par>
                                <p:cTn id="31" presetID="8" presetClass="exit" presetSubtype="16" fill="hold" grpId="0" nodeType="withEffect">
                                  <p:stCondLst>
                                    <p:cond delay="0"/>
                                  </p:stCondLst>
                                  <p:childTnLst>
                                    <p:animEffect transition="out" filter="diamond(in)">
                                      <p:cBhvr>
                                        <p:cTn id="32" dur="3000"/>
                                        <p:tgtEl>
                                          <p:spTgt spid="9"/>
                                        </p:tgtEl>
                                      </p:cBhvr>
                                    </p:animEffect>
                                    <p:set>
                                      <p:cBhvr>
                                        <p:cTn id="33" dur="1" fill="hold">
                                          <p:stCondLst>
                                            <p:cond delay="2999"/>
                                          </p:stCondLst>
                                        </p:cTn>
                                        <p:tgtEl>
                                          <p:spTgt spid="9"/>
                                        </p:tgtEl>
                                        <p:attrNameLst>
                                          <p:attrName>style.visibility</p:attrName>
                                        </p:attrNameLst>
                                      </p:cBhvr>
                                      <p:to>
                                        <p:strVal val="hidden"/>
                                      </p:to>
                                    </p:set>
                                  </p:childTnLst>
                                </p:cTn>
                              </p:par>
                              <p:par>
                                <p:cTn id="34" presetID="8" presetClass="exit" presetSubtype="16" fill="hold" grpId="0" nodeType="withEffect">
                                  <p:stCondLst>
                                    <p:cond delay="0"/>
                                  </p:stCondLst>
                                  <p:childTnLst>
                                    <p:animEffect transition="out" filter="diamond(in)">
                                      <p:cBhvr>
                                        <p:cTn id="35" dur="3000"/>
                                        <p:tgtEl>
                                          <p:spTgt spid="10"/>
                                        </p:tgtEl>
                                      </p:cBhvr>
                                    </p:animEffect>
                                    <p:set>
                                      <p:cBhvr>
                                        <p:cTn id="36" dur="1" fill="hold">
                                          <p:stCondLst>
                                            <p:cond delay="2999"/>
                                          </p:stCondLst>
                                        </p:cTn>
                                        <p:tgtEl>
                                          <p:spTgt spid="10"/>
                                        </p:tgtEl>
                                        <p:attrNameLst>
                                          <p:attrName>style.visibility</p:attrName>
                                        </p:attrNameLst>
                                      </p:cBhvr>
                                      <p:to>
                                        <p:strVal val="hidden"/>
                                      </p:to>
                                    </p:set>
                                  </p:childTnLst>
                                </p:cTn>
                              </p:par>
                              <p:par>
                                <p:cTn id="37" presetID="8" presetClass="exit" presetSubtype="16" fill="hold" grpId="0" nodeType="withEffect">
                                  <p:stCondLst>
                                    <p:cond delay="0"/>
                                  </p:stCondLst>
                                  <p:childTnLst>
                                    <p:animEffect transition="out" filter="diamond(in)">
                                      <p:cBhvr>
                                        <p:cTn id="38" dur="3000"/>
                                        <p:tgtEl>
                                          <p:spTgt spid="13"/>
                                        </p:tgtEl>
                                      </p:cBhvr>
                                    </p:animEffect>
                                    <p:set>
                                      <p:cBhvr>
                                        <p:cTn id="39" dur="1" fill="hold">
                                          <p:stCondLst>
                                            <p:cond delay="2999"/>
                                          </p:stCondLst>
                                        </p:cTn>
                                        <p:tgtEl>
                                          <p:spTgt spid="13"/>
                                        </p:tgtEl>
                                        <p:attrNameLst>
                                          <p:attrName>style.visibility</p:attrName>
                                        </p:attrNameLst>
                                      </p:cBhvr>
                                      <p:to>
                                        <p:strVal val="hidden"/>
                                      </p:to>
                                    </p:set>
                                  </p:childTnLst>
                                </p:cTn>
                              </p:par>
                              <p:par>
                                <p:cTn id="40" presetID="8" presetClass="exit" presetSubtype="16" fill="hold" grpId="0" nodeType="withEffect">
                                  <p:stCondLst>
                                    <p:cond delay="0"/>
                                  </p:stCondLst>
                                  <p:childTnLst>
                                    <p:animEffect transition="out" filter="diamond(in)">
                                      <p:cBhvr>
                                        <p:cTn id="41" dur="3000"/>
                                        <p:tgtEl>
                                          <p:spTgt spid="14"/>
                                        </p:tgtEl>
                                      </p:cBhvr>
                                    </p:animEffect>
                                    <p:set>
                                      <p:cBhvr>
                                        <p:cTn id="42" dur="1" fill="hold">
                                          <p:stCondLst>
                                            <p:cond delay="2999"/>
                                          </p:stCondLst>
                                        </p:cTn>
                                        <p:tgtEl>
                                          <p:spTgt spid="14"/>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uta-Glasgow-arte-urbano-taxi-globos-1.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Rectángulo"/>
          <p:cNvSpPr/>
          <p:nvPr/>
        </p:nvSpPr>
        <p:spPr>
          <a:xfrm>
            <a:off x="0" y="0"/>
            <a:ext cx="2285984" cy="228599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6" presetClass="exit" presetSubtype="16" fill="hold" grpId="0" nodeType="withEffect">
                                  <p:stCondLst>
                                    <p:cond delay="0"/>
                                  </p:stCondLst>
                                  <p:childTnLst>
                                    <p:animEffect transition="out" filter="circle(in)">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6" presetClass="exit" presetSubtype="16" fill="hold" grpId="0" nodeType="withEffect">
                                  <p:stCondLst>
                                    <p:cond delay="0"/>
                                  </p:stCondLst>
                                  <p:childTnLst>
                                    <p:animEffect transition="out" filter="circle(in)">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6" presetClass="exit" presetSubtype="16" fill="hold" grpId="0" nodeType="withEffect">
                                  <p:stCondLst>
                                    <p:cond delay="0"/>
                                  </p:stCondLst>
                                  <p:childTnLst>
                                    <p:animEffect transition="out" filter="circle(in)">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6" presetClass="exit" presetSubtype="16" fill="hold" grpId="0" nodeType="withEffect">
                                  <p:stCondLst>
                                    <p:cond delay="0"/>
                                  </p:stCondLst>
                                  <p:childTnLst>
                                    <p:animEffect transition="out" filter="circle(in)">
                                      <p:cBhvr>
                                        <p:cTn id="17" dur="3000"/>
                                        <p:tgtEl>
                                          <p:spTgt spid="8"/>
                                        </p:tgtEl>
                                      </p:cBhvr>
                                    </p:animEffect>
                                    <p:set>
                                      <p:cBhvr>
                                        <p:cTn id="18" dur="1" fill="hold">
                                          <p:stCondLst>
                                            <p:cond delay="2999"/>
                                          </p:stCondLst>
                                        </p:cTn>
                                        <p:tgtEl>
                                          <p:spTgt spid="8"/>
                                        </p:tgtEl>
                                        <p:attrNameLst>
                                          <p:attrName>style.visibility</p:attrName>
                                        </p:attrNameLst>
                                      </p:cBhvr>
                                      <p:to>
                                        <p:strVal val="hidden"/>
                                      </p:to>
                                    </p:set>
                                  </p:childTnLst>
                                </p:cTn>
                              </p:par>
                              <p:par>
                                <p:cTn id="19" presetID="6" presetClass="exit" presetSubtype="16" fill="hold" grpId="0" nodeType="withEffect">
                                  <p:stCondLst>
                                    <p:cond delay="0"/>
                                  </p:stCondLst>
                                  <p:childTnLst>
                                    <p:animEffect transition="out" filter="circle(in)">
                                      <p:cBhvr>
                                        <p:cTn id="20" dur="3000"/>
                                        <p:tgtEl>
                                          <p:spTgt spid="9"/>
                                        </p:tgtEl>
                                      </p:cBhvr>
                                    </p:animEffect>
                                    <p:set>
                                      <p:cBhvr>
                                        <p:cTn id="21" dur="1" fill="hold">
                                          <p:stCondLst>
                                            <p:cond delay="2999"/>
                                          </p:stCondLst>
                                        </p:cTn>
                                        <p:tgtEl>
                                          <p:spTgt spid="9"/>
                                        </p:tgtEl>
                                        <p:attrNameLst>
                                          <p:attrName>style.visibility</p:attrName>
                                        </p:attrNameLst>
                                      </p:cBhvr>
                                      <p:to>
                                        <p:strVal val="hidden"/>
                                      </p:to>
                                    </p:set>
                                  </p:childTnLst>
                                </p:cTn>
                              </p:par>
                              <p:par>
                                <p:cTn id="22" presetID="6" presetClass="exit" presetSubtype="16" fill="hold" grpId="0" nodeType="withEffect">
                                  <p:stCondLst>
                                    <p:cond delay="0"/>
                                  </p:stCondLst>
                                  <p:childTnLst>
                                    <p:animEffect transition="out" filter="circle(in)">
                                      <p:cBhvr>
                                        <p:cTn id="23" dur="3000"/>
                                        <p:tgtEl>
                                          <p:spTgt spid="10"/>
                                        </p:tgtEl>
                                      </p:cBhvr>
                                    </p:animEffect>
                                    <p:set>
                                      <p:cBhvr>
                                        <p:cTn id="24" dur="1" fill="hold">
                                          <p:stCondLst>
                                            <p:cond delay="2999"/>
                                          </p:stCondLst>
                                        </p:cTn>
                                        <p:tgtEl>
                                          <p:spTgt spid="10"/>
                                        </p:tgtEl>
                                        <p:attrNameLst>
                                          <p:attrName>style.visibility</p:attrName>
                                        </p:attrNameLst>
                                      </p:cBhvr>
                                      <p:to>
                                        <p:strVal val="hidden"/>
                                      </p:to>
                                    </p:set>
                                  </p:childTnLst>
                                </p:cTn>
                              </p:par>
                              <p:par>
                                <p:cTn id="25" presetID="6" presetClass="exit" presetSubtype="16" fill="hold" grpId="0" nodeType="withEffect">
                                  <p:stCondLst>
                                    <p:cond delay="0"/>
                                  </p:stCondLst>
                                  <p:childTnLst>
                                    <p:animEffect transition="out" filter="circle(in)">
                                      <p:cBhvr>
                                        <p:cTn id="26" dur="3000"/>
                                        <p:tgtEl>
                                          <p:spTgt spid="12"/>
                                        </p:tgtEl>
                                      </p:cBhvr>
                                    </p:animEffect>
                                    <p:set>
                                      <p:cBhvr>
                                        <p:cTn id="27" dur="1" fill="hold">
                                          <p:stCondLst>
                                            <p:cond delay="2999"/>
                                          </p:stCondLst>
                                        </p:cTn>
                                        <p:tgtEl>
                                          <p:spTgt spid="12"/>
                                        </p:tgtEl>
                                        <p:attrNameLst>
                                          <p:attrName>style.visibility</p:attrName>
                                        </p:attrNameLst>
                                      </p:cBhvr>
                                      <p:to>
                                        <p:strVal val="hidden"/>
                                      </p:to>
                                    </p:set>
                                  </p:childTnLst>
                                </p:cTn>
                              </p:par>
                              <p:par>
                                <p:cTn id="28" presetID="6" presetClass="exit" presetSubtype="16" fill="hold" grpId="0" nodeType="withEffect">
                                  <p:stCondLst>
                                    <p:cond delay="0"/>
                                  </p:stCondLst>
                                  <p:childTnLst>
                                    <p:animEffect transition="out" filter="circle(in)">
                                      <p:cBhvr>
                                        <p:cTn id="29" dur="3000"/>
                                        <p:tgtEl>
                                          <p:spTgt spid="13"/>
                                        </p:tgtEl>
                                      </p:cBhvr>
                                    </p:animEffect>
                                    <p:set>
                                      <p:cBhvr>
                                        <p:cTn id="30" dur="1" fill="hold">
                                          <p:stCondLst>
                                            <p:cond delay="2999"/>
                                          </p:stCondLst>
                                        </p:cTn>
                                        <p:tgtEl>
                                          <p:spTgt spid="13"/>
                                        </p:tgtEl>
                                        <p:attrNameLst>
                                          <p:attrName>style.visibility</p:attrName>
                                        </p:attrNameLst>
                                      </p:cBhvr>
                                      <p:to>
                                        <p:strVal val="hidden"/>
                                      </p:to>
                                    </p:set>
                                  </p:childTnLst>
                                </p:cTn>
                              </p:par>
                              <p:par>
                                <p:cTn id="31" presetID="6" presetClass="exit" presetSubtype="16" fill="hold" grpId="0" nodeType="withEffect">
                                  <p:stCondLst>
                                    <p:cond delay="0"/>
                                  </p:stCondLst>
                                  <p:childTnLst>
                                    <p:animEffect transition="out" filter="circle(in)">
                                      <p:cBhvr>
                                        <p:cTn id="32" dur="3000"/>
                                        <p:tgtEl>
                                          <p:spTgt spid="14"/>
                                        </p:tgtEl>
                                      </p:cBhvr>
                                    </p:animEffect>
                                    <p:set>
                                      <p:cBhvr>
                                        <p:cTn id="33" dur="1" fill="hold">
                                          <p:stCondLst>
                                            <p:cond delay="2999"/>
                                          </p:stCondLst>
                                        </p:cTn>
                                        <p:tgtEl>
                                          <p:spTgt spid="14"/>
                                        </p:tgtEl>
                                        <p:attrNameLst>
                                          <p:attrName>style.visibility</p:attrName>
                                        </p:attrNameLst>
                                      </p:cBhvr>
                                      <p:to>
                                        <p:strVal val="hidden"/>
                                      </p:to>
                                    </p:set>
                                  </p:childTnLst>
                                </p:cTn>
                              </p:par>
                              <p:par>
                                <p:cTn id="34" presetID="6" presetClass="exit" presetSubtype="16" fill="hold" grpId="0" nodeType="withEffect">
                                  <p:stCondLst>
                                    <p:cond delay="0"/>
                                  </p:stCondLst>
                                  <p:childTnLst>
                                    <p:animEffect transition="out" filter="circle(in)">
                                      <p:cBhvr>
                                        <p:cTn id="35" dur="3000"/>
                                        <p:tgtEl>
                                          <p:spTgt spid="7"/>
                                        </p:tgtEl>
                                      </p:cBhvr>
                                    </p:animEffect>
                                    <p:set>
                                      <p:cBhvr>
                                        <p:cTn id="36" dur="1" fill="hold">
                                          <p:stCondLst>
                                            <p:cond delay="2999"/>
                                          </p:stCondLst>
                                        </p:cTn>
                                        <p:tgtEl>
                                          <p:spTgt spid="7"/>
                                        </p:tgtEl>
                                        <p:attrNameLst>
                                          <p:attrName>style.visibility</p:attrName>
                                        </p:attrNameLst>
                                      </p:cBhvr>
                                      <p:to>
                                        <p:strVal val="hidden"/>
                                      </p:to>
                                    </p:set>
                                  </p:childTnLst>
                                </p:cTn>
                              </p:par>
                              <p:par>
                                <p:cTn id="37" presetID="6" presetClass="exit" presetSubtype="16" fill="hold" grpId="0" nodeType="withEffect">
                                  <p:stCondLst>
                                    <p:cond delay="0"/>
                                  </p:stCondLst>
                                  <p:childTnLst>
                                    <p:animEffect transition="out" filter="circle(in)">
                                      <p:cBhvr>
                                        <p:cTn id="38" dur="3000"/>
                                        <p:tgtEl>
                                          <p:spTgt spid="11"/>
                                        </p:tgtEl>
                                      </p:cBhvr>
                                    </p:animEffect>
                                    <p:set>
                                      <p:cBhvr>
                                        <p:cTn id="39" dur="1" fill="hold">
                                          <p:stCondLst>
                                            <p:cond delay="2999"/>
                                          </p:stCondLst>
                                        </p:cTn>
                                        <p:tgtEl>
                                          <p:spTgt spid="11"/>
                                        </p:tgtEl>
                                        <p:attrNameLst>
                                          <p:attrName>style.visibility</p:attrName>
                                        </p:attrNameLst>
                                      </p:cBhvr>
                                      <p:to>
                                        <p:strVal val="hidden"/>
                                      </p:to>
                                    </p:set>
                                  </p:childTnLst>
                                </p:cTn>
                              </p:par>
                              <p:par>
                                <p:cTn id="40" presetID="6" presetClass="exit" presetSubtype="16" fill="hold" grpId="0" nodeType="withEffect">
                                  <p:stCondLst>
                                    <p:cond delay="0"/>
                                  </p:stCondLst>
                                  <p:childTnLst>
                                    <p:animEffect transition="out" filter="circle(in)">
                                      <p:cBhvr>
                                        <p:cTn id="41" dur="3000"/>
                                        <p:tgtEl>
                                          <p:spTgt spid="15"/>
                                        </p:tgtEl>
                                      </p:cBhvr>
                                    </p:animEffect>
                                    <p:set>
                                      <p:cBhvr>
                                        <p:cTn id="42" dur="1" fill="hold">
                                          <p:stCondLst>
                                            <p:cond delay="2999"/>
                                          </p:stCondLst>
                                        </p:cTn>
                                        <p:tgtEl>
                                          <p:spTgt spid="15"/>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2.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Rectángulo"/>
          <p:cNvSpPr/>
          <p:nvPr/>
        </p:nvSpPr>
        <p:spPr>
          <a:xfrm>
            <a:off x="0" y="0"/>
            <a:ext cx="2285984" cy="2285992"/>
          </a:xfrm>
          <a:prstGeom prst="rect">
            <a:avLst/>
          </a:prstGeom>
          <a:solidFill>
            <a:srgbClr val="FFFF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rgbClr val="FFFF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rgbClr val="FFFF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rgbClr val="FFFF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rgbClr val="FFFF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rgbClr val="FFFF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rgbClr val="FFFF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rgbClr val="FFFF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rgbClr val="FFFF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rgbClr val="FFFF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rgbClr val="FFFF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rgbClr val="FFFF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3" presetClass="exit" presetSubtype="5" fill="hold" grpId="0" nodeType="withEffect">
                                  <p:stCondLst>
                                    <p:cond delay="0"/>
                                  </p:stCondLst>
                                  <p:childTnLst>
                                    <p:animEffect transition="out" filter="blinds(vertical)">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3" presetClass="exit" presetSubtype="5" fill="hold" grpId="0" nodeType="withEffect">
                                  <p:stCondLst>
                                    <p:cond delay="0"/>
                                  </p:stCondLst>
                                  <p:childTnLst>
                                    <p:animEffect transition="out" filter="blinds(vertical)">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3" presetClass="exit" presetSubtype="5" fill="hold" grpId="0" nodeType="withEffect">
                                  <p:stCondLst>
                                    <p:cond delay="0"/>
                                  </p:stCondLst>
                                  <p:childTnLst>
                                    <p:animEffect transition="out" filter="blinds(vertical)">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3" presetClass="exit" presetSubtype="5" fill="hold" grpId="0" nodeType="withEffect">
                                  <p:stCondLst>
                                    <p:cond delay="0"/>
                                  </p:stCondLst>
                                  <p:childTnLst>
                                    <p:animEffect transition="out" filter="blinds(vertical)">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3" presetClass="exit" presetSubtype="5" fill="hold" grpId="0" nodeType="withEffect">
                                  <p:stCondLst>
                                    <p:cond delay="0"/>
                                  </p:stCondLst>
                                  <p:childTnLst>
                                    <p:animEffect transition="out" filter="blinds(vertical)">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par>
                                <p:cTn id="22" presetID="3" presetClass="exit" presetSubtype="5" fill="hold" grpId="0" nodeType="withEffect">
                                  <p:stCondLst>
                                    <p:cond delay="0"/>
                                  </p:stCondLst>
                                  <p:childTnLst>
                                    <p:animEffect transition="out" filter="blinds(vertical)">
                                      <p:cBhvr>
                                        <p:cTn id="23" dur="3000"/>
                                        <p:tgtEl>
                                          <p:spTgt spid="13"/>
                                        </p:tgtEl>
                                      </p:cBhvr>
                                    </p:animEffect>
                                    <p:set>
                                      <p:cBhvr>
                                        <p:cTn id="24" dur="1" fill="hold">
                                          <p:stCondLst>
                                            <p:cond delay="2999"/>
                                          </p:stCondLst>
                                        </p:cTn>
                                        <p:tgtEl>
                                          <p:spTgt spid="13"/>
                                        </p:tgtEl>
                                        <p:attrNameLst>
                                          <p:attrName>style.visibility</p:attrName>
                                        </p:attrNameLst>
                                      </p:cBhvr>
                                      <p:to>
                                        <p:strVal val="hidden"/>
                                      </p:to>
                                    </p:set>
                                  </p:childTnLst>
                                </p:cTn>
                              </p:par>
                              <p:par>
                                <p:cTn id="25" presetID="3" presetClass="exit" presetSubtype="5" fill="hold" grpId="0" nodeType="withEffect">
                                  <p:stCondLst>
                                    <p:cond delay="0"/>
                                  </p:stCondLst>
                                  <p:childTnLst>
                                    <p:animEffect transition="out" filter="blinds(vertical)">
                                      <p:cBhvr>
                                        <p:cTn id="26" dur="3000"/>
                                        <p:tgtEl>
                                          <p:spTgt spid="14"/>
                                        </p:tgtEl>
                                      </p:cBhvr>
                                    </p:animEffect>
                                    <p:set>
                                      <p:cBhvr>
                                        <p:cTn id="27" dur="1" fill="hold">
                                          <p:stCondLst>
                                            <p:cond delay="2999"/>
                                          </p:stCondLst>
                                        </p:cTn>
                                        <p:tgtEl>
                                          <p:spTgt spid="14"/>
                                        </p:tgtEl>
                                        <p:attrNameLst>
                                          <p:attrName>style.visibility</p:attrName>
                                        </p:attrNameLst>
                                      </p:cBhvr>
                                      <p:to>
                                        <p:strVal val="hidden"/>
                                      </p:to>
                                    </p:set>
                                  </p:childTnLst>
                                </p:cTn>
                              </p:par>
                              <p:par>
                                <p:cTn id="28" presetID="3" presetClass="exit" presetSubtype="5" fill="hold" grpId="0" nodeType="withEffect">
                                  <p:stCondLst>
                                    <p:cond delay="0"/>
                                  </p:stCondLst>
                                  <p:childTnLst>
                                    <p:animEffect transition="out" filter="blinds(vertical)">
                                      <p:cBhvr>
                                        <p:cTn id="29" dur="3000"/>
                                        <p:tgtEl>
                                          <p:spTgt spid="15"/>
                                        </p:tgtEl>
                                      </p:cBhvr>
                                    </p:animEffect>
                                    <p:set>
                                      <p:cBhvr>
                                        <p:cTn id="30" dur="1" fill="hold">
                                          <p:stCondLst>
                                            <p:cond delay="2999"/>
                                          </p:stCondLst>
                                        </p:cTn>
                                        <p:tgtEl>
                                          <p:spTgt spid="15"/>
                                        </p:tgtEl>
                                        <p:attrNameLst>
                                          <p:attrName>style.visibility</p:attrName>
                                        </p:attrNameLst>
                                      </p:cBhvr>
                                      <p:to>
                                        <p:strVal val="hidden"/>
                                      </p:to>
                                    </p:set>
                                  </p:childTnLst>
                                </p:cTn>
                              </p:par>
                              <p:par>
                                <p:cTn id="31" presetID="4" presetClass="exit" presetSubtype="32" fill="hold" grpId="0" nodeType="withEffect">
                                  <p:stCondLst>
                                    <p:cond delay="0"/>
                                  </p:stCondLst>
                                  <p:childTnLst>
                                    <p:animEffect transition="out" filter="box(out)">
                                      <p:cBhvr>
                                        <p:cTn id="32" dur="3000"/>
                                        <p:tgtEl>
                                          <p:spTgt spid="8"/>
                                        </p:tgtEl>
                                      </p:cBhvr>
                                    </p:animEffect>
                                    <p:set>
                                      <p:cBhvr>
                                        <p:cTn id="33" dur="1" fill="hold">
                                          <p:stCondLst>
                                            <p:cond delay="2999"/>
                                          </p:stCondLst>
                                        </p:cTn>
                                        <p:tgtEl>
                                          <p:spTgt spid="8"/>
                                        </p:tgtEl>
                                        <p:attrNameLst>
                                          <p:attrName>style.visibility</p:attrName>
                                        </p:attrNameLst>
                                      </p:cBhvr>
                                      <p:to>
                                        <p:strVal val="hidden"/>
                                      </p:to>
                                    </p:set>
                                  </p:childTnLst>
                                </p:cTn>
                              </p:par>
                              <p:par>
                                <p:cTn id="34" presetID="4" presetClass="exit" presetSubtype="32" fill="hold" grpId="0" nodeType="withEffect">
                                  <p:stCondLst>
                                    <p:cond delay="0"/>
                                  </p:stCondLst>
                                  <p:childTnLst>
                                    <p:animEffect transition="out" filter="box(out)">
                                      <p:cBhvr>
                                        <p:cTn id="35" dur="3000"/>
                                        <p:tgtEl>
                                          <p:spTgt spid="9"/>
                                        </p:tgtEl>
                                      </p:cBhvr>
                                    </p:animEffect>
                                    <p:set>
                                      <p:cBhvr>
                                        <p:cTn id="36" dur="1" fill="hold">
                                          <p:stCondLst>
                                            <p:cond delay="2999"/>
                                          </p:stCondLst>
                                        </p:cTn>
                                        <p:tgtEl>
                                          <p:spTgt spid="9"/>
                                        </p:tgtEl>
                                        <p:attrNameLst>
                                          <p:attrName>style.visibility</p:attrName>
                                        </p:attrNameLst>
                                      </p:cBhvr>
                                      <p:to>
                                        <p:strVal val="hidden"/>
                                      </p:to>
                                    </p:set>
                                  </p:childTnLst>
                                </p:cTn>
                              </p:par>
                              <p:par>
                                <p:cTn id="37" presetID="4" presetClass="exit" presetSubtype="32" fill="hold" grpId="0" nodeType="withEffect">
                                  <p:stCondLst>
                                    <p:cond delay="0"/>
                                  </p:stCondLst>
                                  <p:childTnLst>
                                    <p:animEffect transition="out" filter="box(out)">
                                      <p:cBhvr>
                                        <p:cTn id="38" dur="3000"/>
                                        <p:tgtEl>
                                          <p:spTgt spid="10"/>
                                        </p:tgtEl>
                                      </p:cBhvr>
                                    </p:animEffect>
                                    <p:set>
                                      <p:cBhvr>
                                        <p:cTn id="39" dur="1" fill="hold">
                                          <p:stCondLst>
                                            <p:cond delay="2999"/>
                                          </p:stCondLst>
                                        </p:cTn>
                                        <p:tgtEl>
                                          <p:spTgt spid="10"/>
                                        </p:tgtEl>
                                        <p:attrNameLst>
                                          <p:attrName>style.visibility</p:attrName>
                                        </p:attrNameLst>
                                      </p:cBhvr>
                                      <p:to>
                                        <p:strVal val="hidden"/>
                                      </p:to>
                                    </p:set>
                                  </p:childTnLst>
                                </p:cTn>
                              </p:par>
                              <p:par>
                                <p:cTn id="40" presetID="4" presetClass="exit" presetSubtype="32" fill="hold" grpId="0" nodeType="withEffect">
                                  <p:stCondLst>
                                    <p:cond delay="0"/>
                                  </p:stCondLst>
                                  <p:childTnLst>
                                    <p:animEffect transition="out" filter="box(out)">
                                      <p:cBhvr>
                                        <p:cTn id="41" dur="3000"/>
                                        <p:tgtEl>
                                          <p:spTgt spid="11"/>
                                        </p:tgtEl>
                                      </p:cBhvr>
                                    </p:animEffect>
                                    <p:set>
                                      <p:cBhvr>
                                        <p:cTn id="42" dur="1" fill="hold">
                                          <p:stCondLst>
                                            <p:cond delay="2999"/>
                                          </p:stCondLst>
                                        </p:cTn>
                                        <p:tgtEl>
                                          <p:spTgt spid="11"/>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Urbano-69.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Rectángulo"/>
          <p:cNvSpPr/>
          <p:nvPr/>
        </p:nvSpPr>
        <p:spPr>
          <a:xfrm>
            <a:off x="0" y="0"/>
            <a:ext cx="2285984" cy="2285992"/>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rgbClr val="1750C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4" presetClass="exit" presetSubtype="32" fill="hold" grpId="0" nodeType="withEffect">
                                  <p:stCondLst>
                                    <p:cond delay="0"/>
                                  </p:stCondLst>
                                  <p:childTnLst>
                                    <p:animEffect transition="out" filter="box(out)">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4" presetClass="exit" presetSubtype="32" fill="hold" grpId="0" nodeType="withEffect">
                                  <p:stCondLst>
                                    <p:cond delay="0"/>
                                  </p:stCondLst>
                                  <p:childTnLst>
                                    <p:animEffect transition="out" filter="box(out)">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4" presetClass="exit" presetSubtype="32" fill="hold" grpId="0" nodeType="withEffect">
                                  <p:stCondLst>
                                    <p:cond delay="0"/>
                                  </p:stCondLst>
                                  <p:childTnLst>
                                    <p:animEffect transition="out" filter="box(out)">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4" presetClass="exit" presetSubtype="32" fill="hold" grpId="0" nodeType="withEffect">
                                  <p:stCondLst>
                                    <p:cond delay="0"/>
                                  </p:stCondLst>
                                  <p:childTnLst>
                                    <p:animEffect transition="out" filter="box(out)">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4" presetClass="exit" presetSubtype="32" fill="hold" grpId="0" nodeType="withEffect">
                                  <p:stCondLst>
                                    <p:cond delay="0"/>
                                  </p:stCondLst>
                                  <p:childTnLst>
                                    <p:animEffect transition="out" filter="box(out)">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par>
                                <p:cTn id="22" presetID="4" presetClass="exit" presetSubtype="32" fill="hold" grpId="0" nodeType="withEffect">
                                  <p:stCondLst>
                                    <p:cond delay="0"/>
                                  </p:stCondLst>
                                  <p:childTnLst>
                                    <p:animEffect transition="out" filter="box(out)">
                                      <p:cBhvr>
                                        <p:cTn id="23" dur="3000"/>
                                        <p:tgtEl>
                                          <p:spTgt spid="13"/>
                                        </p:tgtEl>
                                      </p:cBhvr>
                                    </p:animEffect>
                                    <p:set>
                                      <p:cBhvr>
                                        <p:cTn id="24" dur="1" fill="hold">
                                          <p:stCondLst>
                                            <p:cond delay="2999"/>
                                          </p:stCondLst>
                                        </p:cTn>
                                        <p:tgtEl>
                                          <p:spTgt spid="13"/>
                                        </p:tgtEl>
                                        <p:attrNameLst>
                                          <p:attrName>style.visibility</p:attrName>
                                        </p:attrNameLst>
                                      </p:cBhvr>
                                      <p:to>
                                        <p:strVal val="hidden"/>
                                      </p:to>
                                    </p:set>
                                  </p:childTnLst>
                                </p:cTn>
                              </p:par>
                              <p:par>
                                <p:cTn id="25" presetID="4" presetClass="exit" presetSubtype="32" fill="hold" grpId="0" nodeType="withEffect">
                                  <p:stCondLst>
                                    <p:cond delay="0"/>
                                  </p:stCondLst>
                                  <p:childTnLst>
                                    <p:animEffect transition="out" filter="box(out)">
                                      <p:cBhvr>
                                        <p:cTn id="26" dur="3000"/>
                                        <p:tgtEl>
                                          <p:spTgt spid="14"/>
                                        </p:tgtEl>
                                      </p:cBhvr>
                                    </p:animEffect>
                                    <p:set>
                                      <p:cBhvr>
                                        <p:cTn id="27" dur="1" fill="hold">
                                          <p:stCondLst>
                                            <p:cond delay="2999"/>
                                          </p:stCondLst>
                                        </p:cTn>
                                        <p:tgtEl>
                                          <p:spTgt spid="14"/>
                                        </p:tgtEl>
                                        <p:attrNameLst>
                                          <p:attrName>style.visibility</p:attrName>
                                        </p:attrNameLst>
                                      </p:cBhvr>
                                      <p:to>
                                        <p:strVal val="hidden"/>
                                      </p:to>
                                    </p:set>
                                  </p:childTnLst>
                                </p:cTn>
                              </p:par>
                              <p:par>
                                <p:cTn id="28" presetID="4" presetClass="exit" presetSubtype="32" fill="hold" grpId="0" nodeType="withEffect">
                                  <p:stCondLst>
                                    <p:cond delay="0"/>
                                  </p:stCondLst>
                                  <p:childTnLst>
                                    <p:animEffect transition="out" filter="box(out)">
                                      <p:cBhvr>
                                        <p:cTn id="29" dur="3000"/>
                                        <p:tgtEl>
                                          <p:spTgt spid="15"/>
                                        </p:tgtEl>
                                      </p:cBhvr>
                                    </p:animEffect>
                                    <p:set>
                                      <p:cBhvr>
                                        <p:cTn id="30" dur="1" fill="hold">
                                          <p:stCondLst>
                                            <p:cond delay="2999"/>
                                          </p:stCondLst>
                                        </p:cTn>
                                        <p:tgtEl>
                                          <p:spTgt spid="15"/>
                                        </p:tgtEl>
                                        <p:attrNameLst>
                                          <p:attrName>style.visibility</p:attrName>
                                        </p:attrNameLst>
                                      </p:cBhvr>
                                      <p:to>
                                        <p:strVal val="hidden"/>
                                      </p:to>
                                    </p:set>
                                  </p:childTnLst>
                                </p:cTn>
                              </p:par>
                              <p:par>
                                <p:cTn id="31" presetID="3" presetClass="exit" presetSubtype="10" fill="hold" grpId="0" nodeType="withEffect">
                                  <p:stCondLst>
                                    <p:cond delay="0"/>
                                  </p:stCondLst>
                                  <p:childTnLst>
                                    <p:animEffect transition="out" filter="blinds(horizontal)">
                                      <p:cBhvr>
                                        <p:cTn id="32" dur="3000"/>
                                        <p:tgtEl>
                                          <p:spTgt spid="8"/>
                                        </p:tgtEl>
                                      </p:cBhvr>
                                    </p:animEffect>
                                    <p:set>
                                      <p:cBhvr>
                                        <p:cTn id="33" dur="1" fill="hold">
                                          <p:stCondLst>
                                            <p:cond delay="2999"/>
                                          </p:stCondLst>
                                        </p:cTn>
                                        <p:tgtEl>
                                          <p:spTgt spid="8"/>
                                        </p:tgtEl>
                                        <p:attrNameLst>
                                          <p:attrName>style.visibility</p:attrName>
                                        </p:attrNameLst>
                                      </p:cBhvr>
                                      <p:to>
                                        <p:strVal val="hidden"/>
                                      </p:to>
                                    </p:set>
                                  </p:childTnLst>
                                </p:cTn>
                              </p:par>
                              <p:par>
                                <p:cTn id="34" presetID="3" presetClass="exit" presetSubtype="10" fill="hold" grpId="0" nodeType="withEffect">
                                  <p:stCondLst>
                                    <p:cond delay="0"/>
                                  </p:stCondLst>
                                  <p:childTnLst>
                                    <p:animEffect transition="out" filter="blinds(horizontal)">
                                      <p:cBhvr>
                                        <p:cTn id="35" dur="3000"/>
                                        <p:tgtEl>
                                          <p:spTgt spid="9"/>
                                        </p:tgtEl>
                                      </p:cBhvr>
                                    </p:animEffect>
                                    <p:set>
                                      <p:cBhvr>
                                        <p:cTn id="36" dur="1" fill="hold">
                                          <p:stCondLst>
                                            <p:cond delay="2999"/>
                                          </p:stCondLst>
                                        </p:cTn>
                                        <p:tgtEl>
                                          <p:spTgt spid="9"/>
                                        </p:tgtEl>
                                        <p:attrNameLst>
                                          <p:attrName>style.visibility</p:attrName>
                                        </p:attrNameLst>
                                      </p:cBhvr>
                                      <p:to>
                                        <p:strVal val="hidden"/>
                                      </p:to>
                                    </p:set>
                                  </p:childTnLst>
                                </p:cTn>
                              </p:par>
                              <p:par>
                                <p:cTn id="37" presetID="3" presetClass="exit" presetSubtype="10" fill="hold" grpId="0" nodeType="withEffect">
                                  <p:stCondLst>
                                    <p:cond delay="0"/>
                                  </p:stCondLst>
                                  <p:childTnLst>
                                    <p:animEffect transition="out" filter="blinds(horizontal)">
                                      <p:cBhvr>
                                        <p:cTn id="38" dur="3000"/>
                                        <p:tgtEl>
                                          <p:spTgt spid="10"/>
                                        </p:tgtEl>
                                      </p:cBhvr>
                                    </p:animEffect>
                                    <p:set>
                                      <p:cBhvr>
                                        <p:cTn id="39" dur="1" fill="hold">
                                          <p:stCondLst>
                                            <p:cond delay="2999"/>
                                          </p:stCondLst>
                                        </p:cTn>
                                        <p:tgtEl>
                                          <p:spTgt spid="10"/>
                                        </p:tgtEl>
                                        <p:attrNameLst>
                                          <p:attrName>style.visibility</p:attrName>
                                        </p:attrNameLst>
                                      </p:cBhvr>
                                      <p:to>
                                        <p:strVal val="hidden"/>
                                      </p:to>
                                    </p:set>
                                  </p:childTnLst>
                                </p:cTn>
                              </p:par>
                              <p:par>
                                <p:cTn id="40" presetID="3" presetClass="exit" presetSubtype="10" fill="hold" grpId="0" nodeType="withEffect">
                                  <p:stCondLst>
                                    <p:cond delay="0"/>
                                  </p:stCondLst>
                                  <p:childTnLst>
                                    <p:animEffect transition="out" filter="blinds(horizontal)">
                                      <p:cBhvr>
                                        <p:cTn id="41" dur="3000"/>
                                        <p:tgtEl>
                                          <p:spTgt spid="11"/>
                                        </p:tgtEl>
                                      </p:cBhvr>
                                    </p:animEffect>
                                    <p:set>
                                      <p:cBhvr>
                                        <p:cTn id="42" dur="1" fill="hold">
                                          <p:stCondLst>
                                            <p:cond delay="2999"/>
                                          </p:stCondLst>
                                        </p:cTn>
                                        <p:tgtEl>
                                          <p:spTgt spid="11"/>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an_fintanmagee_bogota-1.jpg"/>
          <p:cNvPicPr>
            <a:picLocks noGrp="1" noChangeAspect="1"/>
          </p:cNvPicPr>
          <p:nvPr isPhoto="1"/>
        </p:nvPicPr>
        <p:blipFill>
          <a:blip r:embed="rId2">
            <a:lum/>
          </a:blip>
          <a:stretch>
            <a:fillRect/>
          </a:stretch>
        </p:blipFill>
        <p:spPr>
          <a:xfrm>
            <a:off x="4763" y="0"/>
            <a:ext cx="9132887" cy="6858000"/>
          </a:xfrm>
          <a:prstGeom prst="rect">
            <a:avLst/>
          </a:prstGeom>
          <a:noFill/>
          <a:ln>
            <a:noFill/>
          </a:ln>
        </p:spPr>
      </p:pic>
      <p:sp>
        <p:nvSpPr>
          <p:cNvPr id="4" name="3 Rectángulo"/>
          <p:cNvSpPr/>
          <p:nvPr/>
        </p:nvSpPr>
        <p:spPr>
          <a:xfrm>
            <a:off x="0" y="0"/>
            <a:ext cx="2285984"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8" presetClass="exit" presetSubtype="16" fill="hold" grpId="0" nodeType="withEffect">
                                  <p:stCondLst>
                                    <p:cond delay="0"/>
                                  </p:stCondLst>
                                  <p:childTnLst>
                                    <p:animEffect transition="out" filter="diamond(in)">
                                      <p:cBhvr>
                                        <p:cTn id="8" dur="3000"/>
                                        <p:tgtEl>
                                          <p:spTgt spid="7"/>
                                        </p:tgtEl>
                                      </p:cBhvr>
                                    </p:animEffect>
                                    <p:set>
                                      <p:cBhvr>
                                        <p:cTn id="9" dur="1" fill="hold">
                                          <p:stCondLst>
                                            <p:cond delay="2999"/>
                                          </p:stCondLst>
                                        </p:cTn>
                                        <p:tgtEl>
                                          <p:spTgt spid="7"/>
                                        </p:tgtEl>
                                        <p:attrNameLst>
                                          <p:attrName>style.visibility</p:attrName>
                                        </p:attrNameLst>
                                      </p:cBhvr>
                                      <p:to>
                                        <p:strVal val="hidden"/>
                                      </p:to>
                                    </p:set>
                                  </p:childTnLst>
                                </p:cTn>
                              </p:par>
                              <p:par>
                                <p:cTn id="10" presetID="8" presetClass="exit" presetSubtype="16" fill="hold" grpId="0" nodeType="withEffect">
                                  <p:stCondLst>
                                    <p:cond delay="0"/>
                                  </p:stCondLst>
                                  <p:childTnLst>
                                    <p:animEffect transition="out" filter="diamond(in)">
                                      <p:cBhvr>
                                        <p:cTn id="11" dur="3000"/>
                                        <p:tgtEl>
                                          <p:spTgt spid="11"/>
                                        </p:tgtEl>
                                      </p:cBhvr>
                                    </p:animEffect>
                                    <p:set>
                                      <p:cBhvr>
                                        <p:cTn id="12" dur="1" fill="hold">
                                          <p:stCondLst>
                                            <p:cond delay="2999"/>
                                          </p:stCondLst>
                                        </p:cTn>
                                        <p:tgtEl>
                                          <p:spTgt spid="11"/>
                                        </p:tgtEl>
                                        <p:attrNameLst>
                                          <p:attrName>style.visibility</p:attrName>
                                        </p:attrNameLst>
                                      </p:cBhvr>
                                      <p:to>
                                        <p:strVal val="hidden"/>
                                      </p:to>
                                    </p:set>
                                  </p:childTnLst>
                                </p:cTn>
                              </p:par>
                              <p:par>
                                <p:cTn id="13" presetID="8" presetClass="exit" presetSubtype="16" fill="hold" grpId="0" nodeType="withEffect">
                                  <p:stCondLst>
                                    <p:cond delay="0"/>
                                  </p:stCondLst>
                                  <p:childTnLst>
                                    <p:animEffect transition="out" filter="diamond(in)">
                                      <p:cBhvr>
                                        <p:cTn id="14" dur="3000"/>
                                        <p:tgtEl>
                                          <p:spTgt spid="15"/>
                                        </p:tgtEl>
                                      </p:cBhvr>
                                    </p:animEffect>
                                    <p:set>
                                      <p:cBhvr>
                                        <p:cTn id="15" dur="1" fill="hold">
                                          <p:stCondLst>
                                            <p:cond delay="2999"/>
                                          </p:stCondLst>
                                        </p:cTn>
                                        <p:tgtEl>
                                          <p:spTgt spid="15"/>
                                        </p:tgtEl>
                                        <p:attrNameLst>
                                          <p:attrName>style.visibility</p:attrName>
                                        </p:attrNameLst>
                                      </p:cBhvr>
                                      <p:to>
                                        <p:strVal val="hidden"/>
                                      </p:to>
                                    </p:set>
                                  </p:childTnLst>
                                </p:cTn>
                              </p:par>
                              <p:par>
                                <p:cTn id="16" presetID="8" presetClass="exit" presetSubtype="16" fill="hold" grpId="0" nodeType="withEffect">
                                  <p:stCondLst>
                                    <p:cond delay="0"/>
                                  </p:stCondLst>
                                  <p:childTnLst>
                                    <p:animEffect transition="out" filter="diamond(in)">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8" presetClass="exit" presetSubtype="16" fill="hold" grpId="0" nodeType="withEffect">
                                  <p:stCondLst>
                                    <p:cond delay="0"/>
                                  </p:stCondLst>
                                  <p:childTnLst>
                                    <p:animEffect transition="out" filter="diamond(in)">
                                      <p:cBhvr>
                                        <p:cTn id="20" dur="3000"/>
                                        <p:tgtEl>
                                          <p:spTgt spid="8"/>
                                        </p:tgtEl>
                                      </p:cBhvr>
                                    </p:animEffect>
                                    <p:set>
                                      <p:cBhvr>
                                        <p:cTn id="21" dur="1" fill="hold">
                                          <p:stCondLst>
                                            <p:cond delay="2999"/>
                                          </p:stCondLst>
                                        </p:cTn>
                                        <p:tgtEl>
                                          <p:spTgt spid="8"/>
                                        </p:tgtEl>
                                        <p:attrNameLst>
                                          <p:attrName>style.visibility</p:attrName>
                                        </p:attrNameLst>
                                      </p:cBhvr>
                                      <p:to>
                                        <p:strVal val="hidden"/>
                                      </p:to>
                                    </p:set>
                                  </p:childTnLst>
                                </p:cTn>
                              </p:par>
                              <p:par>
                                <p:cTn id="22" presetID="8" presetClass="exit" presetSubtype="16" fill="hold" grpId="0" nodeType="withEffect">
                                  <p:stCondLst>
                                    <p:cond delay="0"/>
                                  </p:stCondLst>
                                  <p:childTnLst>
                                    <p:animEffect transition="out" filter="diamond(in)">
                                      <p:cBhvr>
                                        <p:cTn id="23" dur="3000"/>
                                        <p:tgtEl>
                                          <p:spTgt spid="12"/>
                                        </p:tgtEl>
                                      </p:cBhvr>
                                    </p:animEffect>
                                    <p:set>
                                      <p:cBhvr>
                                        <p:cTn id="24" dur="1" fill="hold">
                                          <p:stCondLst>
                                            <p:cond delay="2999"/>
                                          </p:stCondLst>
                                        </p:cTn>
                                        <p:tgtEl>
                                          <p:spTgt spid="12"/>
                                        </p:tgtEl>
                                        <p:attrNameLst>
                                          <p:attrName>style.visibility</p:attrName>
                                        </p:attrNameLst>
                                      </p:cBhvr>
                                      <p:to>
                                        <p:strVal val="hidden"/>
                                      </p:to>
                                    </p:set>
                                  </p:childTnLst>
                                </p:cTn>
                              </p:par>
                              <p:par>
                                <p:cTn id="25" presetID="5" presetClass="exit" presetSubtype="5" fill="hold" grpId="0" nodeType="withEffect">
                                  <p:stCondLst>
                                    <p:cond delay="0"/>
                                  </p:stCondLst>
                                  <p:childTnLst>
                                    <p:animEffect transition="out" filter="checkerboard(down)">
                                      <p:cBhvr>
                                        <p:cTn id="26" dur="3000"/>
                                        <p:tgtEl>
                                          <p:spTgt spid="5"/>
                                        </p:tgtEl>
                                      </p:cBhvr>
                                    </p:animEffect>
                                    <p:set>
                                      <p:cBhvr>
                                        <p:cTn id="27" dur="1" fill="hold">
                                          <p:stCondLst>
                                            <p:cond delay="2999"/>
                                          </p:stCondLst>
                                        </p:cTn>
                                        <p:tgtEl>
                                          <p:spTgt spid="5"/>
                                        </p:tgtEl>
                                        <p:attrNameLst>
                                          <p:attrName>style.visibility</p:attrName>
                                        </p:attrNameLst>
                                      </p:cBhvr>
                                      <p:to>
                                        <p:strVal val="hidden"/>
                                      </p:to>
                                    </p:set>
                                  </p:childTnLst>
                                </p:cTn>
                              </p:par>
                              <p:par>
                                <p:cTn id="28" presetID="5" presetClass="exit" presetSubtype="5" fill="hold" grpId="0" nodeType="withEffect">
                                  <p:stCondLst>
                                    <p:cond delay="0"/>
                                  </p:stCondLst>
                                  <p:childTnLst>
                                    <p:animEffect transition="out" filter="checkerboard(down)">
                                      <p:cBhvr>
                                        <p:cTn id="29" dur="3000"/>
                                        <p:tgtEl>
                                          <p:spTgt spid="6"/>
                                        </p:tgtEl>
                                      </p:cBhvr>
                                    </p:animEffect>
                                    <p:set>
                                      <p:cBhvr>
                                        <p:cTn id="30" dur="1" fill="hold">
                                          <p:stCondLst>
                                            <p:cond delay="2999"/>
                                          </p:stCondLst>
                                        </p:cTn>
                                        <p:tgtEl>
                                          <p:spTgt spid="6"/>
                                        </p:tgtEl>
                                        <p:attrNameLst>
                                          <p:attrName>style.visibility</p:attrName>
                                        </p:attrNameLst>
                                      </p:cBhvr>
                                      <p:to>
                                        <p:strVal val="hidden"/>
                                      </p:to>
                                    </p:set>
                                  </p:childTnLst>
                                </p:cTn>
                              </p:par>
                              <p:par>
                                <p:cTn id="31" presetID="5" presetClass="exit" presetSubtype="5" fill="hold" grpId="0" nodeType="withEffect">
                                  <p:stCondLst>
                                    <p:cond delay="0"/>
                                  </p:stCondLst>
                                  <p:childTnLst>
                                    <p:animEffect transition="out" filter="checkerboard(down)">
                                      <p:cBhvr>
                                        <p:cTn id="32" dur="3000"/>
                                        <p:tgtEl>
                                          <p:spTgt spid="9"/>
                                        </p:tgtEl>
                                      </p:cBhvr>
                                    </p:animEffect>
                                    <p:set>
                                      <p:cBhvr>
                                        <p:cTn id="33" dur="1" fill="hold">
                                          <p:stCondLst>
                                            <p:cond delay="2999"/>
                                          </p:stCondLst>
                                        </p:cTn>
                                        <p:tgtEl>
                                          <p:spTgt spid="9"/>
                                        </p:tgtEl>
                                        <p:attrNameLst>
                                          <p:attrName>style.visibility</p:attrName>
                                        </p:attrNameLst>
                                      </p:cBhvr>
                                      <p:to>
                                        <p:strVal val="hidden"/>
                                      </p:to>
                                    </p:set>
                                  </p:childTnLst>
                                </p:cTn>
                              </p:par>
                              <p:par>
                                <p:cTn id="34" presetID="5" presetClass="exit" presetSubtype="5" fill="hold" grpId="0" nodeType="withEffect">
                                  <p:stCondLst>
                                    <p:cond delay="0"/>
                                  </p:stCondLst>
                                  <p:childTnLst>
                                    <p:animEffect transition="out" filter="checkerboard(down)">
                                      <p:cBhvr>
                                        <p:cTn id="35" dur="3000"/>
                                        <p:tgtEl>
                                          <p:spTgt spid="10"/>
                                        </p:tgtEl>
                                      </p:cBhvr>
                                    </p:animEffect>
                                    <p:set>
                                      <p:cBhvr>
                                        <p:cTn id="36" dur="1" fill="hold">
                                          <p:stCondLst>
                                            <p:cond delay="2999"/>
                                          </p:stCondLst>
                                        </p:cTn>
                                        <p:tgtEl>
                                          <p:spTgt spid="10"/>
                                        </p:tgtEl>
                                        <p:attrNameLst>
                                          <p:attrName>style.visibility</p:attrName>
                                        </p:attrNameLst>
                                      </p:cBhvr>
                                      <p:to>
                                        <p:strVal val="hidden"/>
                                      </p:to>
                                    </p:set>
                                  </p:childTnLst>
                                </p:cTn>
                              </p:par>
                              <p:par>
                                <p:cTn id="37" presetID="5" presetClass="exit" presetSubtype="5" fill="hold" grpId="0" nodeType="withEffect">
                                  <p:stCondLst>
                                    <p:cond delay="0"/>
                                  </p:stCondLst>
                                  <p:childTnLst>
                                    <p:animEffect transition="out" filter="checkerboard(down)">
                                      <p:cBhvr>
                                        <p:cTn id="38" dur="3000"/>
                                        <p:tgtEl>
                                          <p:spTgt spid="13"/>
                                        </p:tgtEl>
                                      </p:cBhvr>
                                    </p:animEffect>
                                    <p:set>
                                      <p:cBhvr>
                                        <p:cTn id="39" dur="1" fill="hold">
                                          <p:stCondLst>
                                            <p:cond delay="2999"/>
                                          </p:stCondLst>
                                        </p:cTn>
                                        <p:tgtEl>
                                          <p:spTgt spid="13"/>
                                        </p:tgtEl>
                                        <p:attrNameLst>
                                          <p:attrName>style.visibility</p:attrName>
                                        </p:attrNameLst>
                                      </p:cBhvr>
                                      <p:to>
                                        <p:strVal val="hidden"/>
                                      </p:to>
                                    </p:set>
                                  </p:childTnLst>
                                </p:cTn>
                              </p:par>
                              <p:par>
                                <p:cTn id="40" presetID="5" presetClass="exit" presetSubtype="5" fill="hold" grpId="0" nodeType="withEffect">
                                  <p:stCondLst>
                                    <p:cond delay="0"/>
                                  </p:stCondLst>
                                  <p:childTnLst>
                                    <p:animEffect transition="out" filter="checkerboard(down)">
                                      <p:cBhvr>
                                        <p:cTn id="41" dur="3000"/>
                                        <p:tgtEl>
                                          <p:spTgt spid="14"/>
                                        </p:tgtEl>
                                      </p:cBhvr>
                                    </p:animEffect>
                                    <p:set>
                                      <p:cBhvr>
                                        <p:cTn id="42" dur="1" fill="hold">
                                          <p:stCondLst>
                                            <p:cond delay="2999"/>
                                          </p:stCondLst>
                                        </p:cTn>
                                        <p:tgtEl>
                                          <p:spTgt spid="14"/>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walltherapy_01.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17" name="16 Rectángulo"/>
          <p:cNvSpPr/>
          <p:nvPr/>
        </p:nvSpPr>
        <p:spPr>
          <a:xfrm>
            <a:off x="0" y="0"/>
            <a:ext cx="2285984"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a:off x="2285984" y="0"/>
            <a:ext cx="2286016"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4572000" y="0"/>
            <a:ext cx="2285984"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a:off x="6857984" y="0"/>
            <a:ext cx="2286016"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a:off x="0" y="2285992"/>
            <a:ext cx="2285984" cy="228601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Rectángulo"/>
          <p:cNvSpPr/>
          <p:nvPr/>
        </p:nvSpPr>
        <p:spPr>
          <a:xfrm>
            <a:off x="2285984" y="2285992"/>
            <a:ext cx="2286016" cy="228601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Rectángulo"/>
          <p:cNvSpPr/>
          <p:nvPr/>
        </p:nvSpPr>
        <p:spPr>
          <a:xfrm>
            <a:off x="4572000" y="2285992"/>
            <a:ext cx="2285984" cy="228601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Rectángulo"/>
          <p:cNvSpPr/>
          <p:nvPr/>
        </p:nvSpPr>
        <p:spPr>
          <a:xfrm>
            <a:off x="6857984" y="2285992"/>
            <a:ext cx="2286016" cy="228601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Rectángulo"/>
          <p:cNvSpPr/>
          <p:nvPr/>
        </p:nvSpPr>
        <p:spPr>
          <a:xfrm>
            <a:off x="0" y="4572008"/>
            <a:ext cx="2285984"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Rectángulo"/>
          <p:cNvSpPr/>
          <p:nvPr/>
        </p:nvSpPr>
        <p:spPr>
          <a:xfrm>
            <a:off x="2285984" y="4572008"/>
            <a:ext cx="2286016"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Rectángulo"/>
          <p:cNvSpPr/>
          <p:nvPr/>
        </p:nvSpPr>
        <p:spPr>
          <a:xfrm>
            <a:off x="4572000" y="4572008"/>
            <a:ext cx="2285984"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8" name="27 Rectángulo"/>
          <p:cNvSpPr/>
          <p:nvPr/>
        </p:nvSpPr>
        <p:spPr>
          <a:xfrm>
            <a:off x="6857984" y="4572008"/>
            <a:ext cx="2286016"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9" name="28 Rectángulo"/>
          <p:cNvSpPr/>
          <p:nvPr/>
        </p:nvSpPr>
        <p:spPr>
          <a:xfrm>
            <a:off x="-214346" y="0"/>
            <a:ext cx="10072758" cy="75009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4" presetClass="exit" presetSubtype="32" fill="hold" grpId="0" nodeType="withEffect">
                                  <p:stCondLst>
                                    <p:cond delay="0"/>
                                  </p:stCondLst>
                                  <p:childTnLst>
                                    <p:animEffect transition="out" filter="box(out)">
                                      <p:cBhvr>
                                        <p:cTn id="8" dur="3000"/>
                                        <p:tgtEl>
                                          <p:spTgt spid="17"/>
                                        </p:tgtEl>
                                      </p:cBhvr>
                                    </p:animEffect>
                                    <p:set>
                                      <p:cBhvr>
                                        <p:cTn id="9" dur="1" fill="hold">
                                          <p:stCondLst>
                                            <p:cond delay="2999"/>
                                          </p:stCondLst>
                                        </p:cTn>
                                        <p:tgtEl>
                                          <p:spTgt spid="17"/>
                                        </p:tgtEl>
                                        <p:attrNameLst>
                                          <p:attrName>style.visibility</p:attrName>
                                        </p:attrNameLst>
                                      </p:cBhvr>
                                      <p:to>
                                        <p:strVal val="hidden"/>
                                      </p:to>
                                    </p:set>
                                  </p:childTnLst>
                                </p:cTn>
                              </p:par>
                              <p:par>
                                <p:cTn id="10" presetID="4" presetClass="exit" presetSubtype="32" fill="hold" grpId="0" nodeType="withEffect">
                                  <p:stCondLst>
                                    <p:cond delay="0"/>
                                  </p:stCondLst>
                                  <p:childTnLst>
                                    <p:animEffect transition="out" filter="box(out)">
                                      <p:cBhvr>
                                        <p:cTn id="11" dur="3000"/>
                                        <p:tgtEl>
                                          <p:spTgt spid="21"/>
                                        </p:tgtEl>
                                      </p:cBhvr>
                                    </p:animEffect>
                                    <p:set>
                                      <p:cBhvr>
                                        <p:cTn id="12" dur="1" fill="hold">
                                          <p:stCondLst>
                                            <p:cond delay="2999"/>
                                          </p:stCondLst>
                                        </p:cTn>
                                        <p:tgtEl>
                                          <p:spTgt spid="21"/>
                                        </p:tgtEl>
                                        <p:attrNameLst>
                                          <p:attrName>style.visibility</p:attrName>
                                        </p:attrNameLst>
                                      </p:cBhvr>
                                      <p:to>
                                        <p:strVal val="hidden"/>
                                      </p:to>
                                    </p:set>
                                  </p:childTnLst>
                                </p:cTn>
                              </p:par>
                              <p:par>
                                <p:cTn id="13" presetID="4" presetClass="exit" presetSubtype="32" fill="hold" grpId="0" nodeType="withEffect">
                                  <p:stCondLst>
                                    <p:cond delay="0"/>
                                  </p:stCondLst>
                                  <p:childTnLst>
                                    <p:animEffect transition="out" filter="box(out)">
                                      <p:cBhvr>
                                        <p:cTn id="14" dur="3000"/>
                                        <p:tgtEl>
                                          <p:spTgt spid="25"/>
                                        </p:tgtEl>
                                      </p:cBhvr>
                                    </p:animEffect>
                                    <p:set>
                                      <p:cBhvr>
                                        <p:cTn id="15" dur="1" fill="hold">
                                          <p:stCondLst>
                                            <p:cond delay="2999"/>
                                          </p:stCondLst>
                                        </p:cTn>
                                        <p:tgtEl>
                                          <p:spTgt spid="25"/>
                                        </p:tgtEl>
                                        <p:attrNameLst>
                                          <p:attrName>style.visibility</p:attrName>
                                        </p:attrNameLst>
                                      </p:cBhvr>
                                      <p:to>
                                        <p:strVal val="hidden"/>
                                      </p:to>
                                    </p:set>
                                  </p:childTnLst>
                                </p:cTn>
                              </p:par>
                              <p:par>
                                <p:cTn id="16" presetID="4" presetClass="exit" presetSubtype="32" fill="hold" grpId="0" nodeType="withEffect">
                                  <p:stCondLst>
                                    <p:cond delay="0"/>
                                  </p:stCondLst>
                                  <p:childTnLst>
                                    <p:animEffect transition="out" filter="box(out)">
                                      <p:cBhvr>
                                        <p:cTn id="17" dur="3000"/>
                                        <p:tgtEl>
                                          <p:spTgt spid="18"/>
                                        </p:tgtEl>
                                      </p:cBhvr>
                                    </p:animEffect>
                                    <p:set>
                                      <p:cBhvr>
                                        <p:cTn id="18" dur="1" fill="hold">
                                          <p:stCondLst>
                                            <p:cond delay="2999"/>
                                          </p:stCondLst>
                                        </p:cTn>
                                        <p:tgtEl>
                                          <p:spTgt spid="18"/>
                                        </p:tgtEl>
                                        <p:attrNameLst>
                                          <p:attrName>style.visibility</p:attrName>
                                        </p:attrNameLst>
                                      </p:cBhvr>
                                      <p:to>
                                        <p:strVal val="hidden"/>
                                      </p:to>
                                    </p:set>
                                  </p:childTnLst>
                                </p:cTn>
                              </p:par>
                              <p:par>
                                <p:cTn id="19" presetID="4" presetClass="exit" presetSubtype="32" fill="hold" grpId="0" nodeType="withEffect">
                                  <p:stCondLst>
                                    <p:cond delay="0"/>
                                  </p:stCondLst>
                                  <p:childTnLst>
                                    <p:animEffect transition="out" filter="box(out)">
                                      <p:cBhvr>
                                        <p:cTn id="20" dur="3000"/>
                                        <p:tgtEl>
                                          <p:spTgt spid="19"/>
                                        </p:tgtEl>
                                      </p:cBhvr>
                                    </p:animEffect>
                                    <p:set>
                                      <p:cBhvr>
                                        <p:cTn id="21" dur="1" fill="hold">
                                          <p:stCondLst>
                                            <p:cond delay="2999"/>
                                          </p:stCondLst>
                                        </p:cTn>
                                        <p:tgtEl>
                                          <p:spTgt spid="19"/>
                                        </p:tgtEl>
                                        <p:attrNameLst>
                                          <p:attrName>style.visibility</p:attrName>
                                        </p:attrNameLst>
                                      </p:cBhvr>
                                      <p:to>
                                        <p:strVal val="hidden"/>
                                      </p:to>
                                    </p:set>
                                  </p:childTnLst>
                                </p:cTn>
                              </p:par>
                              <p:par>
                                <p:cTn id="22" presetID="4" presetClass="exit" presetSubtype="32" fill="hold" grpId="0" nodeType="withEffect">
                                  <p:stCondLst>
                                    <p:cond delay="0"/>
                                  </p:stCondLst>
                                  <p:childTnLst>
                                    <p:animEffect transition="out" filter="box(out)">
                                      <p:cBhvr>
                                        <p:cTn id="23" dur="3000"/>
                                        <p:tgtEl>
                                          <p:spTgt spid="20"/>
                                        </p:tgtEl>
                                      </p:cBhvr>
                                    </p:animEffect>
                                    <p:set>
                                      <p:cBhvr>
                                        <p:cTn id="24" dur="1" fill="hold">
                                          <p:stCondLst>
                                            <p:cond delay="2999"/>
                                          </p:stCondLst>
                                        </p:cTn>
                                        <p:tgtEl>
                                          <p:spTgt spid="20"/>
                                        </p:tgtEl>
                                        <p:attrNameLst>
                                          <p:attrName>style.visibility</p:attrName>
                                        </p:attrNameLst>
                                      </p:cBhvr>
                                      <p:to>
                                        <p:strVal val="hidden"/>
                                      </p:to>
                                    </p:set>
                                  </p:childTnLst>
                                </p:cTn>
                              </p:par>
                              <p:par>
                                <p:cTn id="25" presetID="4" presetClass="exit" presetSubtype="32" fill="hold" grpId="0" nodeType="withEffect">
                                  <p:stCondLst>
                                    <p:cond delay="0"/>
                                  </p:stCondLst>
                                  <p:childTnLst>
                                    <p:animEffect transition="out" filter="box(out)">
                                      <p:cBhvr>
                                        <p:cTn id="26" dur="3000"/>
                                        <p:tgtEl>
                                          <p:spTgt spid="22"/>
                                        </p:tgtEl>
                                      </p:cBhvr>
                                    </p:animEffect>
                                    <p:set>
                                      <p:cBhvr>
                                        <p:cTn id="27" dur="1" fill="hold">
                                          <p:stCondLst>
                                            <p:cond delay="2999"/>
                                          </p:stCondLst>
                                        </p:cTn>
                                        <p:tgtEl>
                                          <p:spTgt spid="22"/>
                                        </p:tgtEl>
                                        <p:attrNameLst>
                                          <p:attrName>style.visibility</p:attrName>
                                        </p:attrNameLst>
                                      </p:cBhvr>
                                      <p:to>
                                        <p:strVal val="hidden"/>
                                      </p:to>
                                    </p:set>
                                  </p:childTnLst>
                                </p:cTn>
                              </p:par>
                              <p:par>
                                <p:cTn id="28" presetID="4" presetClass="exit" presetSubtype="32" fill="hold" grpId="0" nodeType="withEffect">
                                  <p:stCondLst>
                                    <p:cond delay="0"/>
                                  </p:stCondLst>
                                  <p:childTnLst>
                                    <p:animEffect transition="out" filter="box(out)">
                                      <p:cBhvr>
                                        <p:cTn id="29" dur="3000"/>
                                        <p:tgtEl>
                                          <p:spTgt spid="23"/>
                                        </p:tgtEl>
                                      </p:cBhvr>
                                    </p:animEffect>
                                    <p:set>
                                      <p:cBhvr>
                                        <p:cTn id="30" dur="1" fill="hold">
                                          <p:stCondLst>
                                            <p:cond delay="2999"/>
                                          </p:stCondLst>
                                        </p:cTn>
                                        <p:tgtEl>
                                          <p:spTgt spid="23"/>
                                        </p:tgtEl>
                                        <p:attrNameLst>
                                          <p:attrName>style.visibility</p:attrName>
                                        </p:attrNameLst>
                                      </p:cBhvr>
                                      <p:to>
                                        <p:strVal val="hidden"/>
                                      </p:to>
                                    </p:set>
                                  </p:childTnLst>
                                </p:cTn>
                              </p:par>
                              <p:par>
                                <p:cTn id="31" presetID="4" presetClass="exit" presetSubtype="32" fill="hold" grpId="0" nodeType="withEffect">
                                  <p:stCondLst>
                                    <p:cond delay="0"/>
                                  </p:stCondLst>
                                  <p:childTnLst>
                                    <p:animEffect transition="out" filter="box(out)">
                                      <p:cBhvr>
                                        <p:cTn id="32" dur="3000"/>
                                        <p:tgtEl>
                                          <p:spTgt spid="24"/>
                                        </p:tgtEl>
                                      </p:cBhvr>
                                    </p:animEffect>
                                    <p:set>
                                      <p:cBhvr>
                                        <p:cTn id="33" dur="1" fill="hold">
                                          <p:stCondLst>
                                            <p:cond delay="2999"/>
                                          </p:stCondLst>
                                        </p:cTn>
                                        <p:tgtEl>
                                          <p:spTgt spid="24"/>
                                        </p:tgtEl>
                                        <p:attrNameLst>
                                          <p:attrName>style.visibility</p:attrName>
                                        </p:attrNameLst>
                                      </p:cBhvr>
                                      <p:to>
                                        <p:strVal val="hidden"/>
                                      </p:to>
                                    </p:set>
                                  </p:childTnLst>
                                </p:cTn>
                              </p:par>
                              <p:par>
                                <p:cTn id="34" presetID="4" presetClass="exit" presetSubtype="32" fill="hold" grpId="0" nodeType="withEffect">
                                  <p:stCondLst>
                                    <p:cond delay="0"/>
                                  </p:stCondLst>
                                  <p:childTnLst>
                                    <p:animEffect transition="out" filter="box(out)">
                                      <p:cBhvr>
                                        <p:cTn id="35" dur="3000"/>
                                        <p:tgtEl>
                                          <p:spTgt spid="26"/>
                                        </p:tgtEl>
                                      </p:cBhvr>
                                    </p:animEffect>
                                    <p:set>
                                      <p:cBhvr>
                                        <p:cTn id="36" dur="1" fill="hold">
                                          <p:stCondLst>
                                            <p:cond delay="2999"/>
                                          </p:stCondLst>
                                        </p:cTn>
                                        <p:tgtEl>
                                          <p:spTgt spid="26"/>
                                        </p:tgtEl>
                                        <p:attrNameLst>
                                          <p:attrName>style.visibility</p:attrName>
                                        </p:attrNameLst>
                                      </p:cBhvr>
                                      <p:to>
                                        <p:strVal val="hidden"/>
                                      </p:to>
                                    </p:set>
                                  </p:childTnLst>
                                </p:cTn>
                              </p:par>
                              <p:par>
                                <p:cTn id="37" presetID="4" presetClass="exit" presetSubtype="32" fill="hold" grpId="0" nodeType="withEffect">
                                  <p:stCondLst>
                                    <p:cond delay="0"/>
                                  </p:stCondLst>
                                  <p:childTnLst>
                                    <p:animEffect transition="out" filter="box(out)">
                                      <p:cBhvr>
                                        <p:cTn id="38" dur="3000"/>
                                        <p:tgtEl>
                                          <p:spTgt spid="27"/>
                                        </p:tgtEl>
                                      </p:cBhvr>
                                    </p:animEffect>
                                    <p:set>
                                      <p:cBhvr>
                                        <p:cTn id="39" dur="1" fill="hold">
                                          <p:stCondLst>
                                            <p:cond delay="2999"/>
                                          </p:stCondLst>
                                        </p:cTn>
                                        <p:tgtEl>
                                          <p:spTgt spid="27"/>
                                        </p:tgtEl>
                                        <p:attrNameLst>
                                          <p:attrName>style.visibility</p:attrName>
                                        </p:attrNameLst>
                                      </p:cBhvr>
                                      <p:to>
                                        <p:strVal val="hidden"/>
                                      </p:to>
                                    </p:set>
                                  </p:childTnLst>
                                </p:cTn>
                              </p:par>
                              <p:par>
                                <p:cTn id="40" presetID="4" presetClass="exit" presetSubtype="32" fill="hold" grpId="0" nodeType="withEffect">
                                  <p:stCondLst>
                                    <p:cond delay="0"/>
                                  </p:stCondLst>
                                  <p:childTnLst>
                                    <p:animEffect transition="out" filter="box(out)">
                                      <p:cBhvr>
                                        <p:cTn id="41" dur="3000"/>
                                        <p:tgtEl>
                                          <p:spTgt spid="28"/>
                                        </p:tgtEl>
                                      </p:cBhvr>
                                    </p:animEffect>
                                    <p:set>
                                      <p:cBhvr>
                                        <p:cTn id="42" dur="1" fill="hold">
                                          <p:stCondLst>
                                            <p:cond delay="2999"/>
                                          </p:stCondLst>
                                        </p:cTn>
                                        <p:tgtEl>
                                          <p:spTgt spid="28"/>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enkoe-graffiti-playa-del-carmen-arte-urbano-street-art.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0" y="0"/>
            <a:ext cx="2285984"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5984" y="0"/>
            <a:ext cx="2286016"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0"/>
            <a:ext cx="2285984"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857984" y="0"/>
            <a:ext cx="2286016"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285992"/>
            <a:ext cx="2285984" cy="2286016"/>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285984" y="2285992"/>
            <a:ext cx="2286016" cy="2286016"/>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72000" y="2285992"/>
            <a:ext cx="2285984" cy="2286016"/>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6857984" y="2285992"/>
            <a:ext cx="2286016" cy="2286016"/>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72008"/>
            <a:ext cx="2285984"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285984" y="4572008"/>
            <a:ext cx="2286016"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4572008"/>
            <a:ext cx="2285984"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857984" y="4572008"/>
            <a:ext cx="2286016" cy="228599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170" name="Picture 2" descr="Rendered Image"/>
          <p:cNvPicPr>
            <a:picLocks noChangeAspect="1" noChangeArrowheads="1"/>
          </p:cNvPicPr>
          <p:nvPr/>
        </p:nvPicPr>
        <p:blipFill>
          <a:blip r:embed="rId3">
            <a:duotone>
              <a:prstClr val="black"/>
              <a:schemeClr val="accent6">
                <a:tint val="45000"/>
                <a:satMod val="400000"/>
              </a:schemeClr>
            </a:duotone>
            <a:lum bright="-20000" contrast="40000"/>
          </a:blip>
          <a:srcRect/>
          <a:stretch>
            <a:fillRect/>
          </a:stretch>
        </p:blipFill>
        <p:spPr bwMode="auto">
          <a:xfrm rot="20741640">
            <a:off x="5508033" y="5153864"/>
            <a:ext cx="1928826" cy="879674"/>
          </a:xfrm>
          <a:prstGeom prst="rect">
            <a:avLst/>
          </a:prstGeom>
          <a:noFill/>
        </p:spPr>
      </p:pic>
      <p:sp>
        <p:nvSpPr>
          <p:cNvPr id="17" name="16 Rectángulo"/>
          <p:cNvSpPr/>
          <p:nvPr/>
        </p:nvSpPr>
        <p:spPr>
          <a:xfrm>
            <a:off x="-214346" y="0"/>
            <a:ext cx="10072758" cy="750096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3" presetClass="exit" presetSubtype="10" fill="hold" grpId="0" nodeType="withEffect">
                                  <p:stCondLst>
                                    <p:cond delay="0"/>
                                  </p:stCondLst>
                                  <p:childTnLst>
                                    <p:animEffect transition="out" filter="blinds(horizontal)">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3" presetClass="exit" presetSubtype="10" fill="hold" grpId="0" nodeType="withEffect">
                                  <p:stCondLst>
                                    <p:cond delay="0"/>
                                  </p:stCondLst>
                                  <p:childTnLst>
                                    <p:animEffect transition="out" filter="blinds(horizontal)">
                                      <p:cBhvr>
                                        <p:cTn id="11" dur="3000"/>
                                        <p:tgtEl>
                                          <p:spTgt spid="8"/>
                                        </p:tgtEl>
                                      </p:cBhvr>
                                    </p:animEffect>
                                    <p:set>
                                      <p:cBhvr>
                                        <p:cTn id="12" dur="1" fill="hold">
                                          <p:stCondLst>
                                            <p:cond delay="2999"/>
                                          </p:stCondLst>
                                        </p:cTn>
                                        <p:tgtEl>
                                          <p:spTgt spid="8"/>
                                        </p:tgtEl>
                                        <p:attrNameLst>
                                          <p:attrName>style.visibility</p:attrName>
                                        </p:attrNameLst>
                                      </p:cBhvr>
                                      <p:to>
                                        <p:strVal val="hidden"/>
                                      </p:to>
                                    </p:set>
                                  </p:childTnLst>
                                </p:cTn>
                              </p:par>
                              <p:par>
                                <p:cTn id="13" presetID="3" presetClass="exit" presetSubtype="10" fill="hold" grpId="0" nodeType="withEffect">
                                  <p:stCondLst>
                                    <p:cond delay="0"/>
                                  </p:stCondLst>
                                  <p:childTnLst>
                                    <p:animEffect transition="out" filter="blinds(horizontal)">
                                      <p:cBhvr>
                                        <p:cTn id="14" dur="3000"/>
                                        <p:tgtEl>
                                          <p:spTgt spid="12"/>
                                        </p:tgtEl>
                                      </p:cBhvr>
                                    </p:animEffect>
                                    <p:set>
                                      <p:cBhvr>
                                        <p:cTn id="15" dur="1" fill="hold">
                                          <p:stCondLst>
                                            <p:cond delay="2999"/>
                                          </p:stCondLst>
                                        </p:cTn>
                                        <p:tgtEl>
                                          <p:spTgt spid="12"/>
                                        </p:tgtEl>
                                        <p:attrNameLst>
                                          <p:attrName>style.visibility</p:attrName>
                                        </p:attrNameLst>
                                      </p:cBhvr>
                                      <p:to>
                                        <p:strVal val="hidden"/>
                                      </p:to>
                                    </p:set>
                                  </p:childTnLst>
                                </p:cTn>
                              </p:par>
                              <p:par>
                                <p:cTn id="16" presetID="3" presetClass="exit" presetSubtype="10" fill="hold" grpId="0" nodeType="withEffect">
                                  <p:stCondLst>
                                    <p:cond delay="0"/>
                                  </p:stCondLst>
                                  <p:childTnLst>
                                    <p:animEffect transition="out" filter="blinds(horizontal)">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3" presetClass="exit" presetSubtype="10" fill="hold" grpId="0" nodeType="withEffect">
                                  <p:stCondLst>
                                    <p:cond delay="0"/>
                                  </p:stCondLst>
                                  <p:childTnLst>
                                    <p:animEffect transition="out" filter="blinds(horizontal)">
                                      <p:cBhvr>
                                        <p:cTn id="20" dur="3000"/>
                                        <p:tgtEl>
                                          <p:spTgt spid="11"/>
                                        </p:tgtEl>
                                      </p:cBhvr>
                                    </p:animEffect>
                                    <p:set>
                                      <p:cBhvr>
                                        <p:cTn id="21" dur="1" fill="hold">
                                          <p:stCondLst>
                                            <p:cond delay="2999"/>
                                          </p:stCondLst>
                                        </p:cTn>
                                        <p:tgtEl>
                                          <p:spTgt spid="11"/>
                                        </p:tgtEl>
                                        <p:attrNameLst>
                                          <p:attrName>style.visibility</p:attrName>
                                        </p:attrNameLst>
                                      </p:cBhvr>
                                      <p:to>
                                        <p:strVal val="hidden"/>
                                      </p:to>
                                    </p:set>
                                  </p:childTnLst>
                                </p:cTn>
                              </p:par>
                              <p:par>
                                <p:cTn id="22" presetID="3" presetClass="exit" presetSubtype="10" fill="hold" grpId="0" nodeType="withEffect">
                                  <p:stCondLst>
                                    <p:cond delay="0"/>
                                  </p:stCondLst>
                                  <p:childTnLst>
                                    <p:animEffect transition="out" filter="blinds(horizontal)">
                                      <p:cBhvr>
                                        <p:cTn id="23" dur="3000"/>
                                        <p:tgtEl>
                                          <p:spTgt spid="15"/>
                                        </p:tgtEl>
                                      </p:cBhvr>
                                    </p:animEffect>
                                    <p:set>
                                      <p:cBhvr>
                                        <p:cTn id="24" dur="1" fill="hold">
                                          <p:stCondLst>
                                            <p:cond delay="2999"/>
                                          </p:stCondLst>
                                        </p:cTn>
                                        <p:tgtEl>
                                          <p:spTgt spid="15"/>
                                        </p:tgtEl>
                                        <p:attrNameLst>
                                          <p:attrName>style.visibility</p:attrName>
                                        </p:attrNameLst>
                                      </p:cBhvr>
                                      <p:to>
                                        <p:strVal val="hidden"/>
                                      </p:to>
                                    </p:set>
                                  </p:childTnLst>
                                </p:cTn>
                              </p:par>
                              <p:par>
                                <p:cTn id="25" presetID="8" presetClass="exit" presetSubtype="16" fill="hold" grpId="0" nodeType="withEffect">
                                  <p:stCondLst>
                                    <p:cond delay="0"/>
                                  </p:stCondLst>
                                  <p:childTnLst>
                                    <p:animEffect transition="out" filter="diamond(in)">
                                      <p:cBhvr>
                                        <p:cTn id="26" dur="3000"/>
                                        <p:tgtEl>
                                          <p:spTgt spid="5"/>
                                        </p:tgtEl>
                                      </p:cBhvr>
                                    </p:animEffect>
                                    <p:set>
                                      <p:cBhvr>
                                        <p:cTn id="27" dur="1" fill="hold">
                                          <p:stCondLst>
                                            <p:cond delay="2999"/>
                                          </p:stCondLst>
                                        </p:cTn>
                                        <p:tgtEl>
                                          <p:spTgt spid="5"/>
                                        </p:tgtEl>
                                        <p:attrNameLst>
                                          <p:attrName>style.visibility</p:attrName>
                                        </p:attrNameLst>
                                      </p:cBhvr>
                                      <p:to>
                                        <p:strVal val="hidden"/>
                                      </p:to>
                                    </p:set>
                                  </p:childTnLst>
                                </p:cTn>
                              </p:par>
                              <p:par>
                                <p:cTn id="28" presetID="8" presetClass="exit" presetSubtype="16" fill="hold" grpId="0" nodeType="withEffect">
                                  <p:stCondLst>
                                    <p:cond delay="0"/>
                                  </p:stCondLst>
                                  <p:childTnLst>
                                    <p:animEffect transition="out" filter="diamond(in)">
                                      <p:cBhvr>
                                        <p:cTn id="29" dur="3000"/>
                                        <p:tgtEl>
                                          <p:spTgt spid="6"/>
                                        </p:tgtEl>
                                      </p:cBhvr>
                                    </p:animEffect>
                                    <p:set>
                                      <p:cBhvr>
                                        <p:cTn id="30" dur="1" fill="hold">
                                          <p:stCondLst>
                                            <p:cond delay="2999"/>
                                          </p:stCondLst>
                                        </p:cTn>
                                        <p:tgtEl>
                                          <p:spTgt spid="6"/>
                                        </p:tgtEl>
                                        <p:attrNameLst>
                                          <p:attrName>style.visibility</p:attrName>
                                        </p:attrNameLst>
                                      </p:cBhvr>
                                      <p:to>
                                        <p:strVal val="hidden"/>
                                      </p:to>
                                    </p:set>
                                  </p:childTnLst>
                                </p:cTn>
                              </p:par>
                              <p:par>
                                <p:cTn id="31" presetID="8" presetClass="exit" presetSubtype="16" fill="hold" grpId="0" nodeType="withEffect">
                                  <p:stCondLst>
                                    <p:cond delay="0"/>
                                  </p:stCondLst>
                                  <p:childTnLst>
                                    <p:animEffect transition="out" filter="diamond(in)">
                                      <p:cBhvr>
                                        <p:cTn id="32" dur="3000"/>
                                        <p:tgtEl>
                                          <p:spTgt spid="9"/>
                                        </p:tgtEl>
                                      </p:cBhvr>
                                    </p:animEffect>
                                    <p:set>
                                      <p:cBhvr>
                                        <p:cTn id="33" dur="1" fill="hold">
                                          <p:stCondLst>
                                            <p:cond delay="2999"/>
                                          </p:stCondLst>
                                        </p:cTn>
                                        <p:tgtEl>
                                          <p:spTgt spid="9"/>
                                        </p:tgtEl>
                                        <p:attrNameLst>
                                          <p:attrName>style.visibility</p:attrName>
                                        </p:attrNameLst>
                                      </p:cBhvr>
                                      <p:to>
                                        <p:strVal val="hidden"/>
                                      </p:to>
                                    </p:set>
                                  </p:childTnLst>
                                </p:cTn>
                              </p:par>
                              <p:par>
                                <p:cTn id="34" presetID="8" presetClass="exit" presetSubtype="16" fill="hold" grpId="0" nodeType="withEffect">
                                  <p:stCondLst>
                                    <p:cond delay="0"/>
                                  </p:stCondLst>
                                  <p:childTnLst>
                                    <p:animEffect transition="out" filter="diamond(in)">
                                      <p:cBhvr>
                                        <p:cTn id="35" dur="3000"/>
                                        <p:tgtEl>
                                          <p:spTgt spid="10"/>
                                        </p:tgtEl>
                                      </p:cBhvr>
                                    </p:animEffect>
                                    <p:set>
                                      <p:cBhvr>
                                        <p:cTn id="36" dur="1" fill="hold">
                                          <p:stCondLst>
                                            <p:cond delay="2999"/>
                                          </p:stCondLst>
                                        </p:cTn>
                                        <p:tgtEl>
                                          <p:spTgt spid="10"/>
                                        </p:tgtEl>
                                        <p:attrNameLst>
                                          <p:attrName>style.visibility</p:attrName>
                                        </p:attrNameLst>
                                      </p:cBhvr>
                                      <p:to>
                                        <p:strVal val="hidden"/>
                                      </p:to>
                                    </p:set>
                                  </p:childTnLst>
                                </p:cTn>
                              </p:par>
                              <p:par>
                                <p:cTn id="37" presetID="8" presetClass="exit" presetSubtype="16" fill="hold" grpId="0" nodeType="withEffect">
                                  <p:stCondLst>
                                    <p:cond delay="0"/>
                                  </p:stCondLst>
                                  <p:childTnLst>
                                    <p:animEffect transition="out" filter="diamond(in)">
                                      <p:cBhvr>
                                        <p:cTn id="38" dur="3000"/>
                                        <p:tgtEl>
                                          <p:spTgt spid="13"/>
                                        </p:tgtEl>
                                      </p:cBhvr>
                                    </p:animEffect>
                                    <p:set>
                                      <p:cBhvr>
                                        <p:cTn id="39" dur="1" fill="hold">
                                          <p:stCondLst>
                                            <p:cond delay="2999"/>
                                          </p:stCondLst>
                                        </p:cTn>
                                        <p:tgtEl>
                                          <p:spTgt spid="13"/>
                                        </p:tgtEl>
                                        <p:attrNameLst>
                                          <p:attrName>style.visibility</p:attrName>
                                        </p:attrNameLst>
                                      </p:cBhvr>
                                      <p:to>
                                        <p:strVal val="hidden"/>
                                      </p:to>
                                    </p:set>
                                  </p:childTnLst>
                                </p:cTn>
                              </p:par>
                              <p:par>
                                <p:cTn id="40" presetID="8" presetClass="exit" presetSubtype="16" fill="hold" grpId="0" nodeType="withEffect">
                                  <p:stCondLst>
                                    <p:cond delay="0"/>
                                  </p:stCondLst>
                                  <p:childTnLst>
                                    <p:animEffect transition="out" filter="diamond(in)">
                                      <p:cBhvr>
                                        <p:cTn id="41" dur="3000"/>
                                        <p:tgtEl>
                                          <p:spTgt spid="14"/>
                                        </p:tgtEl>
                                      </p:cBhvr>
                                    </p:animEffect>
                                    <p:set>
                                      <p:cBhvr>
                                        <p:cTn id="42" dur="1" fill="hold">
                                          <p:stCondLst>
                                            <p:cond delay="2999"/>
                                          </p:stCondLst>
                                        </p:cTn>
                                        <p:tgtEl>
                                          <p:spTgt spid="14"/>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0"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3000"/>
                                        <p:tgtEl>
                                          <p:spTgt spid="2"/>
                                        </p:tgtEl>
                                      </p:cBhvr>
                                    </p:animEffect>
                                  </p:childTnLst>
                                </p:cTn>
                              </p:par>
                            </p:childTnLst>
                          </p:cTn>
                        </p:par>
                        <p:par>
                          <p:cTn id="50" fill="hold">
                            <p:stCondLst>
                              <p:cond delay="3000"/>
                            </p:stCondLst>
                            <p:childTnLst>
                              <p:par>
                                <p:cTn id="51" presetID="52" presetClass="entr" presetSubtype="0" fill="hold" nodeType="afterEffect">
                                  <p:stCondLst>
                                    <p:cond delay="0"/>
                                  </p:stCondLst>
                                  <p:childTnLst>
                                    <p:set>
                                      <p:cBhvr>
                                        <p:cTn id="52" dur="1" fill="hold">
                                          <p:stCondLst>
                                            <p:cond delay="0"/>
                                          </p:stCondLst>
                                        </p:cTn>
                                        <p:tgtEl>
                                          <p:spTgt spid="7170"/>
                                        </p:tgtEl>
                                        <p:attrNameLst>
                                          <p:attrName>style.visibility</p:attrName>
                                        </p:attrNameLst>
                                      </p:cBhvr>
                                      <p:to>
                                        <p:strVal val="visible"/>
                                      </p:to>
                                    </p:set>
                                    <p:animScale>
                                      <p:cBhvr>
                                        <p:cTn id="53" dur="2000" decel="50000" fill="hold">
                                          <p:stCondLst>
                                            <p:cond delay="0"/>
                                          </p:stCondLst>
                                        </p:cTn>
                                        <p:tgtEl>
                                          <p:spTgt spid="717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2000" decel="50000" fill="hold">
                                          <p:stCondLst>
                                            <p:cond delay="0"/>
                                          </p:stCondLst>
                                        </p:cTn>
                                        <p:tgtEl>
                                          <p:spTgt spid="7170"/>
                                        </p:tgtEl>
                                        <p:attrNameLst>
                                          <p:attrName>ppt_x</p:attrName>
                                          <p:attrName>ppt_y</p:attrName>
                                        </p:attrNameLst>
                                      </p:cBhvr>
                                    </p:animMotion>
                                    <p:animEffect transition="in" filter="fade">
                                      <p:cBhvr>
                                        <p:cTn id="55" dur="2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524</Words>
  <Application>Microsoft Office PowerPoint</Application>
  <PresentationFormat>Presentación en pantalla (4:3)</PresentationFormat>
  <Paragraphs>12</Paragraphs>
  <Slides>47</Slides>
  <Notes>0</Notes>
  <HiddenSlides>0</HiddenSlides>
  <MMClips>1</MMClips>
  <ScaleCrop>false</ScaleCrop>
  <HeadingPairs>
    <vt:vector size="4" baseType="variant">
      <vt:variant>
        <vt:lpstr>Tema</vt:lpstr>
      </vt:variant>
      <vt:variant>
        <vt:i4>2</vt:i4>
      </vt:variant>
      <vt:variant>
        <vt:lpstr>Títulos de diapositiva</vt:lpstr>
      </vt:variant>
      <vt:variant>
        <vt:i4>47</vt:i4>
      </vt:variant>
    </vt:vector>
  </HeadingPairs>
  <TitlesOfParts>
    <vt:vector size="4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183</cp:revision>
  <dcterms:created xsi:type="dcterms:W3CDTF">2016-11-02T23:46:46Z</dcterms:created>
  <dcterms:modified xsi:type="dcterms:W3CDTF">2016-11-04T15:48:54Z</dcterms:modified>
</cp:coreProperties>
</file>