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8" r:id="rId3"/>
    <p:sldId id="256" r:id="rId4"/>
    <p:sldId id="257" r:id="rId5"/>
    <p:sldId id="260" r:id="rId6"/>
    <p:sldId id="274" r:id="rId7"/>
    <p:sldId id="264" r:id="rId8"/>
    <p:sldId id="261" r:id="rId9"/>
    <p:sldId id="262" r:id="rId10"/>
    <p:sldId id="263" r:id="rId11"/>
    <p:sldId id="272" r:id="rId12"/>
    <p:sldId id="271" r:id="rId13"/>
    <p:sldId id="270" r:id="rId14"/>
    <p:sldId id="269" r:id="rId15"/>
    <p:sldId id="268" r:id="rId16"/>
    <p:sldId id="267" r:id="rId17"/>
    <p:sldId id="266" r:id="rId18"/>
    <p:sldId id="275" r:id="rId19"/>
    <p:sldId id="259" r:id="rId20"/>
    <p:sldId id="280" r:id="rId21"/>
    <p:sldId id="281" r:id="rId22"/>
    <p:sldId id="285" r:id="rId23"/>
  </p:sldIdLst>
  <p:sldSz cx="9144000" cy="5143500" type="screen16x9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mmPo9zOSh/IR7d2dN534Q" hashData="Vu8c8zGuKsIfHEgmpKRCRhk78G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8B1E"/>
    <a:srgbClr val="001A0C"/>
    <a:srgbClr val="EBA641"/>
    <a:srgbClr val="9999FF"/>
    <a:srgbClr val="A85400"/>
    <a:srgbClr val="ED74F0"/>
    <a:srgbClr val="FF6600"/>
    <a:srgbClr val="102CFC"/>
    <a:srgbClr val="643E0C"/>
    <a:srgbClr val="1C33D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8621" autoAdjust="0"/>
    <p:restoredTop sz="94660"/>
  </p:normalViewPr>
  <p:slideViewPr>
    <p:cSldViewPr>
      <p:cViewPr>
        <p:scale>
          <a:sx n="400" d="100"/>
          <a:sy n="400" d="100"/>
        </p:scale>
        <p:origin x="5418" y="41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D3759-FE37-43FA-A369-69BC4A88ACBB}" type="datetimeFigureOut">
              <a:rPr lang="es-PE" smtClean="0"/>
              <a:pPr/>
              <a:t>27/10/2016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2E28F-4883-4DBA-8C6C-ADC384E4E99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D3759-FE37-43FA-A369-69BC4A88ACBB}" type="datetimeFigureOut">
              <a:rPr lang="es-PE" smtClean="0"/>
              <a:pPr/>
              <a:t>27/10/2016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2E28F-4883-4DBA-8C6C-ADC384E4E99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D3759-FE37-43FA-A369-69BC4A88ACBB}" type="datetimeFigureOut">
              <a:rPr lang="es-PE" smtClean="0"/>
              <a:pPr/>
              <a:t>27/10/2016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2E28F-4883-4DBA-8C6C-ADC384E4E99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D3759-FE37-43FA-A369-69BC4A88ACBB}" type="datetimeFigureOut">
              <a:rPr lang="es-PE" smtClean="0"/>
              <a:pPr/>
              <a:t>27/10/2016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2E28F-4883-4DBA-8C6C-ADC384E4E99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D3759-FE37-43FA-A369-69BC4A88ACBB}" type="datetimeFigureOut">
              <a:rPr lang="es-PE" smtClean="0"/>
              <a:pPr/>
              <a:t>27/10/2016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2E28F-4883-4DBA-8C6C-ADC384E4E99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D3759-FE37-43FA-A369-69BC4A88ACBB}" type="datetimeFigureOut">
              <a:rPr lang="es-PE" smtClean="0"/>
              <a:pPr/>
              <a:t>27/10/2016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2E28F-4883-4DBA-8C6C-ADC384E4E99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D3759-FE37-43FA-A369-69BC4A88ACBB}" type="datetimeFigureOut">
              <a:rPr lang="es-PE" smtClean="0"/>
              <a:pPr/>
              <a:t>27/10/2016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2E28F-4883-4DBA-8C6C-ADC384E4E99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D3759-FE37-43FA-A369-69BC4A88ACBB}" type="datetimeFigureOut">
              <a:rPr lang="es-PE" smtClean="0"/>
              <a:pPr/>
              <a:t>27/10/2016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2E28F-4883-4DBA-8C6C-ADC384E4E99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D3759-FE37-43FA-A369-69BC4A88ACBB}" type="datetimeFigureOut">
              <a:rPr lang="es-PE" smtClean="0"/>
              <a:pPr/>
              <a:t>27/10/2016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2E28F-4883-4DBA-8C6C-ADC384E4E99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D3759-FE37-43FA-A369-69BC4A88ACBB}" type="datetimeFigureOut">
              <a:rPr lang="es-PE" smtClean="0"/>
              <a:pPr/>
              <a:t>27/10/2016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2E28F-4883-4DBA-8C6C-ADC384E4E99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D3759-FE37-43FA-A369-69BC4A88ACBB}" type="datetimeFigureOut">
              <a:rPr lang="es-PE" smtClean="0"/>
              <a:pPr/>
              <a:t>27/10/2016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2E28F-4883-4DBA-8C6C-ADC384E4E99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7D3759-FE37-43FA-A369-69BC4A88ACBB}" type="datetimeFigureOut">
              <a:rPr lang="es-PE" smtClean="0"/>
              <a:pPr/>
              <a:t>27/10/2016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32E28F-4883-4DBA-8C6C-ADC384E4E99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7" Type="http://schemas.openxmlformats.org/officeDocument/2006/relationships/image" Target="../media/image69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7" Type="http://schemas.openxmlformats.org/officeDocument/2006/relationships/image" Target="../media/image79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jpeg"/><Relationship Id="rId3" Type="http://schemas.openxmlformats.org/officeDocument/2006/relationships/image" Target="../media/image81.jpeg"/><Relationship Id="rId7" Type="http://schemas.openxmlformats.org/officeDocument/2006/relationships/image" Target="../media/image85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1.jpeg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7" Type="http://schemas.openxmlformats.org/officeDocument/2006/relationships/image" Target="../media/image97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6.jpeg"/><Relationship Id="rId5" Type="http://schemas.openxmlformats.org/officeDocument/2006/relationships/image" Target="../media/image95.jpeg"/><Relationship Id="rId4" Type="http://schemas.openxmlformats.org/officeDocument/2006/relationships/image" Target="../media/image9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1.jpeg"/><Relationship Id="rId4" Type="http://schemas.openxmlformats.org/officeDocument/2006/relationships/image" Target="../media/image10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5.jpeg"/><Relationship Id="rId4" Type="http://schemas.openxmlformats.org/officeDocument/2006/relationships/image" Target="../media/image104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png"/><Relationship Id="rId3" Type="http://schemas.openxmlformats.org/officeDocument/2006/relationships/image" Target="../media/image107.jpeg"/><Relationship Id="rId7" Type="http://schemas.openxmlformats.org/officeDocument/2006/relationships/image" Target="../media/image111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0.jpeg"/><Relationship Id="rId5" Type="http://schemas.openxmlformats.org/officeDocument/2006/relationships/image" Target="../media/image109.jpeg"/><Relationship Id="rId4" Type="http://schemas.openxmlformats.org/officeDocument/2006/relationships/image" Target="../media/image108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png"/><Relationship Id="rId13" Type="http://schemas.openxmlformats.org/officeDocument/2006/relationships/image" Target="../media/image118.png"/><Relationship Id="rId18" Type="http://schemas.openxmlformats.org/officeDocument/2006/relationships/image" Target="../media/image121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2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14.png"/><Relationship Id="rId11" Type="http://schemas.openxmlformats.org/officeDocument/2006/relationships/image" Target="../media/image11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1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13.png"/><Relationship Id="rId9" Type="http://schemas.openxmlformats.org/officeDocument/2006/relationships/image" Target="../media/image11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1176_jednorozec_trawa-1920x1080_001.jpg"/>
          <p:cNvPicPr>
            <a:picLocks noChangeAspect="1"/>
          </p:cNvPicPr>
          <p:nvPr/>
        </p:nvPicPr>
        <p:blipFill>
          <a:blip r:embed="rId3"/>
          <a:srcRect l="15627" t="33333"/>
          <a:stretch>
            <a:fillRect/>
          </a:stretch>
        </p:blipFill>
        <p:spPr>
          <a:xfrm>
            <a:off x="214282" y="1714494"/>
            <a:ext cx="1328352" cy="3429006"/>
          </a:xfrm>
          <a:prstGeom prst="rect">
            <a:avLst/>
          </a:prstGeom>
          <a:ln w="1905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2 Imagen" descr="(tapeciarnia.pl)231176_jednorozec_trawa-1920x1080_002.jpg"/>
          <p:cNvPicPr>
            <a:picLocks noChangeAspect="1"/>
          </p:cNvPicPr>
          <p:nvPr/>
        </p:nvPicPr>
        <p:blipFill>
          <a:blip r:embed="rId4"/>
          <a:srcRect t="16666"/>
          <a:stretch>
            <a:fillRect/>
          </a:stretch>
        </p:blipFill>
        <p:spPr>
          <a:xfrm>
            <a:off x="1643042" y="857238"/>
            <a:ext cx="1828354" cy="4286262"/>
          </a:xfrm>
          <a:prstGeom prst="rect">
            <a:avLst/>
          </a:prstGeom>
          <a:ln w="1905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3 Imagen" descr="(tapeciarnia.pl)231176_jednorozec_trawa-1920x1080_003.jpg"/>
          <p:cNvPicPr>
            <a:picLocks noChangeAspect="1"/>
          </p:cNvPicPr>
          <p:nvPr/>
        </p:nvPicPr>
        <p:blipFill>
          <a:blip r:embed="rId5"/>
          <a:srcRect t="4166"/>
          <a:stretch>
            <a:fillRect/>
          </a:stretch>
        </p:blipFill>
        <p:spPr>
          <a:xfrm>
            <a:off x="3571868" y="214296"/>
            <a:ext cx="1828354" cy="4929204"/>
          </a:xfrm>
          <a:prstGeom prst="rect">
            <a:avLst/>
          </a:prstGeom>
          <a:ln w="1905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(tapeciarnia.pl)231176_jednorozec_trawa-1920x1080_004.jpg"/>
          <p:cNvPicPr>
            <a:picLocks noChangeAspect="1"/>
          </p:cNvPicPr>
          <p:nvPr/>
        </p:nvPicPr>
        <p:blipFill>
          <a:blip r:embed="rId6"/>
          <a:srcRect t="18055"/>
          <a:stretch>
            <a:fillRect/>
          </a:stretch>
        </p:blipFill>
        <p:spPr>
          <a:xfrm>
            <a:off x="5500694" y="857238"/>
            <a:ext cx="1828354" cy="4286262"/>
          </a:xfrm>
          <a:prstGeom prst="rect">
            <a:avLst/>
          </a:prstGeom>
          <a:ln w="1905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(tapeciarnia.pl)231176_jednorozec_trawa-1920x1080_005.jpg"/>
          <p:cNvPicPr>
            <a:picLocks noChangeAspect="1"/>
          </p:cNvPicPr>
          <p:nvPr/>
        </p:nvPicPr>
        <p:blipFill>
          <a:blip r:embed="rId7"/>
          <a:srcRect t="31944" r="10135"/>
          <a:stretch>
            <a:fillRect/>
          </a:stretch>
        </p:blipFill>
        <p:spPr>
          <a:xfrm>
            <a:off x="7429520" y="1643056"/>
            <a:ext cx="1500198" cy="3500444"/>
          </a:xfrm>
          <a:prstGeom prst="rect">
            <a:avLst/>
          </a:prstGeom>
          <a:ln w="1905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7 Imagen" descr="(tapeciarnia.pl)231176_jednorozec_trawa-1920x1080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2530" name="Picture 2" descr="imagen renderizada"/>
          <p:cNvPicPr>
            <a:picLocks noChangeAspect="1" noChangeArrowheads="1"/>
          </p:cNvPicPr>
          <p:nvPr/>
        </p:nvPicPr>
        <p:blipFill>
          <a:blip r:embed="rId9">
            <a:lum bright="-10000" contrast="20000"/>
          </a:blip>
          <a:srcRect/>
          <a:stretch>
            <a:fillRect/>
          </a:stretch>
        </p:blipFill>
        <p:spPr bwMode="auto">
          <a:xfrm>
            <a:off x="1714480" y="1071552"/>
            <a:ext cx="1571636" cy="574840"/>
          </a:xfrm>
          <a:prstGeom prst="rect">
            <a:avLst/>
          </a:prstGeom>
          <a:noFill/>
        </p:spPr>
      </p:pic>
      <p:pic>
        <p:nvPicPr>
          <p:cNvPr id="22532" name="Picture 4" descr="imagen renderizada"/>
          <p:cNvPicPr>
            <a:picLocks noChangeAspect="1" noChangeArrowheads="1"/>
          </p:cNvPicPr>
          <p:nvPr/>
        </p:nvPicPr>
        <p:blipFill>
          <a:blip r:embed="rId10">
            <a:lum bright="-10000" contrast="20000"/>
          </a:blip>
          <a:srcRect/>
          <a:stretch>
            <a:fillRect/>
          </a:stretch>
        </p:blipFill>
        <p:spPr bwMode="auto">
          <a:xfrm>
            <a:off x="4143372" y="439828"/>
            <a:ext cx="785818" cy="565010"/>
          </a:xfrm>
          <a:prstGeom prst="rect">
            <a:avLst/>
          </a:prstGeom>
          <a:noFill/>
        </p:spPr>
      </p:pic>
      <p:pic>
        <p:nvPicPr>
          <p:cNvPr id="22534" name="Picture 6" descr="imagen renderizada"/>
          <p:cNvPicPr>
            <a:picLocks noChangeAspect="1" noChangeArrowheads="1"/>
          </p:cNvPicPr>
          <p:nvPr/>
        </p:nvPicPr>
        <p:blipFill>
          <a:blip r:embed="rId11">
            <a:lum bright="-10000" contrast="20000"/>
          </a:blip>
          <a:srcRect/>
          <a:stretch>
            <a:fillRect/>
          </a:stretch>
        </p:blipFill>
        <p:spPr bwMode="auto">
          <a:xfrm>
            <a:off x="5500694" y="1071552"/>
            <a:ext cx="1857388" cy="642942"/>
          </a:xfrm>
          <a:prstGeom prst="rect">
            <a:avLst/>
          </a:prstGeom>
          <a:noFill/>
        </p:spPr>
      </p:pic>
      <p:pic>
        <p:nvPicPr>
          <p:cNvPr id="22536" name="Picture 8" descr="imagen renderizada"/>
          <p:cNvPicPr>
            <a:picLocks noChangeAspect="1" noChangeArrowheads="1"/>
          </p:cNvPicPr>
          <p:nvPr/>
        </p:nvPicPr>
        <p:blipFill>
          <a:blip r:embed="rId12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5500694" y="4572014"/>
            <a:ext cx="1947843" cy="200025"/>
          </a:xfrm>
          <a:prstGeom prst="rect">
            <a:avLst/>
          </a:prstGeom>
          <a:noFill/>
        </p:spPr>
      </p:pic>
      <p:pic>
        <p:nvPicPr>
          <p:cNvPr id="12" name="11 Imagen" descr="(tapeciarnia.pl)231176_jednorozec_trawa-1920x1080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20000">
    <p:sndAc>
      <p:stSnd loop="1">
        <p:snd r:embed="rId2" name="Taylor_Swift_-_Shake_It_Off_mp3cu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xit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2" dur="2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2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(tapeciarnia.pl)223375_fantasy_kobieta_kwiaty_motyle-1440x900_001.jpg">
            <a:hlinkHover r:id="" action="ppaction://noaction">
              <a:snd r:embed="rId2" name="push.wav" builtIn="1"/>
            </a:hlinkHover>
          </p:cNvPr>
          <p:cNvPicPr>
            <a:picLocks noChangeAspect="1"/>
          </p:cNvPicPr>
          <p:nvPr/>
        </p:nvPicPr>
        <p:blipFill>
          <a:blip r:embed="rId3"/>
          <a:srcRect l="9355" t="18055" b="10747"/>
          <a:stretch>
            <a:fillRect/>
          </a:stretch>
        </p:blipFill>
        <p:spPr>
          <a:xfrm>
            <a:off x="214282" y="714362"/>
            <a:ext cx="2076183" cy="3786214"/>
          </a:xfrm>
          <a:prstGeom prst="rect">
            <a:avLst/>
          </a:prstGeom>
          <a:ln w="127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(tapeciarnia.pl)223375_fantasy_kobieta_kwiaty_motyle-1440x900_00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7422" y="142858"/>
            <a:ext cx="2290465" cy="4786328"/>
          </a:xfrm>
          <a:prstGeom prst="rect">
            <a:avLst/>
          </a:prstGeom>
          <a:ln w="127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(tapeciarnia.pl)223375_fantasy_kobieta_kwiaty_motyle-1440x900_00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4876" y="142858"/>
            <a:ext cx="2290465" cy="4786328"/>
          </a:xfrm>
          <a:prstGeom prst="rect">
            <a:avLst/>
          </a:prstGeom>
          <a:ln w="127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(tapeciarnia.pl)223375_fantasy_kobieta_kwiaty_motyle-1440x900_004.jpg"/>
          <p:cNvPicPr>
            <a:picLocks noChangeAspect="1"/>
          </p:cNvPicPr>
          <p:nvPr/>
        </p:nvPicPr>
        <p:blipFill>
          <a:blip r:embed="rId6"/>
          <a:srcRect t="13889" r="18190" b="12500"/>
          <a:stretch>
            <a:fillRect/>
          </a:stretch>
        </p:blipFill>
        <p:spPr>
          <a:xfrm>
            <a:off x="7072330" y="785800"/>
            <a:ext cx="1857388" cy="3786214"/>
          </a:xfrm>
          <a:prstGeom prst="rect">
            <a:avLst/>
          </a:prstGeom>
          <a:ln w="127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7 Imagen" descr="(tapeciarnia.pl)223375_fantasy_kobieta_kwiaty_motyle-1440x900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8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88B1E">
                  <a:shade val="67500"/>
                  <a:satMod val="115000"/>
                </a:srgbClr>
              </a:gs>
              <a:gs pos="100000">
                <a:srgbClr val="C88B1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85400"/>
            </a:gs>
            <a:gs pos="50000">
              <a:srgbClr val="102CFC">
                <a:shade val="67500"/>
                <a:satMod val="115000"/>
              </a:srgbClr>
            </a:gs>
            <a:gs pos="100000">
              <a:srgbClr val="102CF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(tapeciarnia.pl)225666_szklane_kwiaty_3d-1920x1080_001.jpg"/>
          <p:cNvPicPr>
            <a:picLocks noChangeAspect="1"/>
          </p:cNvPicPr>
          <p:nvPr/>
        </p:nvPicPr>
        <p:blipFill>
          <a:blip r:embed="rId2">
            <a:lum contrast="10000"/>
          </a:blip>
          <a:srcRect l="20312" t="24427" r="12500"/>
          <a:stretch>
            <a:fillRect/>
          </a:stretch>
        </p:blipFill>
        <p:spPr>
          <a:xfrm>
            <a:off x="1571604" y="214296"/>
            <a:ext cx="6143668" cy="1357322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9 Imagen" descr="(tapeciarnia.pl)225666_szklane_kwiaty_3d-1920x1080_002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214282" y="1643056"/>
            <a:ext cx="8715436" cy="1786357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10 Imagen" descr="(tapeciarnia.pl)225666_szklane_kwiaty_3d-1920x1080_003.jpg"/>
          <p:cNvPicPr>
            <a:picLocks noChangeAspect="1"/>
          </p:cNvPicPr>
          <p:nvPr/>
        </p:nvPicPr>
        <p:blipFill>
          <a:blip r:embed="rId4">
            <a:lum contrast="10000"/>
          </a:blip>
          <a:srcRect l="17969" r="14843" b="23909"/>
          <a:stretch>
            <a:fillRect/>
          </a:stretch>
        </p:blipFill>
        <p:spPr>
          <a:xfrm>
            <a:off x="1643042" y="3500445"/>
            <a:ext cx="6143668" cy="1428759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11 Imagen" descr="(tapeciarnia.pl)225666_szklane_kwiaty_3d-1920x108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88B1E">
                  <a:shade val="67500"/>
                  <a:satMod val="115000"/>
                </a:srgbClr>
              </a:gs>
              <a:gs pos="100000">
                <a:srgbClr val="C88B1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8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9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9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9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9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85000"/>
              </a:schemeClr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1692_brazowy_motyl_makro_efekty_graficzne-1440x900_001.jpg"/>
          <p:cNvPicPr>
            <a:picLocks noChangeAspect="1"/>
          </p:cNvPicPr>
          <p:nvPr/>
        </p:nvPicPr>
        <p:blipFill>
          <a:blip r:embed="rId2"/>
          <a:srcRect l="31258" t="16666" b="12500"/>
          <a:stretch>
            <a:fillRect/>
          </a:stretch>
        </p:blipFill>
        <p:spPr>
          <a:xfrm>
            <a:off x="357158" y="857238"/>
            <a:ext cx="1256850" cy="3643338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2 Imagen" descr="(tapeciarnia.pl)231692_brazowy_motyl_makro_efekty_graficzne-1440x900_002.jpg"/>
          <p:cNvPicPr>
            <a:picLocks noChangeAspect="1"/>
          </p:cNvPicPr>
          <p:nvPr/>
        </p:nvPicPr>
        <p:blipFill>
          <a:blip r:embed="rId3"/>
          <a:srcRect t="2777" b="2777"/>
          <a:stretch>
            <a:fillRect/>
          </a:stretch>
        </p:blipFill>
        <p:spPr>
          <a:xfrm>
            <a:off x="1714480" y="142858"/>
            <a:ext cx="1828354" cy="4857784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3 Imagen" descr="(tapeciarnia.pl)231692_brazowy_motyl_makro_efekty_graficzne-1440x900_003.jpg"/>
          <p:cNvPicPr>
            <a:picLocks noChangeAspect="1"/>
          </p:cNvPicPr>
          <p:nvPr/>
        </p:nvPicPr>
        <p:blipFill>
          <a:blip r:embed="rId4"/>
          <a:srcRect t="18055" b="11111"/>
          <a:stretch>
            <a:fillRect/>
          </a:stretch>
        </p:blipFill>
        <p:spPr>
          <a:xfrm>
            <a:off x="3714744" y="928676"/>
            <a:ext cx="1828354" cy="3643338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(tapeciarnia.pl)231692_brazowy_motyl_makro_efekty_graficzne-1440x900_004.jpg"/>
          <p:cNvPicPr>
            <a:picLocks noChangeAspect="1"/>
          </p:cNvPicPr>
          <p:nvPr/>
        </p:nvPicPr>
        <p:blipFill>
          <a:blip r:embed="rId5"/>
          <a:srcRect t="2777" b="2777"/>
          <a:stretch>
            <a:fillRect/>
          </a:stretch>
        </p:blipFill>
        <p:spPr>
          <a:xfrm>
            <a:off x="5715008" y="142858"/>
            <a:ext cx="1828354" cy="4857784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(tapeciarnia.pl)231692_brazowy_motyl_makro_efekty_graficzne-1440x900_005.jpg"/>
          <p:cNvPicPr>
            <a:picLocks noChangeAspect="1"/>
          </p:cNvPicPr>
          <p:nvPr/>
        </p:nvPicPr>
        <p:blipFill>
          <a:blip r:embed="rId6"/>
          <a:srcRect t="13889" r="33577" b="15277"/>
          <a:stretch>
            <a:fillRect/>
          </a:stretch>
        </p:blipFill>
        <p:spPr>
          <a:xfrm>
            <a:off x="7643834" y="714362"/>
            <a:ext cx="1238735" cy="3643338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7 Imagen" descr="(tapeciarnia.pl)231692_brazowy_motyl_makro_efekty_graficzne-1440x900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" y="0"/>
            <a:ext cx="9141764" cy="5143499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88B1E">
                  <a:shade val="67500"/>
                  <a:satMod val="115000"/>
                </a:srgbClr>
              </a:gs>
              <a:gs pos="100000">
                <a:srgbClr val="C88B1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0 008_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142858"/>
            <a:ext cx="2686103" cy="4857784"/>
          </a:xfrm>
          <a:prstGeom prst="round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2 Imagen" descr="2010 008_0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0" y="142858"/>
            <a:ext cx="2757541" cy="4857784"/>
          </a:xfrm>
          <a:prstGeom prst="round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3 Imagen" descr="2010 008_00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0707" y="142858"/>
            <a:ext cx="2686135" cy="4857784"/>
          </a:xfrm>
          <a:prstGeom prst="round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4 Imagen" descr="2010 00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"/>
            <a:ext cx="9144000" cy="516766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88B1E">
                  <a:shade val="67500"/>
                  <a:satMod val="115000"/>
                </a:srgbClr>
              </a:gs>
              <a:gs pos="100000">
                <a:srgbClr val="C88B1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9" presetClass="entr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9" presetClass="entr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9" presetClass="entr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43E0C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4512_konie_mleko_kakao_grafika-1920x1080_001.jpg"/>
          <p:cNvPicPr>
            <a:picLocks noChangeAspect="1"/>
          </p:cNvPicPr>
          <p:nvPr/>
        </p:nvPicPr>
        <p:blipFill>
          <a:blip r:embed="rId2">
            <a:lum/>
          </a:blip>
          <a:srcRect l="19531" t="22215" r="19531"/>
          <a:stretch>
            <a:fillRect/>
          </a:stretch>
        </p:blipFill>
        <p:spPr>
          <a:xfrm>
            <a:off x="1714480" y="142858"/>
            <a:ext cx="5572164" cy="1000455"/>
          </a:xfrm>
          <a:prstGeom prst="rect">
            <a:avLst/>
          </a:prstGeom>
          <a:ln w="952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2 Imagen" descr="(tapeciarnia.pl)234512_konie_mleko_kakao_grafika-1920x1080_002.jpg"/>
          <p:cNvPicPr>
            <a:picLocks noChangeAspect="1"/>
          </p:cNvPicPr>
          <p:nvPr/>
        </p:nvPicPr>
        <p:blipFill>
          <a:blip r:embed="rId3">
            <a:lum/>
          </a:blip>
          <a:srcRect l="3906" r="4687"/>
          <a:stretch>
            <a:fillRect/>
          </a:stretch>
        </p:blipFill>
        <p:spPr>
          <a:xfrm>
            <a:off x="357158" y="1214428"/>
            <a:ext cx="8358246" cy="1286189"/>
          </a:xfrm>
          <a:prstGeom prst="rect">
            <a:avLst/>
          </a:prstGeom>
          <a:ln w="952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3 Imagen" descr="(tapeciarnia.pl)234512_konie_mleko_kakao_grafika-1920x1080_003.jpg"/>
          <p:cNvPicPr>
            <a:picLocks noChangeAspect="1"/>
          </p:cNvPicPr>
          <p:nvPr/>
        </p:nvPicPr>
        <p:blipFill>
          <a:blip r:embed="rId4">
            <a:lum/>
          </a:blip>
          <a:srcRect l="3906" r="4687"/>
          <a:stretch>
            <a:fillRect/>
          </a:stretch>
        </p:blipFill>
        <p:spPr>
          <a:xfrm>
            <a:off x="357158" y="2571750"/>
            <a:ext cx="8358246" cy="1286189"/>
          </a:xfrm>
          <a:prstGeom prst="rect">
            <a:avLst/>
          </a:prstGeom>
          <a:ln w="952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(tapeciarnia.pl)234512_konie_mleko_kakao_grafika-1920x1080_004.jpg"/>
          <p:cNvPicPr>
            <a:picLocks noChangeAspect="1"/>
          </p:cNvPicPr>
          <p:nvPr/>
        </p:nvPicPr>
        <p:blipFill>
          <a:blip r:embed="rId5">
            <a:lum/>
          </a:blip>
          <a:srcRect l="18750" r="20312" b="27795"/>
          <a:stretch>
            <a:fillRect/>
          </a:stretch>
        </p:blipFill>
        <p:spPr>
          <a:xfrm>
            <a:off x="1714480" y="3929072"/>
            <a:ext cx="5572164" cy="928694"/>
          </a:xfrm>
          <a:prstGeom prst="rect">
            <a:avLst/>
          </a:prstGeom>
          <a:ln w="952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(tapeciarnia.pl)234512_konie_mleko_kakao_grafika-1920x1080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31" y="1"/>
            <a:ext cx="9141769" cy="5143499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88B1E">
                  <a:shade val="67500"/>
                  <a:satMod val="115000"/>
                </a:srgbClr>
              </a:gs>
              <a:gs pos="100000">
                <a:srgbClr val="C88B1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9350_kolorowe_ptaki_galazka_kwiaty_paintography-1920x1080_001.jpg"/>
          <p:cNvPicPr>
            <a:picLocks noChangeAspect="1"/>
          </p:cNvPicPr>
          <p:nvPr/>
        </p:nvPicPr>
        <p:blipFill>
          <a:blip r:embed="rId2"/>
          <a:srcRect l="23495" t="29167" b="20833"/>
          <a:stretch>
            <a:fillRect/>
          </a:stretch>
        </p:blipFill>
        <p:spPr>
          <a:xfrm>
            <a:off x="142844" y="1500180"/>
            <a:ext cx="1163089" cy="257176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3" name="2 Imagen" descr="(tapeciarnia.pl)239350_kolorowe_ptaki_galazka_kwiaty_paintography-1920x1080_002.jpg"/>
          <p:cNvPicPr>
            <a:picLocks noChangeAspect="1"/>
          </p:cNvPicPr>
          <p:nvPr/>
        </p:nvPicPr>
        <p:blipFill>
          <a:blip r:embed="rId3"/>
          <a:srcRect l="9357" t="13889" b="9722"/>
          <a:stretch>
            <a:fillRect/>
          </a:stretch>
        </p:blipFill>
        <p:spPr>
          <a:xfrm>
            <a:off x="1428728" y="714362"/>
            <a:ext cx="1384101" cy="392909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" name="3 Imagen" descr="(tapeciarnia.pl)239350_kolorowe_ptaki_galazka_kwiaty_paintography-1920x1080_003.jpg"/>
          <p:cNvPicPr>
            <a:picLocks noChangeAspect="1"/>
          </p:cNvPicPr>
          <p:nvPr/>
        </p:nvPicPr>
        <p:blipFill>
          <a:blip r:embed="rId4"/>
          <a:srcRect t="5555" b="4166"/>
          <a:stretch>
            <a:fillRect/>
          </a:stretch>
        </p:blipFill>
        <p:spPr>
          <a:xfrm>
            <a:off x="2928926" y="285734"/>
            <a:ext cx="1520279" cy="464347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5" name="4 Imagen" descr="(tapeciarnia.pl)239350_kolorowe_ptaki_galazka_kwiaty_paintography-1920x1080_004.jpg"/>
          <p:cNvPicPr>
            <a:picLocks noChangeAspect="1"/>
          </p:cNvPicPr>
          <p:nvPr/>
        </p:nvPicPr>
        <p:blipFill>
          <a:blip r:embed="rId5"/>
          <a:srcRect t="5555" b="4166"/>
          <a:stretch>
            <a:fillRect/>
          </a:stretch>
        </p:blipFill>
        <p:spPr>
          <a:xfrm>
            <a:off x="4572000" y="285734"/>
            <a:ext cx="1526977" cy="464347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6" name="5 Imagen" descr="(tapeciarnia.pl)239350_kolorowe_ptaki_galazka_kwiaty_paintography-1920x1080_005.jpg"/>
          <p:cNvPicPr>
            <a:picLocks noChangeAspect="1"/>
          </p:cNvPicPr>
          <p:nvPr/>
        </p:nvPicPr>
        <p:blipFill>
          <a:blip r:embed="rId6"/>
          <a:srcRect t="12500" r="6020" b="12500"/>
          <a:stretch>
            <a:fillRect/>
          </a:stretch>
        </p:blipFill>
        <p:spPr>
          <a:xfrm>
            <a:off x="6215074" y="642924"/>
            <a:ext cx="1428760" cy="385765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7" name="6 Imagen" descr="(tapeciarnia.pl)239350_kolorowe_ptaki_galazka_kwiaty_paintography-1920x1080_006.jpg"/>
          <p:cNvPicPr>
            <a:picLocks noChangeAspect="1"/>
          </p:cNvPicPr>
          <p:nvPr/>
        </p:nvPicPr>
        <p:blipFill>
          <a:blip r:embed="rId7"/>
          <a:srcRect t="26389" r="25146" b="23611"/>
          <a:stretch>
            <a:fillRect/>
          </a:stretch>
        </p:blipFill>
        <p:spPr>
          <a:xfrm>
            <a:off x="7786710" y="1357304"/>
            <a:ext cx="1143008" cy="257176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8" name="7 Imagen" descr="(tapeciarnia.pl)239350_kolorowe_ptaki_galazka_kwiaty_paintography-1920x1080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141770" cy="51435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88B1E">
                  <a:shade val="67500"/>
                  <a:satMod val="115000"/>
                </a:srgbClr>
              </a:gs>
              <a:gs pos="100000">
                <a:srgbClr val="C88B1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xit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BA641"/>
            </a:gs>
            <a:gs pos="50000">
              <a:schemeClr val="accent3">
                <a:lumMod val="75000"/>
                <a:shade val="67500"/>
                <a:satMod val="115000"/>
              </a:schemeClr>
            </a:gs>
            <a:gs pos="100000">
              <a:schemeClr val="accent3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0888_kolorowe_kwiaty_abstrakcja_fraktal-1920x1200_001.jpg"/>
          <p:cNvPicPr>
            <a:picLocks noChangeAspect="1"/>
          </p:cNvPicPr>
          <p:nvPr/>
        </p:nvPicPr>
        <p:blipFill>
          <a:blip r:embed="rId2"/>
          <a:srcRect l="28125" t="20908" r="29687"/>
          <a:stretch>
            <a:fillRect/>
          </a:stretch>
        </p:blipFill>
        <p:spPr>
          <a:xfrm>
            <a:off x="2428860" y="142858"/>
            <a:ext cx="3857652" cy="81063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2 Imagen" descr="(tapeciarnia.pl)240888_kolorowe_kwiaty_abstrakcja_fraktal-1920x1200_002.jpg"/>
          <p:cNvPicPr>
            <a:picLocks noChangeAspect="1"/>
          </p:cNvPicPr>
          <p:nvPr/>
        </p:nvPicPr>
        <p:blipFill>
          <a:blip r:embed="rId3"/>
          <a:srcRect l="14063" t="13850" r="13281"/>
          <a:stretch>
            <a:fillRect/>
          </a:stretch>
        </p:blipFill>
        <p:spPr>
          <a:xfrm>
            <a:off x="1142976" y="1071552"/>
            <a:ext cx="6643734" cy="88875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3 Imagen" descr="(tapeciarnia.pl)240888_kolorowe_kwiaty_abstrakcja_fraktal-1920x1200_003.jpg"/>
          <p:cNvPicPr>
            <a:picLocks noChangeAspect="1"/>
          </p:cNvPicPr>
          <p:nvPr/>
        </p:nvPicPr>
        <p:blipFill>
          <a:blip r:embed="rId4"/>
          <a:srcRect l="2343" t="6925" r="2343"/>
          <a:stretch>
            <a:fillRect/>
          </a:stretch>
        </p:blipFill>
        <p:spPr>
          <a:xfrm>
            <a:off x="214282" y="2071684"/>
            <a:ext cx="8715436" cy="96019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4 Imagen" descr="(tapeciarnia.pl)240888_kolorowe_kwiaty_abstrakcja_fraktal-1920x1200_004.jpg"/>
          <p:cNvPicPr>
            <a:picLocks noChangeAspect="1"/>
          </p:cNvPicPr>
          <p:nvPr/>
        </p:nvPicPr>
        <p:blipFill>
          <a:blip r:embed="rId5"/>
          <a:srcRect l="12500" t="6925" r="14062" b="3053"/>
          <a:stretch>
            <a:fillRect/>
          </a:stretch>
        </p:blipFill>
        <p:spPr>
          <a:xfrm>
            <a:off x="1142976" y="3143254"/>
            <a:ext cx="6715172" cy="92869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5 Imagen" descr="(tapeciarnia.pl)240888_kolorowe_kwiaty_abstrakcja_fraktal-1920x1200_005.jpg"/>
          <p:cNvPicPr>
            <a:picLocks noChangeAspect="1"/>
          </p:cNvPicPr>
          <p:nvPr/>
        </p:nvPicPr>
        <p:blipFill>
          <a:blip r:embed="rId6"/>
          <a:srcRect l="27343" r="32031" b="22299"/>
          <a:stretch>
            <a:fillRect/>
          </a:stretch>
        </p:blipFill>
        <p:spPr>
          <a:xfrm>
            <a:off x="2643174" y="4143386"/>
            <a:ext cx="3714776" cy="80158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7 Imagen" descr="(tapeciarnia.pl)240888_kolorowe_kwiaty_abstrakcja_fraktal-1920x1200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3998" cy="51435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88B1E">
                  <a:shade val="67500"/>
                  <a:satMod val="115000"/>
                </a:srgbClr>
              </a:gs>
              <a:gs pos="100000">
                <a:srgbClr val="C88B1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8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9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D74F0"/>
            </a:gs>
            <a:gs pos="50000">
              <a:srgbClr val="102CFC">
                <a:shade val="67500"/>
                <a:satMod val="115000"/>
              </a:srgbClr>
            </a:gs>
            <a:gs pos="100000">
              <a:srgbClr val="102CF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(tapeciarnia.pl)234638_roza_niebieskofioletowa_krople_deszczu_fractalius-1920x1080_001.jpg"/>
          <p:cNvPicPr>
            <a:picLocks noChangeAspect="1"/>
          </p:cNvPicPr>
          <p:nvPr/>
        </p:nvPicPr>
        <p:blipFill>
          <a:blip r:embed="rId2"/>
          <a:srcRect l="19534" t="30555" b="16667"/>
          <a:stretch>
            <a:fillRect/>
          </a:stretch>
        </p:blipFill>
        <p:spPr>
          <a:xfrm>
            <a:off x="142844" y="1428742"/>
            <a:ext cx="1471196" cy="2714644"/>
          </a:xfrm>
          <a:prstGeom prst="rect">
            <a:avLst/>
          </a:prstGeom>
          <a:ln w="12700">
            <a:solidFill>
              <a:srgbClr val="CC66FF"/>
            </a:solidFill>
          </a:ln>
        </p:spPr>
      </p:pic>
      <p:pic>
        <p:nvPicPr>
          <p:cNvPr id="8" name="7 Imagen" descr="(tapeciarnia.pl)234638_roza_niebieskofioletowa_krople_deszczu_fractalius-1920x1080_002.jpg"/>
          <p:cNvPicPr>
            <a:picLocks noChangeAspect="1"/>
          </p:cNvPicPr>
          <p:nvPr/>
        </p:nvPicPr>
        <p:blipFill>
          <a:blip r:embed="rId3"/>
          <a:srcRect l="3907" t="8333" b="5555"/>
          <a:stretch>
            <a:fillRect/>
          </a:stretch>
        </p:blipFill>
        <p:spPr>
          <a:xfrm>
            <a:off x="1785918" y="428610"/>
            <a:ext cx="1756916" cy="4429156"/>
          </a:xfrm>
          <a:prstGeom prst="rect">
            <a:avLst/>
          </a:prstGeom>
          <a:ln w="12700">
            <a:solidFill>
              <a:srgbClr val="CC66FF"/>
            </a:solidFill>
          </a:ln>
        </p:spPr>
      </p:pic>
      <p:pic>
        <p:nvPicPr>
          <p:cNvPr id="9" name="8 Imagen" descr="(tapeciarnia.pl)234638_roza_niebieskofioletowa_krople_deszczu_fractalius-1920x1080_003.jpg"/>
          <p:cNvPicPr>
            <a:picLocks noChangeAspect="1"/>
          </p:cNvPicPr>
          <p:nvPr/>
        </p:nvPicPr>
        <p:blipFill>
          <a:blip r:embed="rId4"/>
          <a:srcRect r="6226"/>
          <a:stretch>
            <a:fillRect/>
          </a:stretch>
        </p:blipFill>
        <p:spPr>
          <a:xfrm>
            <a:off x="3714744" y="0"/>
            <a:ext cx="1714512" cy="5143500"/>
          </a:xfrm>
          <a:prstGeom prst="rect">
            <a:avLst/>
          </a:prstGeom>
          <a:ln w="12700">
            <a:solidFill>
              <a:srgbClr val="CC66FF"/>
            </a:solidFill>
          </a:ln>
        </p:spPr>
      </p:pic>
      <p:pic>
        <p:nvPicPr>
          <p:cNvPr id="10" name="9 Imagen" descr="(tapeciarnia.pl)234638_roza_niebieskofioletowa_krople_deszczu_fractalius-1920x1080_004.jpg"/>
          <p:cNvPicPr>
            <a:picLocks noChangeAspect="1"/>
          </p:cNvPicPr>
          <p:nvPr/>
        </p:nvPicPr>
        <p:blipFill>
          <a:blip r:embed="rId5"/>
          <a:srcRect t="8333" r="2319" b="5555"/>
          <a:stretch>
            <a:fillRect/>
          </a:stretch>
        </p:blipFill>
        <p:spPr>
          <a:xfrm>
            <a:off x="5572132" y="428610"/>
            <a:ext cx="1785950" cy="4429156"/>
          </a:xfrm>
          <a:prstGeom prst="rect">
            <a:avLst/>
          </a:prstGeom>
          <a:ln w="12700">
            <a:solidFill>
              <a:srgbClr val="CC66FF"/>
            </a:solidFill>
          </a:ln>
        </p:spPr>
      </p:pic>
      <p:pic>
        <p:nvPicPr>
          <p:cNvPr id="11" name="10 Imagen" descr="(tapeciarnia.pl)234638_roza_niebieskofioletowa_krople_deszczu_fractalius-1920x1080_005.jpg"/>
          <p:cNvPicPr>
            <a:picLocks noChangeAspect="1"/>
          </p:cNvPicPr>
          <p:nvPr/>
        </p:nvPicPr>
        <p:blipFill>
          <a:blip r:embed="rId6"/>
          <a:srcRect t="26389" r="21856" b="20833"/>
          <a:stretch>
            <a:fillRect/>
          </a:stretch>
        </p:blipFill>
        <p:spPr>
          <a:xfrm>
            <a:off x="7500958" y="1357304"/>
            <a:ext cx="1428760" cy="2714644"/>
          </a:xfrm>
          <a:prstGeom prst="rect">
            <a:avLst/>
          </a:prstGeom>
          <a:ln w="12700">
            <a:solidFill>
              <a:srgbClr val="CC66FF"/>
            </a:solidFill>
          </a:ln>
        </p:spPr>
      </p:pic>
      <p:pic>
        <p:nvPicPr>
          <p:cNvPr id="12" name="11 Imagen" descr="(tapeciarnia.pl)234638_roza_niebieskofioletowa_krople_deszczu_fractalius-1920x1080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88B1E">
                  <a:shade val="67500"/>
                  <a:satMod val="115000"/>
                </a:srgbClr>
              </a:gs>
              <a:gs pos="100000">
                <a:srgbClr val="C88B1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8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9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8" presetClass="entr" presetSubtype="0" ac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8" presetClass="entr" presetSubtype="0" ac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8" presetClass="entr" presetSubtype="0" ac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8" presetClass="entr" presetSubtype="0" ac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8" presetClass="entr" presetSubtype="0" ac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1714_dziewczyna_na_hustawce-1920x1080_001.jpg"/>
          <p:cNvPicPr>
            <a:picLocks noChangeAspect="1"/>
          </p:cNvPicPr>
          <p:nvPr/>
        </p:nvPicPr>
        <p:blipFill>
          <a:blip r:embed="rId2"/>
          <a:srcRect l="19538" t="5669" b="50000"/>
          <a:stretch>
            <a:fillRect/>
          </a:stretch>
        </p:blipFill>
        <p:spPr>
          <a:xfrm rot="582696">
            <a:off x="181969" y="819854"/>
            <a:ext cx="1444437" cy="2280160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2 Imagen" descr="(tapeciarnia.pl)241714_dziewczyna_na_hustawce-1920x1080_002.jpg"/>
          <p:cNvPicPr>
            <a:picLocks noChangeAspect="1"/>
          </p:cNvPicPr>
          <p:nvPr/>
        </p:nvPicPr>
        <p:blipFill>
          <a:blip r:embed="rId3"/>
          <a:srcRect t="23611" r="10134" b="1932"/>
          <a:stretch>
            <a:fillRect/>
          </a:stretch>
        </p:blipFill>
        <p:spPr>
          <a:xfrm rot="594051">
            <a:off x="1551233" y="1122737"/>
            <a:ext cx="1643074" cy="3829678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3 Imagen" descr="(tapeciarnia.pl)241714_dziewczyna_na_hustawce-1920x1080_003.jpg"/>
          <p:cNvPicPr>
            <a:picLocks noChangeAspect="1"/>
          </p:cNvPicPr>
          <p:nvPr/>
        </p:nvPicPr>
        <p:blipFill>
          <a:blip r:embed="rId4"/>
          <a:srcRect t="2444" b="2532"/>
          <a:stretch>
            <a:fillRect/>
          </a:stretch>
        </p:blipFill>
        <p:spPr>
          <a:xfrm rot="580158">
            <a:off x="3397837" y="118829"/>
            <a:ext cx="1828354" cy="4887559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(tapeciarnia.pl)241714_dziewczyna_na_hustawce-1920x1080_004.jpg"/>
          <p:cNvPicPr>
            <a:picLocks noChangeAspect="1"/>
          </p:cNvPicPr>
          <p:nvPr/>
        </p:nvPicPr>
        <p:blipFill>
          <a:blip r:embed="rId5"/>
          <a:srcRect b="12500"/>
          <a:stretch>
            <a:fillRect/>
          </a:stretch>
        </p:blipFill>
        <p:spPr>
          <a:xfrm rot="596590">
            <a:off x="5347772" y="331279"/>
            <a:ext cx="1828354" cy="4500576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(tapeciarnia.pl)241714_dziewczyna_na_hustawce-1920x1080_005.jpg"/>
          <p:cNvPicPr>
            <a:picLocks noChangeAspect="1"/>
          </p:cNvPicPr>
          <p:nvPr/>
        </p:nvPicPr>
        <p:blipFill>
          <a:blip r:embed="rId6"/>
          <a:srcRect t="50000" r="15627" b="6079"/>
          <a:stretch>
            <a:fillRect/>
          </a:stretch>
        </p:blipFill>
        <p:spPr>
          <a:xfrm rot="579374">
            <a:off x="7063370" y="2773336"/>
            <a:ext cx="1515623" cy="2259054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7 Imagen" descr="(tapeciarnia.pl)241714_dziewczyna_na_hustawce-1920x1080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285792" cy="51435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88B1E">
                  <a:shade val="67500"/>
                  <a:satMod val="115000"/>
                </a:srgbClr>
              </a:gs>
              <a:gs pos="100000">
                <a:srgbClr val="C88B1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3371_ognisty_kon_plomienie-1920x1080_001.jpg"/>
          <p:cNvPicPr>
            <a:picLocks noChangeAspect="1"/>
          </p:cNvPicPr>
          <p:nvPr/>
        </p:nvPicPr>
        <p:blipFill>
          <a:blip r:embed="rId2"/>
          <a:srcRect l="3125" t="12496" r="3125"/>
          <a:stretch>
            <a:fillRect/>
          </a:stretch>
        </p:blipFill>
        <p:spPr>
          <a:xfrm>
            <a:off x="285720" y="214296"/>
            <a:ext cx="8572560" cy="1500623"/>
          </a:xfrm>
          <a:prstGeom prst="rect">
            <a:avLst/>
          </a:prstGeom>
          <a:ln w="127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2 Imagen" descr="(tapeciarnia.pl)243371_ognisty_kon_plomienie-1920x1080_002.jpg"/>
          <p:cNvPicPr>
            <a:picLocks noChangeAspect="1"/>
          </p:cNvPicPr>
          <p:nvPr/>
        </p:nvPicPr>
        <p:blipFill>
          <a:blip r:embed="rId3"/>
          <a:srcRect l="14844" r="11718"/>
          <a:stretch>
            <a:fillRect/>
          </a:stretch>
        </p:blipFill>
        <p:spPr>
          <a:xfrm>
            <a:off x="1357290" y="1785932"/>
            <a:ext cx="6715172" cy="1714919"/>
          </a:xfrm>
          <a:prstGeom prst="rect">
            <a:avLst/>
          </a:prstGeom>
          <a:ln w="127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3 Imagen" descr="(tapeciarnia.pl)243371_ognisty_kon_plomienie-1920x1080_003.jpg"/>
          <p:cNvPicPr>
            <a:picLocks noChangeAspect="1"/>
          </p:cNvPicPr>
          <p:nvPr/>
        </p:nvPicPr>
        <p:blipFill>
          <a:blip r:embed="rId4"/>
          <a:srcRect l="3124" r="2343" b="20852"/>
          <a:stretch>
            <a:fillRect/>
          </a:stretch>
        </p:blipFill>
        <p:spPr>
          <a:xfrm>
            <a:off x="285720" y="3571882"/>
            <a:ext cx="8643998" cy="1357322"/>
          </a:xfrm>
          <a:prstGeom prst="rect">
            <a:avLst/>
          </a:prstGeom>
          <a:ln w="127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(tapeciarnia.pl)243371_ognisty_kon_plomienie-1920x108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4" y="0"/>
            <a:ext cx="9141766" cy="51435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5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88B1E">
                  <a:shade val="67500"/>
                  <a:satMod val="115000"/>
                </a:srgbClr>
              </a:gs>
              <a:gs pos="100000">
                <a:srgbClr val="C88B1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8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9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ntr" presetSubtype="5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5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5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(tapeciarnia.pl)249053_grafika_3d_fraktal_kule-1920x1125_001.jpg"/>
          <p:cNvPicPr>
            <a:picLocks noChangeAspect="1"/>
          </p:cNvPicPr>
          <p:nvPr/>
        </p:nvPicPr>
        <p:blipFill>
          <a:blip r:embed="rId2"/>
          <a:srcRect l="7823" t="22222" b="20833"/>
          <a:stretch>
            <a:fillRect/>
          </a:stretch>
        </p:blipFill>
        <p:spPr>
          <a:xfrm>
            <a:off x="214282" y="1142990"/>
            <a:ext cx="1683132" cy="2928958"/>
          </a:xfrm>
          <a:prstGeom prst="rect">
            <a:avLst/>
          </a:prstGeom>
          <a:ln w="1905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3 Imagen" descr="(tapeciarnia.pl)249053_grafika_3d_fraktal_kule-1920x1125_002.jpg"/>
          <p:cNvPicPr>
            <a:picLocks noChangeAspect="1"/>
          </p:cNvPicPr>
          <p:nvPr/>
        </p:nvPicPr>
        <p:blipFill>
          <a:blip r:embed="rId3"/>
          <a:srcRect t="9722" r="17841" b="11111"/>
          <a:stretch>
            <a:fillRect/>
          </a:stretch>
        </p:blipFill>
        <p:spPr>
          <a:xfrm>
            <a:off x="2000232" y="500048"/>
            <a:ext cx="1500198" cy="4071966"/>
          </a:xfrm>
          <a:prstGeom prst="rect">
            <a:avLst/>
          </a:prstGeom>
          <a:ln w="1905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(tapeciarnia.pl)249053_grafika_3d_fraktal_kule-1920x1125_003.jpg"/>
          <p:cNvPicPr>
            <a:picLocks noChangeAspect="1"/>
          </p:cNvPicPr>
          <p:nvPr/>
        </p:nvPicPr>
        <p:blipFill>
          <a:blip r:embed="rId4"/>
          <a:srcRect l="3912"/>
          <a:stretch>
            <a:fillRect/>
          </a:stretch>
        </p:blipFill>
        <p:spPr>
          <a:xfrm>
            <a:off x="3571868" y="0"/>
            <a:ext cx="1754538" cy="5143500"/>
          </a:xfrm>
          <a:prstGeom prst="rect">
            <a:avLst/>
          </a:prstGeom>
          <a:ln w="1905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(tapeciarnia.pl)249053_grafika_3d_fraktal_kule-1920x1125_004.jpg"/>
          <p:cNvPicPr>
            <a:picLocks noChangeAspect="1"/>
          </p:cNvPicPr>
          <p:nvPr/>
        </p:nvPicPr>
        <p:blipFill>
          <a:blip r:embed="rId5"/>
          <a:srcRect t="11111" r="10017" b="11111"/>
          <a:stretch>
            <a:fillRect/>
          </a:stretch>
        </p:blipFill>
        <p:spPr>
          <a:xfrm>
            <a:off x="5429256" y="571486"/>
            <a:ext cx="1643074" cy="4000528"/>
          </a:xfrm>
          <a:prstGeom prst="rect">
            <a:avLst/>
          </a:prstGeom>
          <a:ln w="1905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(tapeciarnia.pl)249053_grafika_3d_fraktal_kule-1920x1125_005.jpg"/>
          <p:cNvPicPr>
            <a:picLocks noChangeAspect="1"/>
          </p:cNvPicPr>
          <p:nvPr/>
        </p:nvPicPr>
        <p:blipFill>
          <a:blip r:embed="rId6"/>
          <a:srcRect t="22222" b="20833"/>
          <a:stretch>
            <a:fillRect/>
          </a:stretch>
        </p:blipFill>
        <p:spPr>
          <a:xfrm>
            <a:off x="7143768" y="1142990"/>
            <a:ext cx="1825976" cy="2928958"/>
          </a:xfrm>
          <a:prstGeom prst="rect">
            <a:avLst/>
          </a:prstGeom>
          <a:ln w="1905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7 Imagen" descr="(tapeciarnia.pl)249053_grafika_3d_fraktal_kule-1920x1125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214346" y="0"/>
            <a:ext cx="9358344" cy="5143499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88B1E">
                  <a:shade val="67500"/>
                  <a:satMod val="115000"/>
                </a:srgbClr>
              </a:gs>
              <a:gs pos="100000">
                <a:srgbClr val="C88B1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8" presetClass="entr" presetSubtype="0" ac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8" presetClass="entr" presetSubtype="0" ac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8" presetClass="entr" presetSubtype="0" ac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8" presetClass="entr" presetSubtype="0" ac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8" presetClass="entr" presetSubtype="0" ac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ED74F0">
                <a:shade val="67500"/>
                <a:satMod val="115000"/>
              </a:srgbClr>
            </a:gs>
            <a:gs pos="100000">
              <a:srgbClr val="ED74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9505_kwiaty_grafika-1920x1080_001.jpg"/>
          <p:cNvPicPr>
            <a:picLocks noChangeAspect="1"/>
          </p:cNvPicPr>
          <p:nvPr/>
        </p:nvPicPr>
        <p:blipFill>
          <a:blip r:embed="rId2"/>
          <a:srcRect l="25788" t="52778" b="4166"/>
          <a:stretch>
            <a:fillRect/>
          </a:stretch>
        </p:blipFill>
        <p:spPr>
          <a:xfrm>
            <a:off x="571472" y="2643188"/>
            <a:ext cx="2261438" cy="221457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" name="2 Imagen" descr="(tapeciarnia.pl)249505_kwiaty_grafika-1920x1080_002.jpg"/>
          <p:cNvPicPr>
            <a:picLocks noChangeAspect="1"/>
          </p:cNvPicPr>
          <p:nvPr/>
        </p:nvPicPr>
        <p:blipFill>
          <a:blip r:embed="rId3"/>
          <a:srcRect b="8333"/>
          <a:stretch>
            <a:fillRect/>
          </a:stretch>
        </p:blipFill>
        <p:spPr>
          <a:xfrm>
            <a:off x="2928926" y="214296"/>
            <a:ext cx="3047256" cy="471490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" name="3 Imagen" descr="(tapeciarnia.pl)249505_kwiaty_grafika-1920x1080_003.jpg"/>
          <p:cNvPicPr>
            <a:picLocks noChangeAspect="1"/>
          </p:cNvPicPr>
          <p:nvPr/>
        </p:nvPicPr>
        <p:blipFill>
          <a:blip r:embed="rId4"/>
          <a:srcRect t="52778" r="17948" b="4166"/>
          <a:stretch>
            <a:fillRect/>
          </a:stretch>
        </p:blipFill>
        <p:spPr>
          <a:xfrm>
            <a:off x="6072198" y="2643188"/>
            <a:ext cx="2500330" cy="221457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5" name="4 Imagen" descr="(tapeciarnia.pl)249505_kwiaty_grafika-1920x1080_001.jpg"/>
          <p:cNvPicPr>
            <a:picLocks noChangeAspect="1"/>
          </p:cNvPicPr>
          <p:nvPr/>
        </p:nvPicPr>
        <p:blipFill>
          <a:blip r:embed="rId2"/>
          <a:srcRect l="25788" t="5555" b="54167"/>
          <a:stretch>
            <a:fillRect/>
          </a:stretch>
        </p:blipFill>
        <p:spPr>
          <a:xfrm>
            <a:off x="571472" y="500048"/>
            <a:ext cx="2261438" cy="207170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6" name="5 Imagen" descr="(tapeciarnia.pl)249505_kwiaty_grafika-1920x1080_003.jpg"/>
          <p:cNvPicPr>
            <a:picLocks noChangeAspect="1"/>
          </p:cNvPicPr>
          <p:nvPr/>
        </p:nvPicPr>
        <p:blipFill>
          <a:blip r:embed="rId4"/>
          <a:srcRect t="4166" r="17948" b="54166"/>
          <a:stretch>
            <a:fillRect/>
          </a:stretch>
        </p:blipFill>
        <p:spPr>
          <a:xfrm>
            <a:off x="6072198" y="428610"/>
            <a:ext cx="2500330" cy="214315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7" name="6 Imagen" descr="(tapeciarnia.pl)249505_kwiaty_grafika-1920x108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7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88B1E">
                  <a:shade val="67500"/>
                  <a:satMod val="115000"/>
                </a:srgbClr>
              </a:gs>
              <a:gs pos="100000">
                <a:srgbClr val="C88B1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8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0931_grafika_dziewczyny_kwiaty-1920x1080_001.jpg"/>
          <p:cNvPicPr>
            <a:picLocks noChangeAspect="1"/>
          </p:cNvPicPr>
          <p:nvPr/>
        </p:nvPicPr>
        <p:blipFill>
          <a:blip r:embed="rId2"/>
          <a:srcRect l="23444" t="18055" b="20833"/>
          <a:stretch>
            <a:fillRect/>
          </a:stretch>
        </p:blipFill>
        <p:spPr>
          <a:xfrm>
            <a:off x="214282" y="928676"/>
            <a:ext cx="1399726" cy="3143272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3" name="2 Imagen" descr="(tapeciarnia.pl)250931_grafika_dziewczyny_kwiaty-1920x1080_002.jpg"/>
          <p:cNvPicPr>
            <a:picLocks noChangeAspect="1"/>
          </p:cNvPicPr>
          <p:nvPr/>
        </p:nvPicPr>
        <p:blipFill>
          <a:blip r:embed="rId3"/>
          <a:srcRect t="4166" b="4166"/>
          <a:stretch>
            <a:fillRect/>
          </a:stretch>
        </p:blipFill>
        <p:spPr>
          <a:xfrm>
            <a:off x="1714480" y="214296"/>
            <a:ext cx="1828354" cy="4714908"/>
          </a:xfrm>
          <a:prstGeom prst="round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4" name="3 Imagen" descr="(tapeciarnia.pl)250931_grafika_dziewczyny_kwiaty-1920x1080_00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3306" y="0"/>
            <a:ext cx="1828354" cy="5143500"/>
          </a:xfrm>
          <a:prstGeom prst="round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5" name="4 Imagen" descr="(tapeciarnia.pl)250931_grafika_dziewczyny_kwiaty-1920x1080_004.jpg"/>
          <p:cNvPicPr>
            <a:picLocks noChangeAspect="1"/>
          </p:cNvPicPr>
          <p:nvPr/>
        </p:nvPicPr>
        <p:blipFill>
          <a:blip r:embed="rId5"/>
          <a:srcRect t="4166" b="4166"/>
          <a:stretch>
            <a:fillRect/>
          </a:stretch>
        </p:blipFill>
        <p:spPr>
          <a:xfrm>
            <a:off x="5572132" y="214296"/>
            <a:ext cx="1828354" cy="4714908"/>
          </a:xfrm>
          <a:prstGeom prst="round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6" name="5 Imagen" descr="(tapeciarnia.pl)250931_grafika_dziewczyny_kwiaty-1920x1080_005.jpg"/>
          <p:cNvPicPr>
            <a:picLocks noChangeAspect="1"/>
          </p:cNvPicPr>
          <p:nvPr/>
        </p:nvPicPr>
        <p:blipFill>
          <a:blip r:embed="rId6"/>
          <a:srcRect t="19444" r="23077" b="19444"/>
          <a:stretch>
            <a:fillRect/>
          </a:stretch>
        </p:blipFill>
        <p:spPr>
          <a:xfrm>
            <a:off x="7500958" y="1000114"/>
            <a:ext cx="1357322" cy="3143272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7" name="6 Imagen" descr="(tapeciarnia.pl)250931_grafika_dziewczyny_kwiaty-1920x1080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88B1E">
                  <a:shade val="67500"/>
                  <a:satMod val="115000"/>
                </a:srgbClr>
              </a:gs>
              <a:gs pos="100000">
                <a:srgbClr val="C88B1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mph" presetSubtype="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4403_3d_kule-1920x1080_001.jpg"/>
          <p:cNvPicPr>
            <a:picLocks noChangeAspect="1"/>
          </p:cNvPicPr>
          <p:nvPr/>
        </p:nvPicPr>
        <p:blipFill>
          <a:blip r:embed="rId2"/>
          <a:srcRect l="37590" t="25000" b="18056"/>
          <a:stretch>
            <a:fillRect/>
          </a:stretch>
        </p:blipFill>
        <p:spPr>
          <a:xfrm>
            <a:off x="285720" y="1285866"/>
            <a:ext cx="1000132" cy="2928958"/>
          </a:xfrm>
          <a:prstGeom prst="round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2 Imagen" descr="(tapeciarnia.pl)254403_3d_kule-1920x1080_002.jpg"/>
          <p:cNvPicPr>
            <a:picLocks noChangeAspect="1"/>
          </p:cNvPicPr>
          <p:nvPr/>
        </p:nvPicPr>
        <p:blipFill>
          <a:blip r:embed="rId3"/>
          <a:srcRect t="12500" b="8333"/>
          <a:stretch>
            <a:fillRect/>
          </a:stretch>
        </p:blipFill>
        <p:spPr>
          <a:xfrm>
            <a:off x="1357290" y="571486"/>
            <a:ext cx="1526977" cy="4071966"/>
          </a:xfrm>
          <a:prstGeom prst="round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3 Imagen" descr="(tapeciarnia.pl)254403_3d_kule-1920x1080_003.jpg"/>
          <p:cNvPicPr>
            <a:picLocks noChangeAspect="1"/>
          </p:cNvPicPr>
          <p:nvPr/>
        </p:nvPicPr>
        <p:blipFill>
          <a:blip r:embed="rId4"/>
          <a:srcRect t="4166" b="2777"/>
          <a:stretch>
            <a:fillRect/>
          </a:stretch>
        </p:blipFill>
        <p:spPr>
          <a:xfrm>
            <a:off x="3000364" y="214296"/>
            <a:ext cx="1520279" cy="4786346"/>
          </a:xfrm>
          <a:prstGeom prst="round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4 Imagen" descr="(tapeciarnia.pl)254403_3d_kule-1920x1080_004.jpg"/>
          <p:cNvPicPr>
            <a:picLocks noChangeAspect="1"/>
          </p:cNvPicPr>
          <p:nvPr/>
        </p:nvPicPr>
        <p:blipFill>
          <a:blip r:embed="rId5"/>
          <a:srcRect t="4166" b="2777"/>
          <a:stretch>
            <a:fillRect/>
          </a:stretch>
        </p:blipFill>
        <p:spPr>
          <a:xfrm>
            <a:off x="4643438" y="214296"/>
            <a:ext cx="1526977" cy="4786346"/>
          </a:xfrm>
          <a:prstGeom prst="round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5 Imagen" descr="(tapeciarnia.pl)254403_3d_kule-1920x1080_005.jpg"/>
          <p:cNvPicPr>
            <a:picLocks noChangeAspect="1"/>
          </p:cNvPicPr>
          <p:nvPr/>
        </p:nvPicPr>
        <p:blipFill>
          <a:blip r:embed="rId6"/>
          <a:srcRect t="11111" b="8333"/>
          <a:stretch>
            <a:fillRect/>
          </a:stretch>
        </p:blipFill>
        <p:spPr>
          <a:xfrm>
            <a:off x="6286512" y="571486"/>
            <a:ext cx="1520279" cy="4143404"/>
          </a:xfrm>
          <a:prstGeom prst="round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6 Imagen" descr="(tapeciarnia.pl)254403_3d_kule-1920x1080_006.jpg"/>
          <p:cNvPicPr>
            <a:picLocks noChangeAspect="1"/>
          </p:cNvPicPr>
          <p:nvPr/>
        </p:nvPicPr>
        <p:blipFill>
          <a:blip r:embed="rId7"/>
          <a:srcRect t="20834" r="43859" b="22221"/>
          <a:stretch>
            <a:fillRect/>
          </a:stretch>
        </p:blipFill>
        <p:spPr>
          <a:xfrm>
            <a:off x="7929586" y="1071552"/>
            <a:ext cx="928694" cy="2928958"/>
          </a:xfrm>
          <a:prstGeom prst="round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8 Imagen" descr="(tapeciarnia.pl)254403_3d_kule-1920x1080.jpg"/>
          <p:cNvPicPr>
            <a:picLocks noChangeAspect="1"/>
          </p:cNvPicPr>
          <p:nvPr/>
        </p:nvPicPr>
        <p:blipFill>
          <a:blip r:embed="rId8"/>
          <a:srcRect t="4166"/>
          <a:stretch>
            <a:fillRect/>
          </a:stretch>
        </p:blipFill>
        <p:spPr>
          <a:xfrm>
            <a:off x="0" y="0"/>
            <a:ext cx="9143998" cy="514350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88B1E">
                  <a:shade val="67500"/>
                  <a:satMod val="115000"/>
                </a:srgbClr>
              </a:gs>
              <a:gs pos="100000">
                <a:srgbClr val="C88B1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xit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8" presetClass="entr" presetSubtype="0" ac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8" presetClass="entr" presetSubtype="0" ac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8" presetClass="entr" presetSubtype="0" ac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8" presetClass="entr" presetSubtype="0" ac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8" presetClass="entr" presetSubtype="0" ac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8" presetClass="entr" presetSubtype="0" ac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88B1E">
                <a:shade val="67500"/>
                <a:satMod val="115000"/>
              </a:srgbClr>
            </a:gs>
            <a:gs pos="100000">
              <a:srgbClr val="C88B1E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9037_grafika_paintography_tygrys-1920x1080_001.jpg"/>
          <p:cNvPicPr>
            <a:picLocks noChangeAspect="1"/>
          </p:cNvPicPr>
          <p:nvPr/>
        </p:nvPicPr>
        <p:blipFill>
          <a:blip r:embed="rId2"/>
          <a:srcRect l="15640" t="20833" b="16666"/>
          <a:stretch>
            <a:fillRect/>
          </a:stretch>
        </p:blipFill>
        <p:spPr>
          <a:xfrm>
            <a:off x="214282" y="1071552"/>
            <a:ext cx="1926578" cy="3214710"/>
          </a:xfrm>
          <a:prstGeom prst="ellipse">
            <a:avLst/>
          </a:prstGeom>
          <a:ln w="9525">
            <a:solidFill>
              <a:schemeClr val="tx1"/>
            </a:solidFill>
          </a:ln>
        </p:spPr>
      </p:pic>
      <p:pic>
        <p:nvPicPr>
          <p:cNvPr id="3" name="2 Imagen" descr="(tapeciarnia.pl)259037_grafika_paintography_tygrys-1920x1080_002.jpg"/>
          <p:cNvPicPr>
            <a:picLocks noChangeAspect="1"/>
          </p:cNvPicPr>
          <p:nvPr/>
        </p:nvPicPr>
        <p:blipFill>
          <a:blip r:embed="rId3"/>
          <a:srcRect t="2777" b="4166"/>
          <a:stretch>
            <a:fillRect/>
          </a:stretch>
        </p:blipFill>
        <p:spPr>
          <a:xfrm>
            <a:off x="2214546" y="142858"/>
            <a:ext cx="2283768" cy="4786346"/>
          </a:xfrm>
          <a:prstGeom prst="roundRect">
            <a:avLst/>
          </a:prstGeom>
          <a:ln w="9525">
            <a:solidFill>
              <a:schemeClr val="tx1"/>
            </a:solidFill>
          </a:ln>
        </p:spPr>
      </p:pic>
      <p:pic>
        <p:nvPicPr>
          <p:cNvPr id="4" name="3 Imagen" descr="(tapeciarnia.pl)259037_grafika_paintography_tygrys-1920x1080_003.jpg"/>
          <p:cNvPicPr>
            <a:picLocks noChangeAspect="1"/>
          </p:cNvPicPr>
          <p:nvPr/>
        </p:nvPicPr>
        <p:blipFill>
          <a:blip r:embed="rId4"/>
          <a:srcRect t="2777" b="4166"/>
          <a:stretch>
            <a:fillRect/>
          </a:stretch>
        </p:blipFill>
        <p:spPr>
          <a:xfrm>
            <a:off x="4572000" y="142858"/>
            <a:ext cx="2283768" cy="4786346"/>
          </a:xfrm>
          <a:prstGeom prst="roundRect">
            <a:avLst/>
          </a:prstGeom>
          <a:ln w="9525">
            <a:solidFill>
              <a:schemeClr val="tx1"/>
            </a:solidFill>
          </a:ln>
        </p:spPr>
      </p:pic>
      <p:pic>
        <p:nvPicPr>
          <p:cNvPr id="5" name="4 Imagen" descr="(tapeciarnia.pl)259037_grafika_paintography_tygrys-1920x1080_004.jpg"/>
          <p:cNvPicPr>
            <a:picLocks noChangeAspect="1"/>
          </p:cNvPicPr>
          <p:nvPr/>
        </p:nvPicPr>
        <p:blipFill>
          <a:blip r:embed="rId5"/>
          <a:srcRect t="20833" r="15593" b="13889"/>
          <a:stretch>
            <a:fillRect/>
          </a:stretch>
        </p:blipFill>
        <p:spPr>
          <a:xfrm>
            <a:off x="6929454" y="1071552"/>
            <a:ext cx="1933307" cy="3357586"/>
          </a:xfrm>
          <a:prstGeom prst="ellipse">
            <a:avLst/>
          </a:prstGeom>
          <a:ln w="9525">
            <a:solidFill>
              <a:schemeClr val="tx1"/>
            </a:solidFill>
          </a:ln>
        </p:spPr>
      </p:pic>
      <p:pic>
        <p:nvPicPr>
          <p:cNvPr id="7" name="6 Imagen" descr="(tapeciarnia.pl)259037_grafika_paintography_tygrys-1920x1080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" y="-1258"/>
            <a:ext cx="9144001" cy="5144758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88B1E">
                  <a:shade val="67500"/>
                  <a:satMod val="115000"/>
                </a:srgbClr>
              </a:gs>
              <a:gs pos="100000">
                <a:srgbClr val="C88B1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3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3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3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3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7618_grafika_kwiaty_lotosy_kobieta-1920x1080_001.jpg"/>
          <p:cNvPicPr>
            <a:picLocks noChangeAspect="1"/>
          </p:cNvPicPr>
          <p:nvPr/>
        </p:nvPicPr>
        <p:blipFill>
          <a:blip r:embed="rId2"/>
          <a:srcRect l="39073" t="22222" b="18055"/>
          <a:stretch>
            <a:fillRect/>
          </a:stretch>
        </p:blipFill>
        <p:spPr>
          <a:xfrm>
            <a:off x="571472" y="1142990"/>
            <a:ext cx="1113974" cy="307183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2 Imagen" descr="(tapeciarnia.pl)257618_grafika_kwiaty_lotosy_kobieta-1920x1080_002.jpg"/>
          <p:cNvPicPr>
            <a:picLocks noChangeAspect="1"/>
          </p:cNvPicPr>
          <p:nvPr/>
        </p:nvPicPr>
        <p:blipFill>
          <a:blip r:embed="rId3"/>
          <a:srcRect t="11111" b="5555"/>
          <a:stretch>
            <a:fillRect/>
          </a:stretch>
        </p:blipFill>
        <p:spPr>
          <a:xfrm>
            <a:off x="1785918" y="571486"/>
            <a:ext cx="1828354" cy="428628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3 Imagen" descr="(tapeciarnia.pl)257618_grafika_kwiaty_lotosy_kobieta-1920x1080_003.jpg"/>
          <p:cNvPicPr>
            <a:picLocks noChangeAspect="1"/>
          </p:cNvPicPr>
          <p:nvPr/>
        </p:nvPicPr>
        <p:blipFill>
          <a:blip r:embed="rId4"/>
          <a:srcRect t="2777" b="2777"/>
          <a:stretch>
            <a:fillRect/>
          </a:stretch>
        </p:blipFill>
        <p:spPr>
          <a:xfrm>
            <a:off x="3714744" y="142858"/>
            <a:ext cx="1828354" cy="485778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4 Imagen" descr="(tapeciarnia.pl)257618_grafika_kwiaty_lotosy_kobieta-1920x1080_004.jpg"/>
          <p:cNvPicPr>
            <a:picLocks noChangeAspect="1"/>
          </p:cNvPicPr>
          <p:nvPr/>
        </p:nvPicPr>
        <p:blipFill>
          <a:blip r:embed="rId5"/>
          <a:srcRect t="11111" b="6944"/>
          <a:stretch>
            <a:fillRect/>
          </a:stretch>
        </p:blipFill>
        <p:spPr>
          <a:xfrm>
            <a:off x="5643570" y="571486"/>
            <a:ext cx="1828354" cy="421484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5 Imagen" descr="(tapeciarnia.pl)257618_grafika_kwiaty_lotosy_kobieta-1920x1080_005.jpg"/>
          <p:cNvPicPr>
            <a:picLocks noChangeAspect="1"/>
          </p:cNvPicPr>
          <p:nvPr/>
        </p:nvPicPr>
        <p:blipFill>
          <a:blip r:embed="rId6"/>
          <a:srcRect t="16667" r="41392" b="23611"/>
          <a:stretch>
            <a:fillRect/>
          </a:stretch>
        </p:blipFill>
        <p:spPr>
          <a:xfrm>
            <a:off x="7572396" y="928676"/>
            <a:ext cx="1071570" cy="307183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7 Imagen" descr="(tapeciarnia.pl)257618_grafika_kwiaty_lotosy_kobieta-1920x1080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88B1E">
                  <a:shade val="67500"/>
                  <a:satMod val="115000"/>
                </a:srgbClr>
              </a:gs>
              <a:gs pos="100000">
                <a:srgbClr val="C88B1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8" presetClass="entr" presetSubtype="0" ac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8" presetClass="entr" presetSubtype="0" ac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8" presetClass="entr" presetSubtype="0" ac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8" presetClass="entr" presetSubtype="0" ac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8" presetClass="entr" presetSubtype="0" ac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A85400">
                <a:shade val="67500"/>
                <a:satMod val="115000"/>
              </a:srgbClr>
            </a:gs>
            <a:gs pos="100000">
              <a:srgbClr val="A854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7589_niebiesko_brazowy_fraktal_abstrakcja-1920x1200_001.jpg"/>
          <p:cNvPicPr>
            <a:picLocks noChangeAspect="1"/>
          </p:cNvPicPr>
          <p:nvPr/>
        </p:nvPicPr>
        <p:blipFill>
          <a:blip r:embed="rId2"/>
          <a:srcRect l="28131" t="50000" b="6943"/>
          <a:stretch>
            <a:fillRect/>
          </a:stretch>
        </p:blipFill>
        <p:spPr>
          <a:xfrm>
            <a:off x="642910" y="2786046"/>
            <a:ext cx="2190032" cy="221459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3" name="2 Imagen" descr="(tapeciarnia.pl)257589_niebiesko_brazowy_fraktal_abstrakcja-1920x1200_002.jpg"/>
          <p:cNvPicPr>
            <a:picLocks noChangeAspect="1"/>
          </p:cNvPicPr>
          <p:nvPr/>
        </p:nvPicPr>
        <p:blipFill>
          <a:blip r:embed="rId3"/>
          <a:srcRect t="19444" b="16667"/>
          <a:stretch>
            <a:fillRect/>
          </a:stretch>
        </p:blipFill>
        <p:spPr>
          <a:xfrm>
            <a:off x="3000364" y="1000114"/>
            <a:ext cx="3047256" cy="328614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4" name="3 Imagen" descr="(tapeciarnia.pl)257589_niebiesko_brazowy_fraktal_abstrakcja-1920x1200_003.jpg"/>
          <p:cNvPicPr>
            <a:picLocks noChangeAspect="1"/>
          </p:cNvPicPr>
          <p:nvPr/>
        </p:nvPicPr>
        <p:blipFill>
          <a:blip r:embed="rId4"/>
          <a:srcRect t="5555" r="24981" b="50000"/>
          <a:stretch>
            <a:fillRect/>
          </a:stretch>
        </p:blipFill>
        <p:spPr>
          <a:xfrm>
            <a:off x="6143636" y="357172"/>
            <a:ext cx="2286016" cy="228601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7" name="6 Imagen" descr="(tapeciarnia.pl)257589_niebiesko_brazowy_fraktal_abstrakcja-1920x1200_001.jpg"/>
          <p:cNvPicPr>
            <a:picLocks noChangeAspect="1"/>
          </p:cNvPicPr>
          <p:nvPr/>
        </p:nvPicPr>
        <p:blipFill>
          <a:blip r:embed="rId2"/>
          <a:srcRect l="25787" t="6944" r="1539" b="48611"/>
          <a:stretch>
            <a:fillRect/>
          </a:stretch>
        </p:blipFill>
        <p:spPr>
          <a:xfrm>
            <a:off x="642910" y="357172"/>
            <a:ext cx="2214578" cy="228601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8" name="7 Imagen" descr="(tapeciarnia.pl)257589_niebiesko_brazowy_fraktal_abstrakcja-1920x1200_003.jpg"/>
          <p:cNvPicPr>
            <a:picLocks noChangeAspect="1"/>
          </p:cNvPicPr>
          <p:nvPr/>
        </p:nvPicPr>
        <p:blipFill>
          <a:blip r:embed="rId4"/>
          <a:srcRect t="50000" r="24981" b="6943"/>
          <a:stretch>
            <a:fillRect/>
          </a:stretch>
        </p:blipFill>
        <p:spPr>
          <a:xfrm>
            <a:off x="6143636" y="2786046"/>
            <a:ext cx="2286016" cy="221459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0" name="9 Imagen" descr="(tapeciarnia.pl)257589_niebiesko_brazowy_fraktal_abstrakcja-1920x120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0"/>
            <a:ext cx="9141767" cy="51435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88B1E">
                  <a:shade val="67500"/>
                  <a:satMod val="115000"/>
                </a:srgbClr>
              </a:gs>
              <a:gs pos="100000">
                <a:srgbClr val="C88B1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1A0C"/>
            </a:gs>
            <a:gs pos="50000">
              <a:srgbClr val="EBA641">
                <a:shade val="67500"/>
                <a:satMod val="115000"/>
              </a:srgbClr>
            </a:gs>
            <a:gs pos="100000">
              <a:srgbClr val="EBA64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4734_hibiskus_pomaranczowy_kwiat_tekstura_grafika_001.jpg"/>
          <p:cNvPicPr>
            <a:picLocks noChangeAspect="1"/>
          </p:cNvPicPr>
          <p:nvPr/>
        </p:nvPicPr>
        <p:blipFill>
          <a:blip r:embed="rId2"/>
          <a:srcRect l="25000" t="8330" r="25781"/>
          <a:stretch>
            <a:fillRect/>
          </a:stretch>
        </p:blipFill>
        <p:spPr>
          <a:xfrm>
            <a:off x="2214546" y="142858"/>
            <a:ext cx="4500594" cy="1572061"/>
          </a:xfrm>
          <a:prstGeom prst="round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2 Imagen" descr="244734_hibiskus_pomaranczowy_kwiat_tekstura_grafika_002.jpg"/>
          <p:cNvPicPr>
            <a:picLocks noChangeAspect="1"/>
          </p:cNvPicPr>
          <p:nvPr/>
        </p:nvPicPr>
        <p:blipFill>
          <a:blip r:embed="rId3"/>
          <a:srcRect l="2343" t="4166" r="3125" b="4189"/>
          <a:stretch>
            <a:fillRect/>
          </a:stretch>
        </p:blipFill>
        <p:spPr>
          <a:xfrm>
            <a:off x="214282" y="1785932"/>
            <a:ext cx="8643998" cy="1571636"/>
          </a:xfrm>
          <a:prstGeom prst="round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3 Imagen" descr="244734_hibiskus_pomaranczowy_kwiat_tekstura_grafika_003.jpg"/>
          <p:cNvPicPr>
            <a:picLocks noChangeAspect="1"/>
          </p:cNvPicPr>
          <p:nvPr/>
        </p:nvPicPr>
        <p:blipFill>
          <a:blip r:embed="rId4"/>
          <a:srcRect l="24219" t="8713" r="26562"/>
          <a:stretch>
            <a:fillRect/>
          </a:stretch>
        </p:blipFill>
        <p:spPr>
          <a:xfrm>
            <a:off x="2285984" y="3429006"/>
            <a:ext cx="4500594" cy="1571618"/>
          </a:xfrm>
          <a:prstGeom prst="round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5 Imagen" descr="244734_hibiskus_pomaranczowy_kwiat_tekstura_grafik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88B1E">
                  <a:shade val="67500"/>
                  <a:satMod val="115000"/>
                </a:srgbClr>
              </a:gs>
              <a:gs pos="100000">
                <a:srgbClr val="C88B1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8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8" presetClass="entr" presetSubtype="0" ac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8" presetClass="entr" presetSubtype="0" ac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8" presetClass="entr" presetSubtype="0" ac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68206_para_taniec_kwiaty_grafika-1920x1080_001.jpg"/>
          <p:cNvPicPr>
            <a:picLocks noChangeAspect="1"/>
          </p:cNvPicPr>
          <p:nvPr/>
        </p:nvPicPr>
        <p:blipFill>
          <a:blip r:embed="rId2"/>
          <a:srcRect l="18518" t="4166" b="50000"/>
          <a:stretch>
            <a:fillRect/>
          </a:stretch>
        </p:blipFill>
        <p:spPr>
          <a:xfrm>
            <a:off x="142844" y="214296"/>
            <a:ext cx="1571636" cy="235745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3 Imagen" descr="(tapeciarnia.pl)268206_para_taniec_kwiaty_grafika-1920x1080_002.jpg"/>
          <p:cNvPicPr>
            <a:picLocks noChangeAspect="1"/>
          </p:cNvPicPr>
          <p:nvPr/>
        </p:nvPicPr>
        <p:blipFill>
          <a:blip r:embed="rId3"/>
          <a:srcRect t="2777" b="2777"/>
          <a:stretch>
            <a:fillRect/>
          </a:stretch>
        </p:blipFill>
        <p:spPr>
          <a:xfrm>
            <a:off x="1857356" y="142858"/>
            <a:ext cx="1828354" cy="4857784"/>
          </a:xfrm>
          <a:prstGeom prst="ellipse">
            <a:avLst/>
          </a:prstGeom>
          <a:ln>
            <a:solidFill>
              <a:schemeClr val="tx1"/>
            </a:solidFill>
          </a:ln>
        </p:spPr>
      </p:pic>
      <p:pic>
        <p:nvPicPr>
          <p:cNvPr id="5" name="4 Imagen" descr="(tapeciarnia.pl)268206_para_taniec_kwiaty_grafika-1920x1080_003.jpg"/>
          <p:cNvPicPr>
            <a:picLocks noChangeAspect="1"/>
          </p:cNvPicPr>
          <p:nvPr/>
        </p:nvPicPr>
        <p:blipFill>
          <a:blip r:embed="rId4"/>
          <a:srcRect t="2777" b="2777"/>
          <a:stretch>
            <a:fillRect/>
          </a:stretch>
        </p:blipFill>
        <p:spPr>
          <a:xfrm>
            <a:off x="3786182" y="142858"/>
            <a:ext cx="1828354" cy="485778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5 Imagen" descr="(tapeciarnia.pl)268206_para_taniec_kwiaty_grafika-1920x1080_004.jpg"/>
          <p:cNvPicPr>
            <a:picLocks noChangeAspect="1"/>
          </p:cNvPicPr>
          <p:nvPr/>
        </p:nvPicPr>
        <p:blipFill>
          <a:blip r:embed="rId5"/>
          <a:srcRect t="2777" b="2777"/>
          <a:stretch>
            <a:fillRect/>
          </a:stretch>
        </p:blipFill>
        <p:spPr>
          <a:xfrm>
            <a:off x="5715008" y="142858"/>
            <a:ext cx="1828354" cy="4857784"/>
          </a:xfrm>
          <a:prstGeom prst="ellipse">
            <a:avLst/>
          </a:prstGeom>
          <a:ln>
            <a:solidFill>
              <a:schemeClr val="tx1"/>
            </a:solidFill>
          </a:ln>
        </p:spPr>
      </p:pic>
      <p:pic>
        <p:nvPicPr>
          <p:cNvPr id="7" name="6 Imagen" descr="(tapeciarnia.pl)268206_para_taniec_kwiaty_grafika-1920x1080_005.jpg"/>
          <p:cNvPicPr>
            <a:picLocks noChangeAspect="1"/>
          </p:cNvPicPr>
          <p:nvPr/>
        </p:nvPicPr>
        <p:blipFill>
          <a:blip r:embed="rId6"/>
          <a:srcRect t="50000" r="21855" b="2777"/>
          <a:stretch>
            <a:fillRect/>
          </a:stretch>
        </p:blipFill>
        <p:spPr>
          <a:xfrm>
            <a:off x="7643834" y="2571750"/>
            <a:ext cx="1428760" cy="242889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7 Imagen" descr="(tapeciarnia.pl)268206_para_taniec_kwiaty_grafika-1920x1080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5144755"/>
          </a:xfrm>
          <a:prstGeom prst="rect">
            <a:avLst/>
          </a:prstGeom>
        </p:spPr>
      </p:pic>
      <p:pic>
        <p:nvPicPr>
          <p:cNvPr id="4098" name="Picture 2" descr="imagen renderizada"/>
          <p:cNvPicPr>
            <a:picLocks noChangeAspect="1" noChangeArrowheads="1"/>
          </p:cNvPicPr>
          <p:nvPr/>
        </p:nvPicPr>
        <p:blipFill>
          <a:blip r:embed="rId8">
            <a:lum bright="-40000" contrast="40000"/>
          </a:blip>
          <a:srcRect/>
          <a:stretch>
            <a:fillRect/>
          </a:stretch>
        </p:blipFill>
        <p:spPr bwMode="auto">
          <a:xfrm rot="20458753">
            <a:off x="1929945" y="2905657"/>
            <a:ext cx="1809537" cy="118699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-214346" y="-214332"/>
            <a:ext cx="9715568" cy="578647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88B1E">
                  <a:shade val="67500"/>
                  <a:satMod val="115000"/>
                </a:srgbClr>
              </a:gs>
              <a:gs pos="100000">
                <a:srgbClr val="C88B1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xit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500"/>
                            </p:stCondLst>
                            <p:childTnLst>
                              <p:par>
                                <p:cTn id="3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8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6046  0.011 0.11559  0.028 0.15116  C 0.028 0.15294  0.055 0.20095  0.055 0.19917  C 0.07 0.22585  0.079 0.26319  0.079 0.30232  C 0.079 0.38056  0.044 0.4428  0 0.44458  C -0.044 0.4428  -0.079 0.38056  -0.079 0.30232  C -0.079 0.26319  -0.07 0.22585  -0.055 0.19917  C -0.055 0.20095  -0.028 0.15294  -0.028 0.15116  C -0.011 0.11559  -0.001 0.06046  0 0  Z" pathEditMode="relative" ptsTypes="">
                                      <p:cBhvr>
                                        <p:cTn id="42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cuadro parti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Presentación1cuadro partido</Template>
  <TotalTime>0</TotalTime>
  <Words>29</Words>
  <Application>Microsoft Office PowerPoint</Application>
  <PresentationFormat>Presentación en pantalla (16:9)</PresentationFormat>
  <Paragraphs>3</Paragraphs>
  <Slides>21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Presentación1cuadro partido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352</cp:revision>
  <dcterms:created xsi:type="dcterms:W3CDTF">2016-10-26T18:45:05Z</dcterms:created>
  <dcterms:modified xsi:type="dcterms:W3CDTF">2016-10-27T22:22:39Z</dcterms:modified>
</cp:coreProperties>
</file>