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5" r:id="rId3"/>
    <p:sldId id="274" r:id="rId4"/>
    <p:sldId id="273" r:id="rId5"/>
    <p:sldId id="276" r:id="rId6"/>
    <p:sldId id="270" r:id="rId7"/>
    <p:sldId id="275" r:id="rId8"/>
    <p:sldId id="272" r:id="rId9"/>
    <p:sldId id="268" r:id="rId10"/>
    <p:sldId id="271" r:id="rId11"/>
    <p:sldId id="269" r:id="rId12"/>
    <p:sldId id="267" r:id="rId13"/>
    <p:sldId id="264" r:id="rId14"/>
    <p:sldId id="265" r:id="rId15"/>
    <p:sldId id="266" r:id="rId16"/>
    <p:sldId id="263" r:id="rId17"/>
    <p:sldId id="261" r:id="rId18"/>
    <p:sldId id="262" r:id="rId19"/>
    <p:sldId id="260" r:id="rId20"/>
    <p:sldId id="279" r:id="rId21"/>
    <p:sldId id="278" r:id="rId22"/>
    <p:sldId id="259" r:id="rId23"/>
    <p:sldId id="258" r:id="rId24"/>
    <p:sldId id="281" r:id="rId25"/>
    <p:sldId id="277" r:id="rId26"/>
    <p:sldId id="257" r:id="rId27"/>
    <p:sldId id="280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qGmFGNj9WlAw4meN4HAcA" hashData="qerXctIsT6jKuf5tHna6MAidJ4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996633"/>
    <a:srgbClr val="007434"/>
    <a:srgbClr val="4C0000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74F31-F63A-4CFA-BB5B-3175B46EEB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EF671-F8B4-4B81-BD12-A4176B3128E6}" type="datetimeFigureOut">
              <a:rPr lang="es-ES" smtClean="0"/>
              <a:pPr/>
              <a:t>08/07/2014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60FE4-523E-439B-AAFE-1D1D20CF26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FE89D02-50FC-434A-A545-6B18C2BB72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lowingInTheWind_ShaneONeill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4282" y="642918"/>
            <a:ext cx="8715437" cy="51435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34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5643570" y="857232"/>
            <a:ext cx="1847850" cy="1409700"/>
          </a:xfrm>
          <a:prstGeom prst="rect">
            <a:avLst/>
          </a:prstGeom>
          <a:noFill/>
        </p:spPr>
      </p:pic>
      <p:pic>
        <p:nvPicPr>
          <p:cNvPr id="6" name="Picture 36" descr="Rendered Image"/>
          <p:cNvPicPr>
            <a:picLocks noChangeAspect="1" noChangeArrowheads="1"/>
          </p:cNvPicPr>
          <p:nvPr/>
        </p:nvPicPr>
        <p:blipFill>
          <a:blip r:embed="rId5">
            <a:lum bright="-40000" contrast="40000"/>
          </a:blip>
          <a:srcRect/>
          <a:stretch>
            <a:fillRect/>
          </a:stretch>
        </p:blipFill>
        <p:spPr bwMode="auto">
          <a:xfrm>
            <a:off x="4643438" y="2071678"/>
            <a:ext cx="3533775" cy="1733551"/>
          </a:xfrm>
          <a:prstGeom prst="rect">
            <a:avLst/>
          </a:prstGeom>
          <a:noFill/>
        </p:spPr>
      </p:pic>
      <p:pic>
        <p:nvPicPr>
          <p:cNvPr id="7" name="Picture 38" descr="Rendered Image"/>
          <p:cNvPicPr>
            <a:picLocks noChangeAspect="1" noChangeArrowheads="1"/>
          </p:cNvPicPr>
          <p:nvPr/>
        </p:nvPicPr>
        <p:blipFill>
          <a:blip r:embed="rId6">
            <a:lum bright="-40000" contrast="40000"/>
          </a:blip>
          <a:srcRect/>
          <a:stretch>
            <a:fillRect/>
          </a:stretch>
        </p:blipFill>
        <p:spPr bwMode="auto">
          <a:xfrm>
            <a:off x="5929322" y="3571876"/>
            <a:ext cx="1219200" cy="952500"/>
          </a:xfrm>
          <a:prstGeom prst="rect">
            <a:avLst/>
          </a:prstGeom>
          <a:noFill/>
        </p:spPr>
      </p:pic>
      <p:pic>
        <p:nvPicPr>
          <p:cNvPr id="8" name="Picture 40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4000496" y="4214818"/>
            <a:ext cx="3733800" cy="1409700"/>
          </a:xfrm>
          <a:prstGeom prst="rect">
            <a:avLst/>
          </a:prstGeom>
          <a:noFill/>
        </p:spPr>
      </p:pic>
      <p:pic>
        <p:nvPicPr>
          <p:cNvPr id="9" name="Picture 42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7786710" y="4500570"/>
            <a:ext cx="933450" cy="590551"/>
          </a:xfrm>
          <a:prstGeom prst="rect">
            <a:avLst/>
          </a:prstGeom>
          <a:noFill/>
        </p:spPr>
      </p:pic>
      <p:pic>
        <p:nvPicPr>
          <p:cNvPr id="10" name="Picture 44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14282" y="5810358"/>
            <a:ext cx="1643074" cy="183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diamond/>
    <p:sndAc>
      <p:stSnd loop="1">
        <p:snd r:embed="rId2" name="Beautiful (Ft. Chaka Khan) -  Kenny G [high quality download link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9928" y="714356"/>
            <a:ext cx="8864144" cy="5429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0000" endA="300" endPos="90000" dir="5400000" sy="-100000" algn="bl" rotWithShape="0"/>
          </a:effectLst>
          <a:scene3d>
            <a:camera prst="isometricOffAxis2Left"/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6072206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cinemagraphcollection.com/cinemagraphs/megan-coffee-blog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8750096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C0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64357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c5dab9f-55f4-6560-85dd-39c994fab0c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85794"/>
            <a:ext cx="8680172" cy="50006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5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857892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0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3" y="928670"/>
            <a:ext cx="8643998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r8q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1"/>
            <a:ext cx="9032784" cy="6429420"/>
          </a:xfrm>
          <a:prstGeom prst="ellipse">
            <a:avLst/>
          </a:prstGeom>
          <a:ln w="381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28652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01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928670"/>
            <a:ext cx="8636060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cinemagraphcollection.com/cinemagraphs/5662299204_f47ee72a87_o_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71546"/>
            <a:ext cx="8750096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tx1">
                <a:lumMod val="6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072206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857892"/>
            <a:ext cx="1104900" cy="180975"/>
          </a:xfrm>
          <a:prstGeom prst="rect">
            <a:avLst/>
          </a:prstGeom>
          <a:noFill/>
        </p:spPr>
      </p:pic>
      <p:pic>
        <p:nvPicPr>
          <p:cNvPr id="6" name="5 Imagen" descr="cinemagraph1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642918"/>
            <a:ext cx="8633502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FFC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0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00108"/>
            <a:ext cx="8707498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09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928670"/>
            <a:ext cx="8643998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tx1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  <p:pic>
        <p:nvPicPr>
          <p:cNvPr id="6" name="5 Imagen" descr="make_up.gif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85720" y="714356"/>
            <a:ext cx="8572560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00108"/>
            <a:ext cx="8643998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CC99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00076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_photos_1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857232"/>
            <a:ext cx="8778936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86454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6286520"/>
            <a:ext cx="1104900" cy="180975"/>
          </a:xfrm>
          <a:prstGeom prst="rect">
            <a:avLst/>
          </a:prstGeom>
          <a:noFill/>
        </p:spPr>
      </p:pic>
      <p:pic>
        <p:nvPicPr>
          <p:cNvPr id="6" name="5 Imagen" descr="untitled-1a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42910" y="500041"/>
            <a:ext cx="7858180" cy="56793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5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inemagraph_cazo_v0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642918"/>
            <a:ext cx="8477341" cy="55007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143644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266" name="Picture 2" descr="http://cinemagraphcollection.com/cinemagraphs/louboutin-stamp-429.gif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42845" y="857232"/>
            <a:ext cx="8791746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96633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86454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inemagraphs-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857232"/>
            <a:ext cx="8715436" cy="50006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CC006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6" name="Picture 4" descr="http://cinemagraphcollection.com/cinemagraphs/tumblr_lgno01REKt1qe0eclo1_r13_500.gif"/>
          <p:cNvPicPr>
            <a:picLocks noChangeAspect="1" noChangeArrowheads="1" noCrop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14282" y="857232"/>
            <a:ext cx="8719937" cy="50720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00076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Dog_Good_407x27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428604"/>
            <a:ext cx="8690393" cy="57864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CC99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215082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pclip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39" y="1071546"/>
            <a:ext cx="8405903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4C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00076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fir-Ziv_Shoez_Cinemagraph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00108"/>
            <a:ext cx="8715436" cy="50006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00076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cinemagraphcollection.com/cinemagraphs/5698521247_6da5d66288_o.gif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133914" y="785794"/>
            <a:ext cx="8818128" cy="56436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396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uboutin-medallion-42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00108"/>
            <a:ext cx="8766891" cy="4929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r3e23xDsM1qzcq51o1_r2_500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1" y="857232"/>
            <a:ext cx="8768563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007434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86454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cinemagraphcollection.com/cinemagraphs/yeahitorpel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100769" cy="59390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6357958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GYzR1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857250"/>
            <a:ext cx="8643998" cy="5022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tx2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929330"/>
            <a:ext cx="11049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64" name="Picture 4" descr="http://cinemagraphcollection.com/cinemagraphs/nyfw-red-429.gif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14282" y="642918"/>
            <a:ext cx="8735625" cy="53578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000768"/>
            <a:ext cx="1104900" cy="180975"/>
          </a:xfrm>
          <a:prstGeom prst="rect">
            <a:avLst/>
          </a:prstGeom>
          <a:noFill/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307117">
            <a:off x="1785918" y="4643446"/>
            <a:ext cx="2152650" cy="1381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RTE FOTOGRAFICO EN MOVIMIENTO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ARTE FOTOGRAFICO EN MOVIMIENTO-2-</Template>
  <TotalTime>0</TotalTime>
  <Words>40</Words>
  <Application>Microsoft Office PowerPoint</Application>
  <PresentationFormat>Presentación en pantalla (4:3)</PresentationFormat>
  <Paragraphs>15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ARTE FOTOGRAFICO EN MOVIMIENTO-2-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2014-07-08T14:33:44Z</dcterms:created>
  <dcterms:modified xsi:type="dcterms:W3CDTF">2014-07-08T14:41:52Z</dcterms:modified>
</cp:coreProperties>
</file>