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8" r:id="rId21"/>
    <p:sldId id="276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chMNUjoQVP0+ywkOmTaBA" hashData="Nu7egZZXfxJCcjAST+ZntsMD+F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6B1026-5626-404A-8FDD-F167A81E9A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F863F-C9DA-4689-B934-DB268774148E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D302D-A978-4A69-8DF5-A7CC68C63B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26DE8C-C68D-4F81-B06A-23A77AF453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gif_cinemagraph_dolce_gabban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4489"/>
            <a:ext cx="9144000" cy="5143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0" name="Picture 2" descr="http://static1.glowtxt.com/data1/e/b/0/eb0673f494dc891b66c2f7c7468853473eee702a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57166"/>
            <a:ext cx="3571875" cy="1123950"/>
          </a:xfrm>
          <a:prstGeom prst="rect">
            <a:avLst/>
          </a:prstGeom>
          <a:noFill/>
        </p:spPr>
      </p:pic>
      <p:pic>
        <p:nvPicPr>
          <p:cNvPr id="22532" name="Picture 4" descr="http://static1.glowtxt.com/data1/d/a/d/dadd276193cee0bb0bafccb6931856e33a2e3dc7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214290"/>
            <a:ext cx="5467350" cy="1562100"/>
          </a:xfrm>
          <a:prstGeom prst="rect">
            <a:avLst/>
          </a:prstGeom>
          <a:noFill/>
        </p:spPr>
      </p:pic>
      <p:pic>
        <p:nvPicPr>
          <p:cNvPr id="22534" name="Picture 6" descr="http://static1.glowtxt.com/data1/e/1/8/e1844e28986b627b71773ce79043c8735bd36b11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1857364"/>
            <a:ext cx="2705100" cy="785818"/>
          </a:xfrm>
          <a:prstGeom prst="rect">
            <a:avLst/>
          </a:prstGeom>
          <a:noFill/>
        </p:spPr>
      </p:pic>
      <p:pic>
        <p:nvPicPr>
          <p:cNvPr id="22538" name="Picture 10" descr="http://static1.glowtxt.com/data1/6/4/7/647c3170ba667891f5790b5d40f1e5c9e9496c95da39a3ee5e6b4b0d3255bfef95601890afd80709da39a3ee5e6b4b0d3255bfef95601890afd80709bfb1fc2d848d93a3e546eb2988e7eeb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71670" y="1643050"/>
            <a:ext cx="5715000" cy="1123950"/>
          </a:xfrm>
          <a:prstGeom prst="rect">
            <a:avLst/>
          </a:prstGeom>
          <a:noFill/>
        </p:spPr>
      </p:pic>
      <p:pic>
        <p:nvPicPr>
          <p:cNvPr id="22540" name="Picture 12" descr="http://static1.glowtxt.com/data1/9/6/f/96fd3802945a1230236f07d4f8e528d7c58b5131da39a3ee5e6b4b0d3255bfef95601890afd80709da39a3ee5e6b4b0d3255bfef95601890afd80709ef1bfb8803ff7fdc3a1bac8b502d6c5c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96125" y="2000240"/>
            <a:ext cx="1762155" cy="64749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7429520" y="5857892"/>
            <a:ext cx="150019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05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050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6000">
    <p:split orient="vert"/>
    <p:sndAc>
      <p:stSnd loop="1">
        <p:snd r:embed="rId2" name="Kenny G ~ Unchained Mel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J8Byf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857232"/>
            <a:ext cx="8286807" cy="50478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elia_Cinemagraph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71" y="1071546"/>
            <a:ext cx="8477310" cy="47684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71546"/>
            <a:ext cx="8429684" cy="46881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tx1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571472" y="585789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HXB6I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714356"/>
            <a:ext cx="8358246" cy="56157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accent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0" y="6357958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garette-by-Everythingo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785794"/>
            <a:ext cx="8429684" cy="52149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nemagraph1_Wate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928670"/>
            <a:ext cx="8286808" cy="49672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tx2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nemagraph_pintalabios02-mini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8604"/>
            <a:ext cx="8286808" cy="5786502"/>
          </a:xfrm>
          <a:prstGeom prst="roundRect">
            <a:avLst>
              <a:gd name="adj" fmla="val 8773"/>
            </a:avLst>
          </a:prstGeom>
          <a:solidFill>
            <a:srgbClr val="FFFFFF"/>
          </a:solidFill>
          <a:ln w="127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0" y="621508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nemagraph-gifs-jewelr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00042"/>
            <a:ext cx="8501122" cy="58578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FF7C8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0" y="6357958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clecinemagraph_zpsa4df5b8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714356"/>
            <a:ext cx="8429684" cy="5429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CC99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0" y="621508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ixel_ANTM_hair_28994.gif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285720" y="1142984"/>
            <a:ext cx="8572560" cy="4621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tx2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500034" y="585789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lika_cinemagraph_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97" y="357166"/>
            <a:ext cx="8412607" cy="60939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0" y="6429396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kPd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00042"/>
            <a:ext cx="8501122" cy="5429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ta-Fashion-Week-Diary-by-Anastasia-Zhukova-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0007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ginal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8604"/>
            <a:ext cx="8388808" cy="59293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0" y="6429396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m-Camera-Delft-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714356"/>
            <a:ext cx="8358246" cy="5214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ymmoc7se81qctjqb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642918"/>
            <a:ext cx="8215370" cy="5429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14348" y="6072206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ie6rgpG051rizamb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8604"/>
            <a:ext cx="8286808" cy="60007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175" cap="sq">
            <a:solidFill>
              <a:srgbClr val="502604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14348" y="6429396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INEMAGRAPH HOMBRES (9)p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357166"/>
            <a:ext cx="8048680" cy="60365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tx2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857224" y="6429396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ter_cup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857232"/>
            <a:ext cx="8429684" cy="5143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058" name="Picture 10" descr="http://static1.glowtxt.com/data1/2/c/9/2c9dac2b5acd6cb97b685d37350202f069528d38da39a3ee5e6b4b0d3255bfef95601890afd80709da39a3ee5e6b4b0d3255bfef95601890afd807097bd4b85de13d4078785036848231b90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185468"/>
            <a:ext cx="3171822" cy="1367744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42911" y="5982702"/>
            <a:ext cx="1071570" cy="1847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y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ya</Template>
  <TotalTime>0</TotalTime>
  <Words>46</Words>
  <Application>Microsoft Office PowerPoint</Application>
  <PresentationFormat>Presentación en pantalla (4:3)</PresentationFormat>
  <Paragraphs>16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Presentación1 ya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2014-07-08T00:57:02Z</dcterms:created>
  <dcterms:modified xsi:type="dcterms:W3CDTF">2014-07-08T00:58:24Z</dcterms:modified>
</cp:coreProperties>
</file>