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54"/>
  </p:notesMasterIdLst>
  <p:sldIdLst>
    <p:sldId id="274" r:id="rId3"/>
    <p:sldId id="258" r:id="rId4"/>
    <p:sldId id="272" r:id="rId5"/>
    <p:sldId id="276" r:id="rId6"/>
    <p:sldId id="275" r:id="rId7"/>
    <p:sldId id="273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62" r:id="rId18"/>
    <p:sldId id="291" r:id="rId19"/>
    <p:sldId id="292" r:id="rId20"/>
    <p:sldId id="290" r:id="rId21"/>
    <p:sldId id="289" r:id="rId22"/>
    <p:sldId id="288" r:id="rId23"/>
    <p:sldId id="287" r:id="rId24"/>
    <p:sldId id="286" r:id="rId25"/>
    <p:sldId id="285" r:id="rId26"/>
    <p:sldId id="284" r:id="rId27"/>
    <p:sldId id="283" r:id="rId28"/>
    <p:sldId id="282" r:id="rId29"/>
    <p:sldId id="281" r:id="rId30"/>
    <p:sldId id="280" r:id="rId31"/>
    <p:sldId id="279" r:id="rId32"/>
    <p:sldId id="278" r:id="rId33"/>
    <p:sldId id="277" r:id="rId34"/>
    <p:sldId id="303" r:id="rId35"/>
    <p:sldId id="298" r:id="rId36"/>
    <p:sldId id="302" r:id="rId37"/>
    <p:sldId id="301" r:id="rId38"/>
    <p:sldId id="297" r:id="rId39"/>
    <p:sldId id="300" r:id="rId40"/>
    <p:sldId id="299" r:id="rId41"/>
    <p:sldId id="296" r:id="rId42"/>
    <p:sldId id="295" r:id="rId43"/>
    <p:sldId id="294" r:id="rId44"/>
    <p:sldId id="293" r:id="rId45"/>
    <p:sldId id="306" r:id="rId46"/>
    <p:sldId id="304" r:id="rId47"/>
    <p:sldId id="305" r:id="rId48"/>
    <p:sldId id="261" r:id="rId49"/>
    <p:sldId id="260" r:id="rId50"/>
    <p:sldId id="259" r:id="rId51"/>
    <p:sldId id="257" r:id="rId52"/>
    <p:sldId id="307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agIUtWxo7r8CgBgRX5oDQ" hashData="CwerIuD8CE57fBg2GESNZsg9HV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8A0000"/>
    <a:srgbClr val="663300"/>
    <a:srgbClr val="5A53B9"/>
    <a:srgbClr val="996600"/>
    <a:srgbClr val="D60093"/>
    <a:srgbClr val="FFCCFF"/>
    <a:srgbClr val="0000CC"/>
    <a:srgbClr val="FF99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533" autoAdjust="0"/>
    <p:restoredTop sz="94660"/>
  </p:normalViewPr>
  <p:slideViewPr>
    <p:cSldViewPr>
      <p:cViewPr>
        <p:scale>
          <a:sx n="40" d="100"/>
          <a:sy n="40" d="100"/>
        </p:scale>
        <p:origin x="-1032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0DFB4B-8D37-40E4-AA7C-10C40370BA5F}" type="datetimeFigureOut">
              <a:rPr lang="es-ES" smtClean="0"/>
              <a:pPr/>
              <a:t>13/03/2013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3268B2-F1C7-476B-A3E4-D109DEDF77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3268B2-F1C7-476B-A3E4-D109DEDF77E8}" type="slidenum">
              <a:rPr lang="es-ES" smtClean="0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35AA-F7EA-4A9A-BED6-0F4519BAD505}" type="datetimeFigureOut">
              <a:rPr lang="es-ES" smtClean="0"/>
              <a:pPr/>
              <a:t>13/03/2013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D4382-EB99-4127-8587-44BABC65B2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35AA-F7EA-4A9A-BED6-0F4519BAD505}" type="datetimeFigureOut">
              <a:rPr lang="es-ES" smtClean="0"/>
              <a:pPr/>
              <a:t>13/03/2013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D4382-EB99-4127-8587-44BABC65B2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35AA-F7EA-4A9A-BED6-0F4519BAD505}" type="datetimeFigureOut">
              <a:rPr lang="es-ES" smtClean="0"/>
              <a:pPr/>
              <a:t>13/03/2013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D4382-EB99-4127-8587-44BABC65B2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35AA-F7EA-4A9A-BED6-0F4519BAD505}" type="datetimeFigureOut">
              <a:rPr lang="es-ES" smtClean="0"/>
              <a:pPr/>
              <a:t>13/03/2013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D4382-EB99-4127-8587-44BABC65B2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35AA-F7EA-4A9A-BED6-0F4519BAD505}" type="datetimeFigureOut">
              <a:rPr lang="es-ES" smtClean="0"/>
              <a:pPr/>
              <a:t>13/03/2013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D4382-EB99-4127-8587-44BABC65B2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35AA-F7EA-4A9A-BED6-0F4519BAD505}" type="datetimeFigureOut">
              <a:rPr lang="es-ES" smtClean="0"/>
              <a:pPr/>
              <a:t>13/03/2013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D4382-EB99-4127-8587-44BABC65B2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35AA-F7EA-4A9A-BED6-0F4519BAD505}" type="datetimeFigureOut">
              <a:rPr lang="es-ES" smtClean="0"/>
              <a:pPr/>
              <a:t>13/03/2013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D4382-EB99-4127-8587-44BABC65B2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35AA-F7EA-4A9A-BED6-0F4519BAD505}" type="datetimeFigureOut">
              <a:rPr lang="es-ES" smtClean="0"/>
              <a:pPr/>
              <a:t>13/03/2013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D4382-EB99-4127-8587-44BABC65B2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35AA-F7EA-4A9A-BED6-0F4519BAD505}" type="datetimeFigureOut">
              <a:rPr lang="es-ES" smtClean="0"/>
              <a:pPr/>
              <a:t>13/03/2013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D4382-EB99-4127-8587-44BABC65B2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35AA-F7EA-4A9A-BED6-0F4519BAD505}" type="datetimeFigureOut">
              <a:rPr lang="es-ES" smtClean="0"/>
              <a:pPr/>
              <a:t>13/03/2013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D4382-EB99-4127-8587-44BABC65B2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35AA-F7EA-4A9A-BED6-0F4519BAD505}" type="datetimeFigureOut">
              <a:rPr lang="es-ES" smtClean="0"/>
              <a:pPr/>
              <a:t>13/03/2013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D4382-EB99-4127-8587-44BABC65B2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7EC966-3BBA-484B-BD7A-357C46D0F9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E35AA-F7EA-4A9A-BED6-0F4519BAD505}" type="datetimeFigureOut">
              <a:rPr lang="es-ES" smtClean="0"/>
              <a:pPr/>
              <a:t>13/03/2013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D4382-EB99-4127-8587-44BABC65B2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DACA3C1-F401-4101-ABE0-0C18C685114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6.png"/><Relationship Id="rId7" Type="http://schemas.openxmlformats.org/officeDocument/2006/relationships/image" Target="../media/image5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9inos9lck1qjm81go1_12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43000"/>
            <a:ext cx="9144000" cy="5715000"/>
          </a:xfrm>
          <a:prstGeom prst="rect">
            <a:avLst/>
          </a:prstGeom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143372" cy="6858000"/>
          </a:xfrm>
          <a:prstGeom prst="rtTriangle">
            <a:avLst/>
          </a:prstGeom>
          <a:gradFill flip="none" rotWithShape="1">
            <a:gsLst>
              <a:gs pos="62000">
                <a:schemeClr val="accent6">
                  <a:lumMod val="50000"/>
                  <a:alpha val="34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929190" y="0"/>
            <a:ext cx="4214810" cy="6858000"/>
          </a:xfrm>
          <a:prstGeom prst="rtTriangle">
            <a:avLst/>
          </a:prstGeom>
          <a:gradFill flip="none" rotWithShape="1">
            <a:gsLst>
              <a:gs pos="62000">
                <a:schemeClr val="accent6">
                  <a:lumMod val="50000"/>
                  <a:alpha val="34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785786" y="0"/>
            <a:ext cx="3857620" cy="6858000"/>
          </a:xfrm>
          <a:prstGeom prst="rtTriangle">
            <a:avLst/>
          </a:prstGeom>
          <a:gradFill flip="none" rotWithShape="1">
            <a:gsLst>
              <a:gs pos="62000">
                <a:schemeClr val="accent6">
                  <a:lumMod val="50000"/>
                  <a:alpha val="34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4643438" y="0"/>
            <a:ext cx="3857652" cy="6858000"/>
          </a:xfrm>
          <a:prstGeom prst="rtTriangle">
            <a:avLst/>
          </a:prstGeom>
          <a:gradFill flip="none" rotWithShape="1">
            <a:gsLst>
              <a:gs pos="62000">
                <a:schemeClr val="accent6">
                  <a:lumMod val="50000"/>
                  <a:alpha val="34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1500166" y="0"/>
            <a:ext cx="3286148" cy="6858000"/>
          </a:xfrm>
          <a:prstGeom prst="rtTriangle">
            <a:avLst/>
          </a:prstGeom>
          <a:gradFill flip="none" rotWithShape="1">
            <a:gsLst>
              <a:gs pos="62000">
                <a:schemeClr val="accent6">
                  <a:lumMod val="50000"/>
                  <a:alpha val="34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714876" y="0"/>
            <a:ext cx="3071834" cy="6858000"/>
          </a:xfrm>
          <a:prstGeom prst="rtTriangle">
            <a:avLst/>
          </a:prstGeom>
          <a:gradFill flip="none" rotWithShape="1">
            <a:gsLst>
              <a:gs pos="62000">
                <a:schemeClr val="accent6">
                  <a:lumMod val="50000"/>
                  <a:alpha val="34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2143108" y="0"/>
            <a:ext cx="2571768" cy="6858000"/>
          </a:xfrm>
          <a:prstGeom prst="rtTriangle">
            <a:avLst/>
          </a:prstGeom>
          <a:gradFill flip="none" rotWithShape="1">
            <a:gsLst>
              <a:gs pos="62000">
                <a:schemeClr val="accent6">
                  <a:lumMod val="50000"/>
                  <a:alpha val="34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714876" y="0"/>
            <a:ext cx="2286016" cy="6858000"/>
          </a:xfrm>
          <a:prstGeom prst="rtTriangle">
            <a:avLst/>
          </a:prstGeom>
          <a:gradFill flip="none" rotWithShape="1">
            <a:gsLst>
              <a:gs pos="62000">
                <a:schemeClr val="accent6">
                  <a:lumMod val="50000"/>
                  <a:alpha val="34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2071670" y="0"/>
            <a:ext cx="2643206" cy="6858000"/>
          </a:xfrm>
          <a:prstGeom prst="rtTriangle">
            <a:avLst/>
          </a:prstGeom>
          <a:gradFill flip="none" rotWithShape="1">
            <a:gsLst>
              <a:gs pos="100000">
                <a:srgbClr val="FF99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V="1">
            <a:off x="4714876" y="0"/>
            <a:ext cx="2286016" cy="6858000"/>
          </a:xfrm>
          <a:prstGeom prst="rtTriangle">
            <a:avLst/>
          </a:prstGeom>
          <a:gradFill flip="none" rotWithShape="1">
            <a:gsLst>
              <a:gs pos="78000">
                <a:srgbClr val="FF9900">
                  <a:alpha val="6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2226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285720" y="428604"/>
            <a:ext cx="3733800" cy="1209676"/>
          </a:xfrm>
          <a:prstGeom prst="rect">
            <a:avLst/>
          </a:prstGeom>
          <a:noFill/>
        </p:spPr>
      </p:pic>
      <p:pic>
        <p:nvPicPr>
          <p:cNvPr id="52228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1714488"/>
            <a:ext cx="3838575" cy="1219201"/>
          </a:xfrm>
          <a:prstGeom prst="rect">
            <a:avLst/>
          </a:prstGeom>
          <a:noFill/>
        </p:spPr>
      </p:pic>
      <p:pic>
        <p:nvPicPr>
          <p:cNvPr id="52230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4" y="6044935"/>
            <a:ext cx="2571768" cy="332071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sndAc>
      <p:stSnd loop="1">
        <p:snd r:embed="rId2" name="The_Buggles_-_Video_Killed_The_Radio_St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8k2l5AZfR1qjm81go4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91581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388520">
            <a:off x="4376712" y="1820849"/>
            <a:ext cx="3978102" cy="3905730"/>
          </a:xfrm>
          <a:prstGeom prst="teardrop">
            <a:avLst/>
          </a:prstGeom>
          <a:solidFill>
            <a:srgbClr val="7030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388520">
            <a:off x="3075170" y="1749412"/>
            <a:ext cx="3978102" cy="3905730"/>
          </a:xfrm>
          <a:prstGeom prst="teardrop">
            <a:avLst/>
          </a:prstGeom>
          <a:solidFill>
            <a:srgbClr val="7030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388520">
            <a:off x="1503535" y="1820850"/>
            <a:ext cx="3978102" cy="3905730"/>
          </a:xfrm>
          <a:prstGeom prst="teardrop">
            <a:avLst/>
          </a:prstGeom>
          <a:solidFill>
            <a:srgbClr val="7030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388520">
            <a:off x="289089" y="1749411"/>
            <a:ext cx="3978102" cy="3905730"/>
          </a:xfrm>
          <a:prstGeom prst="teardrop">
            <a:avLst/>
          </a:prstGeom>
          <a:solidFill>
            <a:srgbClr val="7030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388520">
            <a:off x="-568168" y="1749412"/>
            <a:ext cx="3978102" cy="3905730"/>
          </a:xfrm>
          <a:prstGeom prst="teardrop">
            <a:avLst/>
          </a:prstGeom>
          <a:solidFill>
            <a:srgbClr val="7030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295" endPos="920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295" endPos="920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9cy5wfwhZ1qjm81go3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8585"/>
            <a:ext cx="9144000" cy="5060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928670"/>
            <a:ext cx="714348" cy="5072098"/>
          </a:xfrm>
          <a:prstGeom prst="rect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857232"/>
            <a:ext cx="642942" cy="5143536"/>
          </a:xfrm>
          <a:prstGeom prst="rect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357290" y="857232"/>
            <a:ext cx="785818" cy="5143536"/>
          </a:xfrm>
          <a:prstGeom prst="rect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3108" y="857232"/>
            <a:ext cx="714348" cy="5143536"/>
          </a:xfrm>
          <a:prstGeom prst="rect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857488" y="857232"/>
            <a:ext cx="714348" cy="5143536"/>
          </a:xfrm>
          <a:prstGeom prst="rect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571868" y="857232"/>
            <a:ext cx="642942" cy="5143536"/>
          </a:xfrm>
          <a:prstGeom prst="rect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214810" y="857232"/>
            <a:ext cx="785786" cy="5143536"/>
          </a:xfrm>
          <a:prstGeom prst="rect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000628" y="857232"/>
            <a:ext cx="642942" cy="5143536"/>
          </a:xfrm>
          <a:prstGeom prst="rect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643570" y="857232"/>
            <a:ext cx="857224" cy="5143536"/>
          </a:xfrm>
          <a:prstGeom prst="rect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500826" y="857232"/>
            <a:ext cx="714348" cy="5143536"/>
          </a:xfrm>
          <a:prstGeom prst="rect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215206" y="857232"/>
            <a:ext cx="714348" cy="5143536"/>
          </a:xfrm>
          <a:prstGeom prst="rect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929586" y="857232"/>
            <a:ext cx="500066" cy="5143536"/>
          </a:xfrm>
          <a:prstGeom prst="rect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8429652" y="857232"/>
            <a:ext cx="714348" cy="5143536"/>
          </a:xfrm>
          <a:prstGeom prst="rect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umblr_m9cy5wfwhZ1qjm81go4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34989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7" name="6 Rectángulo"/>
          <p:cNvSpPr/>
          <p:nvPr/>
        </p:nvSpPr>
        <p:spPr>
          <a:xfrm>
            <a:off x="0" y="500042"/>
            <a:ext cx="3071802" cy="2928958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429000"/>
            <a:ext cx="3071802" cy="2928958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071802" y="500042"/>
            <a:ext cx="3071802" cy="2928958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71802" y="3429000"/>
            <a:ext cx="3071802" cy="2928958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143636" y="500042"/>
            <a:ext cx="3000364" cy="2928958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143636" y="3429000"/>
            <a:ext cx="3000364" cy="2928958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9inmdGZoX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603"/>
            <a:ext cx="9144000" cy="6190794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6429388" y="357166"/>
            <a:ext cx="2714612" cy="5072098"/>
          </a:xfrm>
          <a:prstGeom prst="moon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929190" y="357166"/>
            <a:ext cx="2714612" cy="5072098"/>
          </a:xfrm>
          <a:prstGeom prst="moon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3357554" y="357166"/>
            <a:ext cx="2714612" cy="5143536"/>
          </a:xfrm>
          <a:prstGeom prst="moon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1928794" y="357166"/>
            <a:ext cx="2714612" cy="5214974"/>
          </a:xfrm>
          <a:prstGeom prst="moon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00034" y="357166"/>
            <a:ext cx="2714612" cy="5143536"/>
          </a:xfrm>
          <a:prstGeom prst="moon">
            <a:avLst/>
          </a:prstGeom>
          <a:solidFill>
            <a:srgbClr val="C00000">
              <a:alpha val="7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83jlrrX0v1qjm81go6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375691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928662" y="5572140"/>
            <a:ext cx="7429520" cy="428628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28662" y="5072074"/>
            <a:ext cx="7429520" cy="428628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62" y="4572008"/>
            <a:ext cx="7429520" cy="428628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928662" y="4071942"/>
            <a:ext cx="7429520" cy="428628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928662" y="3571876"/>
            <a:ext cx="7429520" cy="428628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928662" y="3071810"/>
            <a:ext cx="7429520" cy="428628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2571768"/>
            <a:ext cx="7429520" cy="428628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2071702"/>
            <a:ext cx="7429520" cy="428628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571636"/>
            <a:ext cx="7429520" cy="428628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071570"/>
            <a:ext cx="7429520" cy="428628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571504"/>
            <a:ext cx="7429520" cy="428628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86qxnu3ds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7212"/>
            <a:ext cx="9144000" cy="574357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71480"/>
            <a:ext cx="785786" cy="5715040"/>
          </a:xfrm>
          <a:prstGeom prst="rect">
            <a:avLst/>
          </a:prstGeom>
          <a:gradFill flip="none" rotWithShape="1">
            <a:gsLst>
              <a:gs pos="34000">
                <a:srgbClr val="3399FF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786" y="571480"/>
            <a:ext cx="785786" cy="5715040"/>
          </a:xfrm>
          <a:prstGeom prst="rect">
            <a:avLst/>
          </a:prstGeom>
          <a:gradFill flip="none" rotWithShape="1">
            <a:gsLst>
              <a:gs pos="34000">
                <a:srgbClr val="3399FF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571604" y="571480"/>
            <a:ext cx="704824" cy="5715040"/>
          </a:xfrm>
          <a:prstGeom prst="rect">
            <a:avLst/>
          </a:prstGeom>
          <a:gradFill flip="none" rotWithShape="1">
            <a:gsLst>
              <a:gs pos="34000">
                <a:srgbClr val="3399FF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285984" y="571480"/>
            <a:ext cx="785786" cy="5715040"/>
          </a:xfrm>
          <a:prstGeom prst="rect">
            <a:avLst/>
          </a:prstGeom>
          <a:gradFill flip="none" rotWithShape="1">
            <a:gsLst>
              <a:gs pos="34000">
                <a:srgbClr val="3399FF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071802" y="571480"/>
            <a:ext cx="785786" cy="5715040"/>
          </a:xfrm>
          <a:prstGeom prst="rect">
            <a:avLst/>
          </a:prstGeom>
          <a:gradFill flip="none" rotWithShape="1">
            <a:gsLst>
              <a:gs pos="34000">
                <a:srgbClr val="3399FF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857620" y="571480"/>
            <a:ext cx="785786" cy="5715040"/>
          </a:xfrm>
          <a:prstGeom prst="rect">
            <a:avLst/>
          </a:prstGeom>
          <a:gradFill flip="none" rotWithShape="1">
            <a:gsLst>
              <a:gs pos="34000">
                <a:srgbClr val="3399FF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643438" y="571480"/>
            <a:ext cx="704824" cy="5715040"/>
          </a:xfrm>
          <a:prstGeom prst="rect">
            <a:avLst/>
          </a:prstGeom>
          <a:gradFill flip="none" rotWithShape="1">
            <a:gsLst>
              <a:gs pos="34000">
                <a:srgbClr val="3399FF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357818" y="571480"/>
            <a:ext cx="785786" cy="5715040"/>
          </a:xfrm>
          <a:prstGeom prst="rect">
            <a:avLst/>
          </a:prstGeom>
          <a:gradFill flip="none" rotWithShape="1">
            <a:gsLst>
              <a:gs pos="34000">
                <a:srgbClr val="3399FF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072198" y="571480"/>
            <a:ext cx="785786" cy="5715040"/>
          </a:xfrm>
          <a:prstGeom prst="rect">
            <a:avLst/>
          </a:prstGeom>
          <a:gradFill flip="none" rotWithShape="1">
            <a:gsLst>
              <a:gs pos="34000">
                <a:srgbClr val="3399FF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858016" y="571480"/>
            <a:ext cx="785786" cy="5715040"/>
          </a:xfrm>
          <a:prstGeom prst="rect">
            <a:avLst/>
          </a:prstGeom>
          <a:gradFill flip="none" rotWithShape="1">
            <a:gsLst>
              <a:gs pos="34000">
                <a:srgbClr val="3399FF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643834" y="571480"/>
            <a:ext cx="704824" cy="5715040"/>
          </a:xfrm>
          <a:prstGeom prst="rect">
            <a:avLst/>
          </a:prstGeom>
          <a:gradFill flip="none" rotWithShape="1">
            <a:gsLst>
              <a:gs pos="34000">
                <a:srgbClr val="3399FF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8358214" y="571480"/>
            <a:ext cx="785786" cy="5715040"/>
          </a:xfrm>
          <a:prstGeom prst="rect">
            <a:avLst/>
          </a:prstGeom>
          <a:gradFill flip="none" rotWithShape="1">
            <a:gsLst>
              <a:gs pos="34000">
                <a:srgbClr val="3399FF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86qxnu3ds1qjm81go4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8" y="714356"/>
            <a:ext cx="8715372" cy="572930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714356"/>
            <a:ext cx="2071638" cy="2643206"/>
          </a:xfrm>
          <a:prstGeom prst="rect">
            <a:avLst/>
          </a:prstGeom>
          <a:gradFill flip="none" rotWithShape="1">
            <a:gsLst>
              <a:gs pos="75000">
                <a:srgbClr val="FF33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500438"/>
            <a:ext cx="2071670" cy="2643206"/>
          </a:xfrm>
          <a:prstGeom prst="rect">
            <a:avLst/>
          </a:prstGeom>
          <a:gradFill flip="none" rotWithShape="1">
            <a:gsLst>
              <a:gs pos="75000">
                <a:srgbClr val="FF33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214546" y="642918"/>
            <a:ext cx="2143108" cy="2643206"/>
          </a:xfrm>
          <a:prstGeom prst="rect">
            <a:avLst/>
          </a:prstGeom>
          <a:gradFill flip="none" rotWithShape="1">
            <a:gsLst>
              <a:gs pos="75000">
                <a:srgbClr val="FF33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214546" y="3571876"/>
            <a:ext cx="2214546" cy="2643206"/>
          </a:xfrm>
          <a:prstGeom prst="rect">
            <a:avLst/>
          </a:prstGeom>
          <a:gradFill flip="none" rotWithShape="1">
            <a:gsLst>
              <a:gs pos="75000">
                <a:srgbClr val="FF33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00562" y="642918"/>
            <a:ext cx="2143108" cy="2643206"/>
          </a:xfrm>
          <a:prstGeom prst="rect">
            <a:avLst/>
          </a:prstGeom>
          <a:gradFill flip="none" rotWithShape="1">
            <a:gsLst>
              <a:gs pos="75000">
                <a:srgbClr val="FF33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572000" y="3571876"/>
            <a:ext cx="2143108" cy="2643206"/>
          </a:xfrm>
          <a:prstGeom prst="rect">
            <a:avLst/>
          </a:prstGeom>
          <a:gradFill flip="none" rotWithShape="1">
            <a:gsLst>
              <a:gs pos="75000">
                <a:srgbClr val="FF33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858016" y="642918"/>
            <a:ext cx="2285984" cy="2643206"/>
          </a:xfrm>
          <a:prstGeom prst="rect">
            <a:avLst/>
          </a:prstGeom>
          <a:gradFill flip="none" rotWithShape="1">
            <a:gsLst>
              <a:gs pos="75000">
                <a:srgbClr val="FF33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929454" y="3571876"/>
            <a:ext cx="2214546" cy="2643206"/>
          </a:xfrm>
          <a:prstGeom prst="rect">
            <a:avLst/>
          </a:prstGeom>
          <a:gradFill flip="none" rotWithShape="1">
            <a:gsLst>
              <a:gs pos="75000">
                <a:srgbClr val="FF33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86qxnu3ds1qjm81go6_r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7212"/>
            <a:ext cx="9144000" cy="5657870"/>
          </a:xfrm>
          <a:prstGeom prst="rect">
            <a:avLst/>
          </a:prstGeom>
        </p:spPr>
      </p:pic>
      <p:sp>
        <p:nvSpPr>
          <p:cNvPr id="5" name="4 Proceso"/>
          <p:cNvSpPr/>
          <p:nvPr/>
        </p:nvSpPr>
        <p:spPr>
          <a:xfrm>
            <a:off x="0" y="571480"/>
            <a:ext cx="785786" cy="5643602"/>
          </a:xfrm>
          <a:prstGeom prst="flowChartProcess">
            <a:avLst/>
          </a:prstGeom>
          <a:gradFill flip="none" rotWithShape="1">
            <a:gsLst>
              <a:gs pos="57000">
                <a:schemeClr val="tx1">
                  <a:lumMod val="95000"/>
                  <a:alpha val="34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785786" y="571480"/>
            <a:ext cx="785786" cy="5643602"/>
          </a:xfrm>
          <a:prstGeom prst="flowChartProcess">
            <a:avLst/>
          </a:prstGeom>
          <a:gradFill flip="none" rotWithShape="1">
            <a:gsLst>
              <a:gs pos="57000">
                <a:schemeClr val="tx1">
                  <a:lumMod val="95000"/>
                  <a:alpha val="34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>
            <a:off x="1571636" y="571480"/>
            <a:ext cx="785786" cy="5643602"/>
          </a:xfrm>
          <a:prstGeom prst="flowChartProcess">
            <a:avLst/>
          </a:prstGeom>
          <a:gradFill flip="none" rotWithShape="1">
            <a:gsLst>
              <a:gs pos="57000">
                <a:schemeClr val="tx1">
                  <a:lumMod val="95000"/>
                  <a:alpha val="34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>
            <a:off x="2357422" y="571480"/>
            <a:ext cx="785786" cy="5643602"/>
          </a:xfrm>
          <a:prstGeom prst="flowChartProcess">
            <a:avLst/>
          </a:prstGeom>
          <a:gradFill flip="none" rotWithShape="1">
            <a:gsLst>
              <a:gs pos="57000">
                <a:schemeClr val="tx1">
                  <a:lumMod val="95000"/>
                  <a:alpha val="34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oceso"/>
          <p:cNvSpPr/>
          <p:nvPr/>
        </p:nvSpPr>
        <p:spPr>
          <a:xfrm>
            <a:off x="3143240" y="571480"/>
            <a:ext cx="785786" cy="5643602"/>
          </a:xfrm>
          <a:prstGeom prst="flowChartProcess">
            <a:avLst/>
          </a:prstGeom>
          <a:gradFill flip="none" rotWithShape="1">
            <a:gsLst>
              <a:gs pos="57000">
                <a:schemeClr val="tx1">
                  <a:lumMod val="95000"/>
                  <a:alpha val="34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>
            <a:off x="3929026" y="571480"/>
            <a:ext cx="785786" cy="5643602"/>
          </a:xfrm>
          <a:prstGeom prst="flowChartProcess">
            <a:avLst/>
          </a:prstGeom>
          <a:gradFill flip="none" rotWithShape="1">
            <a:gsLst>
              <a:gs pos="57000">
                <a:schemeClr val="tx1">
                  <a:lumMod val="95000"/>
                  <a:alpha val="34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>
            <a:off x="4714876" y="571480"/>
            <a:ext cx="785786" cy="5643602"/>
          </a:xfrm>
          <a:prstGeom prst="flowChartProcess">
            <a:avLst/>
          </a:prstGeom>
          <a:gradFill flip="none" rotWithShape="1">
            <a:gsLst>
              <a:gs pos="57000">
                <a:schemeClr val="tx1">
                  <a:lumMod val="95000"/>
                  <a:alpha val="34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5500694" y="571480"/>
            <a:ext cx="785786" cy="5643602"/>
          </a:xfrm>
          <a:prstGeom prst="flowChartProcess">
            <a:avLst/>
          </a:prstGeom>
          <a:gradFill flip="none" rotWithShape="1">
            <a:gsLst>
              <a:gs pos="57000">
                <a:schemeClr val="tx1">
                  <a:lumMod val="95000"/>
                  <a:alpha val="34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roceso"/>
          <p:cNvSpPr/>
          <p:nvPr/>
        </p:nvSpPr>
        <p:spPr>
          <a:xfrm>
            <a:off x="6286512" y="571480"/>
            <a:ext cx="785786" cy="5643602"/>
          </a:xfrm>
          <a:prstGeom prst="flowChartProcess">
            <a:avLst/>
          </a:prstGeom>
          <a:gradFill flip="none" rotWithShape="1">
            <a:gsLst>
              <a:gs pos="57000">
                <a:schemeClr val="tx1">
                  <a:lumMod val="95000"/>
                  <a:alpha val="34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roceso"/>
          <p:cNvSpPr/>
          <p:nvPr/>
        </p:nvSpPr>
        <p:spPr>
          <a:xfrm>
            <a:off x="7072330" y="571480"/>
            <a:ext cx="785786" cy="5643602"/>
          </a:xfrm>
          <a:prstGeom prst="flowChartProcess">
            <a:avLst/>
          </a:prstGeom>
          <a:gradFill flip="none" rotWithShape="1">
            <a:gsLst>
              <a:gs pos="57000">
                <a:schemeClr val="tx1">
                  <a:lumMod val="95000"/>
                  <a:alpha val="34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roceso"/>
          <p:cNvSpPr/>
          <p:nvPr/>
        </p:nvSpPr>
        <p:spPr>
          <a:xfrm>
            <a:off x="7858148" y="571480"/>
            <a:ext cx="785786" cy="5643602"/>
          </a:xfrm>
          <a:prstGeom prst="flowChartProcess">
            <a:avLst/>
          </a:prstGeom>
          <a:gradFill flip="none" rotWithShape="1">
            <a:gsLst>
              <a:gs pos="57000">
                <a:schemeClr val="tx1">
                  <a:lumMod val="95000"/>
                  <a:alpha val="34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roceso"/>
          <p:cNvSpPr/>
          <p:nvPr/>
        </p:nvSpPr>
        <p:spPr>
          <a:xfrm>
            <a:off x="8429652" y="571480"/>
            <a:ext cx="714348" cy="5643602"/>
          </a:xfrm>
          <a:prstGeom prst="flowChartProcess">
            <a:avLst/>
          </a:prstGeom>
          <a:gradFill flip="none" rotWithShape="1">
            <a:gsLst>
              <a:gs pos="57000">
                <a:schemeClr val="tx1">
                  <a:lumMod val="95000"/>
                  <a:alpha val="34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86rhn1qPV1qjm81go3_1280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36431"/>
          </a:xfrm>
          <a:prstGeom prst="rect">
            <a:avLst/>
          </a:prstGeom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</p:pic>
      <p:sp>
        <p:nvSpPr>
          <p:cNvPr id="8" name="7 Proceso"/>
          <p:cNvSpPr/>
          <p:nvPr/>
        </p:nvSpPr>
        <p:spPr>
          <a:xfrm>
            <a:off x="0" y="571480"/>
            <a:ext cx="1714480" cy="5715040"/>
          </a:xfrm>
          <a:prstGeom prst="flowChartProcess">
            <a:avLst/>
          </a:prstGeom>
          <a:gradFill flip="none" rotWithShape="1">
            <a:gsLst>
              <a:gs pos="52000">
                <a:srgbClr val="7030A0">
                  <a:alpha val="48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oceso"/>
          <p:cNvSpPr/>
          <p:nvPr/>
        </p:nvSpPr>
        <p:spPr>
          <a:xfrm>
            <a:off x="1714480" y="571480"/>
            <a:ext cx="1785950" cy="5715040"/>
          </a:xfrm>
          <a:prstGeom prst="flowChartProcess">
            <a:avLst/>
          </a:prstGeom>
          <a:gradFill flip="none" rotWithShape="1">
            <a:gsLst>
              <a:gs pos="52000">
                <a:srgbClr val="7030A0">
                  <a:alpha val="48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>
            <a:off x="3500430" y="571480"/>
            <a:ext cx="1928794" cy="5715040"/>
          </a:xfrm>
          <a:prstGeom prst="flowChartProcess">
            <a:avLst/>
          </a:prstGeom>
          <a:gradFill flip="none" rotWithShape="1">
            <a:gsLst>
              <a:gs pos="52000">
                <a:srgbClr val="7030A0">
                  <a:alpha val="48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>
            <a:off x="5429256" y="571480"/>
            <a:ext cx="1785950" cy="5715040"/>
          </a:xfrm>
          <a:prstGeom prst="flowChartProcess">
            <a:avLst/>
          </a:prstGeom>
          <a:gradFill flip="none" rotWithShape="1">
            <a:gsLst>
              <a:gs pos="52000">
                <a:srgbClr val="7030A0">
                  <a:alpha val="48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7215206" y="571480"/>
            <a:ext cx="1928794" cy="5715040"/>
          </a:xfrm>
          <a:prstGeom prst="flowChartProcess">
            <a:avLst/>
          </a:prstGeom>
          <a:gradFill flip="none" rotWithShape="1">
            <a:gsLst>
              <a:gs pos="52000">
                <a:srgbClr val="7030A0">
                  <a:alpha val="48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brxr09kjX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822"/>
            <a:ext cx="9144000" cy="5644355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71438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15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285860"/>
            <a:ext cx="9144000" cy="71438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15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000240"/>
            <a:ext cx="9144000" cy="71438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15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643182"/>
            <a:ext cx="9144000" cy="71438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15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357562"/>
            <a:ext cx="9144000" cy="71438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15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143380"/>
            <a:ext cx="9144000" cy="71438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15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4857760"/>
            <a:ext cx="9144000" cy="71438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15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5572140"/>
            <a:ext cx="9144000" cy="71438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15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bwjj0gk9e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397"/>
            <a:ext cx="9144000" cy="6001206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754391">
            <a:off x="5374088" y="1765656"/>
            <a:ext cx="3090030" cy="3201946"/>
          </a:xfrm>
          <a:prstGeom prst="teardrop">
            <a:avLst/>
          </a:prstGeom>
          <a:gradFill flip="none" rotWithShape="1">
            <a:gsLst>
              <a:gs pos="62000">
                <a:srgbClr val="0000FF">
                  <a:alpha val="50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754391">
            <a:off x="4394627" y="1765657"/>
            <a:ext cx="3090030" cy="3201946"/>
          </a:xfrm>
          <a:prstGeom prst="teardrop">
            <a:avLst/>
          </a:prstGeom>
          <a:gradFill flip="none" rotWithShape="1">
            <a:gsLst>
              <a:gs pos="6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54391">
            <a:off x="3180180" y="1694217"/>
            <a:ext cx="3090030" cy="3201946"/>
          </a:xfrm>
          <a:prstGeom prst="teardrop">
            <a:avLst/>
          </a:prstGeom>
          <a:gradFill flip="none" rotWithShape="1">
            <a:gsLst>
              <a:gs pos="62000">
                <a:srgbClr val="0000FF">
                  <a:alpha val="50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754391">
            <a:off x="1751420" y="1765657"/>
            <a:ext cx="3090030" cy="3201946"/>
          </a:xfrm>
          <a:prstGeom prst="teardrop">
            <a:avLst/>
          </a:prstGeom>
          <a:gradFill flip="none" rotWithShape="1">
            <a:gsLst>
              <a:gs pos="6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754391">
            <a:off x="36907" y="1694217"/>
            <a:ext cx="3090030" cy="3201946"/>
          </a:xfrm>
          <a:prstGeom prst="teardrop">
            <a:avLst/>
          </a:prstGeom>
          <a:gradFill flip="none" rotWithShape="1">
            <a:gsLst>
              <a:gs pos="62000">
                <a:srgbClr val="0000FF">
                  <a:alpha val="50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c3pszGvXA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508"/>
            <a:ext cx="9144000" cy="5644983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571480"/>
            <a:ext cx="2285984" cy="4000528"/>
          </a:xfrm>
          <a:prstGeom prst="moon">
            <a:avLst/>
          </a:prstGeom>
          <a:gradFill flip="none" rotWithShape="1">
            <a:gsLst>
              <a:gs pos="21000">
                <a:srgbClr val="00B050">
                  <a:alpha val="66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285852" y="571480"/>
            <a:ext cx="2285984" cy="4000528"/>
          </a:xfrm>
          <a:prstGeom prst="moon">
            <a:avLst/>
          </a:prstGeom>
          <a:gradFill flip="none" rotWithShape="1">
            <a:gsLst>
              <a:gs pos="21000">
                <a:srgbClr val="00B050">
                  <a:alpha val="66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571480"/>
            <a:ext cx="2285984" cy="4000528"/>
          </a:xfrm>
          <a:prstGeom prst="moon">
            <a:avLst/>
          </a:prstGeom>
          <a:gradFill flip="none" rotWithShape="1">
            <a:gsLst>
              <a:gs pos="21000">
                <a:srgbClr val="00B050">
                  <a:alpha val="66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000496" y="500042"/>
            <a:ext cx="2285984" cy="4000528"/>
          </a:xfrm>
          <a:prstGeom prst="moon">
            <a:avLst/>
          </a:prstGeom>
          <a:gradFill flip="none" rotWithShape="1">
            <a:gsLst>
              <a:gs pos="21000">
                <a:srgbClr val="00B050">
                  <a:alpha val="66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357818" y="500042"/>
            <a:ext cx="2285984" cy="4000528"/>
          </a:xfrm>
          <a:prstGeom prst="moon">
            <a:avLst/>
          </a:prstGeom>
          <a:gradFill flip="none" rotWithShape="1">
            <a:gsLst>
              <a:gs pos="21000">
                <a:srgbClr val="00B050">
                  <a:alpha val="66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858016" y="571480"/>
            <a:ext cx="2285984" cy="4000528"/>
          </a:xfrm>
          <a:prstGeom prst="moon">
            <a:avLst/>
          </a:prstGeom>
          <a:gradFill flip="none" rotWithShape="1">
            <a:gsLst>
              <a:gs pos="21000">
                <a:srgbClr val="00B050">
                  <a:alpha val="66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c3y49usrU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2353"/>
            <a:ext cx="9144000" cy="601329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714348" cy="607223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786" y="357166"/>
            <a:ext cx="714348" cy="607223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571604" y="357166"/>
            <a:ext cx="714348" cy="607223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357422" y="357166"/>
            <a:ext cx="714348" cy="607223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143272" y="357166"/>
            <a:ext cx="714348" cy="607223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929058" y="357166"/>
            <a:ext cx="714348" cy="607223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714876" y="357166"/>
            <a:ext cx="714348" cy="607223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500694" y="357166"/>
            <a:ext cx="714348" cy="607223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286512" y="357166"/>
            <a:ext cx="714348" cy="607223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072330" y="357166"/>
            <a:ext cx="714348" cy="607223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858148" y="357166"/>
            <a:ext cx="642910" cy="607223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8572528" y="357166"/>
            <a:ext cx="571472" cy="607223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c7h5y0gDh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6881"/>
            <a:ext cx="9144000" cy="5584237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642942"/>
          </a:xfrm>
          <a:prstGeom prst="rect">
            <a:avLst/>
          </a:prstGeom>
          <a:solidFill>
            <a:srgbClr val="666699">
              <a:alpha val="80000"/>
            </a:srgb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285860"/>
            <a:ext cx="9144000" cy="642942"/>
          </a:xfrm>
          <a:prstGeom prst="rect">
            <a:avLst/>
          </a:prstGeom>
          <a:solidFill>
            <a:srgbClr val="666699">
              <a:alpha val="80000"/>
            </a:srgb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000240"/>
            <a:ext cx="9144000" cy="642942"/>
          </a:xfrm>
          <a:prstGeom prst="rect">
            <a:avLst/>
          </a:prstGeom>
          <a:solidFill>
            <a:srgbClr val="666699">
              <a:alpha val="80000"/>
            </a:srgb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714620"/>
            <a:ext cx="9144000" cy="642942"/>
          </a:xfrm>
          <a:prstGeom prst="rect">
            <a:avLst/>
          </a:prstGeom>
          <a:solidFill>
            <a:srgbClr val="666699">
              <a:alpha val="80000"/>
            </a:srgb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429000"/>
            <a:ext cx="9144000" cy="642942"/>
          </a:xfrm>
          <a:prstGeom prst="rect">
            <a:avLst/>
          </a:prstGeom>
          <a:solidFill>
            <a:srgbClr val="666699">
              <a:alpha val="80000"/>
            </a:srgb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143380"/>
            <a:ext cx="9144000" cy="642942"/>
          </a:xfrm>
          <a:prstGeom prst="rect">
            <a:avLst/>
          </a:prstGeom>
          <a:solidFill>
            <a:srgbClr val="666699">
              <a:alpha val="80000"/>
            </a:srgb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4857760"/>
            <a:ext cx="9144000" cy="642942"/>
          </a:xfrm>
          <a:prstGeom prst="rect">
            <a:avLst/>
          </a:prstGeom>
          <a:solidFill>
            <a:srgbClr val="666699">
              <a:alpha val="80000"/>
            </a:srgb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5572140"/>
            <a:ext cx="9144000" cy="642942"/>
          </a:xfrm>
          <a:prstGeom prst="rect">
            <a:avLst/>
          </a:prstGeom>
          <a:solidFill>
            <a:srgbClr val="666699">
              <a:alpha val="80000"/>
            </a:srgb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c9befoxcE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7547"/>
            <a:ext cx="9144000" cy="6022906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500042"/>
            <a:ext cx="4429124" cy="4857784"/>
          </a:xfrm>
          <a:prstGeom prst="moon">
            <a:avLst/>
          </a:prstGeom>
          <a:gradFill flip="none" rotWithShape="1">
            <a:gsLst>
              <a:gs pos="26000">
                <a:schemeClr val="tx2">
                  <a:lumMod val="50000"/>
                  <a:alpha val="56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81524" y="428604"/>
            <a:ext cx="4562476" cy="4857784"/>
          </a:xfrm>
          <a:prstGeom prst="moon">
            <a:avLst/>
          </a:prstGeom>
          <a:gradFill flip="none" rotWithShape="1">
            <a:gsLst>
              <a:gs pos="26000">
                <a:schemeClr val="tx2">
                  <a:lumMod val="50000"/>
                  <a:alpha val="56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c79z5Rnb4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4261"/>
            <a:ext cx="9144000" cy="5649478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sp>
        <p:nvSpPr>
          <p:cNvPr id="5" name="4 Lágrima"/>
          <p:cNvSpPr/>
          <p:nvPr/>
        </p:nvSpPr>
        <p:spPr>
          <a:xfrm>
            <a:off x="1000100" y="642918"/>
            <a:ext cx="3643338" cy="3500462"/>
          </a:xfrm>
          <a:prstGeom prst="teardrop">
            <a:avLst/>
          </a:prstGeom>
          <a:gradFill flip="none" rotWithShape="1">
            <a:gsLst>
              <a:gs pos="57000">
                <a:schemeClr val="tx1">
                  <a:lumMod val="75000"/>
                  <a:alpha val="52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581500" y="715563"/>
            <a:ext cx="3492031" cy="3426612"/>
          </a:xfrm>
          <a:prstGeom prst="teardrop">
            <a:avLst/>
          </a:prstGeom>
          <a:gradFill flip="none" rotWithShape="1">
            <a:gsLst>
              <a:gs pos="57000">
                <a:schemeClr val="tx1">
                  <a:lumMod val="75000"/>
                  <a:alpha val="52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1282">
            <a:off x="428596" y="1500174"/>
            <a:ext cx="3643338" cy="3500462"/>
          </a:xfrm>
          <a:prstGeom prst="teardrop">
            <a:avLst/>
          </a:prstGeom>
          <a:gradFill flip="none" rotWithShape="1">
            <a:gsLst>
              <a:gs pos="57000">
                <a:schemeClr val="tx1">
                  <a:lumMod val="75000"/>
                  <a:alpha val="52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5253672" y="1675760"/>
            <a:ext cx="3492031" cy="3426612"/>
          </a:xfrm>
          <a:prstGeom prst="teardrop">
            <a:avLst/>
          </a:prstGeom>
          <a:gradFill flip="none" rotWithShape="1">
            <a:gsLst>
              <a:gs pos="57000">
                <a:schemeClr val="tx1">
                  <a:lumMod val="75000"/>
                  <a:alpha val="52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144656" y="2222787"/>
            <a:ext cx="3643338" cy="3500462"/>
          </a:xfrm>
          <a:prstGeom prst="teardrop">
            <a:avLst/>
          </a:prstGeom>
          <a:gradFill flip="none" rotWithShape="1">
            <a:gsLst>
              <a:gs pos="57000">
                <a:schemeClr val="tx1">
                  <a:lumMod val="75000"/>
                  <a:alpha val="52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519994">
            <a:off x="5684679" y="2461578"/>
            <a:ext cx="3492031" cy="3426612"/>
          </a:xfrm>
          <a:prstGeom prst="teardrop">
            <a:avLst/>
          </a:prstGeom>
          <a:gradFill flip="none" rotWithShape="1">
            <a:gsLst>
              <a:gs pos="57000">
                <a:schemeClr val="tx1">
                  <a:lumMod val="75000"/>
                  <a:alpha val="52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c9bvlHm17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9983"/>
            <a:ext cx="9144000" cy="6118034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sp>
        <p:nvSpPr>
          <p:cNvPr id="5" name="4 Triángulo isósceles"/>
          <p:cNvSpPr/>
          <p:nvPr/>
        </p:nvSpPr>
        <p:spPr>
          <a:xfrm rot="5400000">
            <a:off x="5507673" y="2857926"/>
            <a:ext cx="5994211" cy="1278443"/>
          </a:xfrm>
          <a:prstGeom prst="triangle">
            <a:avLst/>
          </a:prstGeom>
          <a:gradFill flip="none" rotWithShape="1">
            <a:gsLst>
              <a:gs pos="42000">
                <a:srgbClr val="663300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4785884" y="2929364"/>
            <a:ext cx="5994211" cy="1278443"/>
          </a:xfrm>
          <a:prstGeom prst="triangle">
            <a:avLst/>
          </a:prstGeom>
          <a:gradFill flip="none" rotWithShape="1">
            <a:gsLst>
              <a:gs pos="42000">
                <a:srgbClr val="663300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4175369" y="2825499"/>
            <a:ext cx="6072232" cy="1278443"/>
          </a:xfrm>
          <a:prstGeom prst="triangle">
            <a:avLst/>
          </a:prstGeom>
          <a:gradFill flip="none" rotWithShape="1">
            <a:gsLst>
              <a:gs pos="42000">
                <a:srgbClr val="663300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3714314" y="2929364"/>
            <a:ext cx="5994211" cy="1278443"/>
          </a:xfrm>
          <a:prstGeom prst="triangle">
            <a:avLst/>
          </a:prstGeom>
          <a:gradFill flip="none" rotWithShape="1">
            <a:gsLst>
              <a:gs pos="42000">
                <a:srgbClr val="663300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3142810" y="2929364"/>
            <a:ext cx="5994211" cy="1278443"/>
          </a:xfrm>
          <a:prstGeom prst="triangle">
            <a:avLst/>
          </a:prstGeom>
          <a:gradFill flip="none" rotWithShape="1">
            <a:gsLst>
              <a:gs pos="42000">
                <a:srgbClr val="663300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2675171" y="2896937"/>
            <a:ext cx="6072232" cy="1278443"/>
          </a:xfrm>
          <a:prstGeom prst="triangle">
            <a:avLst/>
          </a:prstGeom>
          <a:gradFill flip="none" rotWithShape="1">
            <a:gsLst>
              <a:gs pos="42000">
                <a:srgbClr val="663300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2285553" y="2786488"/>
            <a:ext cx="5994211" cy="1278443"/>
          </a:xfrm>
          <a:prstGeom prst="triangle">
            <a:avLst/>
          </a:prstGeom>
          <a:gradFill flip="none" rotWithShape="1">
            <a:gsLst>
              <a:gs pos="42000">
                <a:srgbClr val="663300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1785488" y="2786488"/>
            <a:ext cx="5994211" cy="1278443"/>
          </a:xfrm>
          <a:prstGeom prst="triangle">
            <a:avLst/>
          </a:prstGeom>
          <a:gradFill flip="none" rotWithShape="1">
            <a:gsLst>
              <a:gs pos="42000">
                <a:srgbClr val="663300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>
            <a:off x="1246411" y="2754060"/>
            <a:ext cx="6072232" cy="1278443"/>
          </a:xfrm>
          <a:prstGeom prst="triangle">
            <a:avLst/>
          </a:prstGeom>
          <a:gradFill flip="none" rotWithShape="1">
            <a:gsLst>
              <a:gs pos="42000">
                <a:srgbClr val="663300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713917" y="2857927"/>
            <a:ext cx="5994211" cy="1278443"/>
          </a:xfrm>
          <a:prstGeom prst="triangle">
            <a:avLst/>
          </a:prstGeom>
          <a:gradFill flip="none" rotWithShape="1">
            <a:gsLst>
              <a:gs pos="42000">
                <a:srgbClr val="663300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213852" y="2857927"/>
            <a:ext cx="5994211" cy="1278443"/>
          </a:xfrm>
          <a:prstGeom prst="triangle">
            <a:avLst/>
          </a:prstGeom>
          <a:gradFill flip="none" rotWithShape="1">
            <a:gsLst>
              <a:gs pos="42000">
                <a:srgbClr val="663300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>
            <a:off x="-325225" y="2825499"/>
            <a:ext cx="6072232" cy="1278443"/>
          </a:xfrm>
          <a:prstGeom prst="triangle">
            <a:avLst/>
          </a:prstGeom>
          <a:gradFill flip="none" rotWithShape="1">
            <a:gsLst>
              <a:gs pos="42000">
                <a:srgbClr val="663300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5400000">
            <a:off x="-714843" y="2857926"/>
            <a:ext cx="5994211" cy="1278443"/>
          </a:xfrm>
          <a:prstGeom prst="triangle">
            <a:avLst/>
          </a:prstGeom>
          <a:gradFill flip="none" rotWithShape="1">
            <a:gsLst>
              <a:gs pos="42000">
                <a:srgbClr val="663300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5400000">
            <a:off x="-1214908" y="2857926"/>
            <a:ext cx="5994211" cy="1278443"/>
          </a:xfrm>
          <a:prstGeom prst="triangle">
            <a:avLst/>
          </a:prstGeom>
          <a:gradFill flip="none" rotWithShape="1">
            <a:gsLst>
              <a:gs pos="42000">
                <a:srgbClr val="663300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5400000">
            <a:off x="-1753985" y="2825498"/>
            <a:ext cx="6072232" cy="1278443"/>
          </a:xfrm>
          <a:prstGeom prst="triangle">
            <a:avLst/>
          </a:prstGeom>
          <a:gradFill flip="none" rotWithShape="1">
            <a:gsLst>
              <a:gs pos="42000">
                <a:srgbClr val="663300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da5tnwnvO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3783"/>
            <a:ext cx="9144000" cy="5730434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571480"/>
            <a:ext cx="571472" cy="5715040"/>
          </a:xfrm>
          <a:prstGeom prst="rect">
            <a:avLst/>
          </a:prstGeom>
          <a:gradFill flip="none" rotWithShape="1">
            <a:gsLst>
              <a:gs pos="53000">
                <a:srgbClr val="FFC000">
                  <a:alpha val="8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571480"/>
            <a:ext cx="571472" cy="5715040"/>
          </a:xfrm>
          <a:prstGeom prst="rect">
            <a:avLst/>
          </a:prstGeom>
          <a:gradFill flip="none" rotWithShape="1">
            <a:gsLst>
              <a:gs pos="53000">
                <a:srgbClr val="FFC000">
                  <a:alpha val="8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52" y="571480"/>
            <a:ext cx="571472" cy="5715040"/>
          </a:xfrm>
          <a:prstGeom prst="rect">
            <a:avLst/>
          </a:prstGeom>
          <a:gradFill flip="none" rotWithShape="1">
            <a:gsLst>
              <a:gs pos="53000">
                <a:srgbClr val="FFC000">
                  <a:alpha val="8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928794" y="571480"/>
            <a:ext cx="571472" cy="5715040"/>
          </a:xfrm>
          <a:prstGeom prst="rect">
            <a:avLst/>
          </a:prstGeom>
          <a:gradFill flip="none" rotWithShape="1">
            <a:gsLst>
              <a:gs pos="53000">
                <a:srgbClr val="FFC000">
                  <a:alpha val="8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36" y="571480"/>
            <a:ext cx="571472" cy="5715040"/>
          </a:xfrm>
          <a:prstGeom prst="rect">
            <a:avLst/>
          </a:prstGeom>
          <a:gradFill flip="none" rotWithShape="1">
            <a:gsLst>
              <a:gs pos="53000">
                <a:srgbClr val="FFC000">
                  <a:alpha val="8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143272" y="571480"/>
            <a:ext cx="571472" cy="5715040"/>
          </a:xfrm>
          <a:prstGeom prst="rect">
            <a:avLst/>
          </a:prstGeom>
          <a:gradFill flip="none" rotWithShape="1">
            <a:gsLst>
              <a:gs pos="53000">
                <a:srgbClr val="FFC000">
                  <a:alpha val="8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786182" y="571480"/>
            <a:ext cx="571472" cy="5715040"/>
          </a:xfrm>
          <a:prstGeom prst="rect">
            <a:avLst/>
          </a:prstGeom>
          <a:gradFill flip="none" rotWithShape="1">
            <a:gsLst>
              <a:gs pos="53000">
                <a:srgbClr val="FFC000">
                  <a:alpha val="8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429124" y="571480"/>
            <a:ext cx="571472" cy="5715040"/>
          </a:xfrm>
          <a:prstGeom prst="rect">
            <a:avLst/>
          </a:prstGeom>
          <a:gradFill flip="none" rotWithShape="1">
            <a:gsLst>
              <a:gs pos="53000">
                <a:srgbClr val="FFC000">
                  <a:alpha val="8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072066" y="571480"/>
            <a:ext cx="571472" cy="5715040"/>
          </a:xfrm>
          <a:prstGeom prst="rect">
            <a:avLst/>
          </a:prstGeom>
          <a:gradFill flip="none" rotWithShape="1">
            <a:gsLst>
              <a:gs pos="53000">
                <a:srgbClr val="FFC000">
                  <a:alpha val="8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715008" y="571480"/>
            <a:ext cx="571472" cy="5715040"/>
          </a:xfrm>
          <a:prstGeom prst="rect">
            <a:avLst/>
          </a:prstGeom>
          <a:gradFill flip="none" rotWithShape="1">
            <a:gsLst>
              <a:gs pos="53000">
                <a:srgbClr val="FFC000">
                  <a:alpha val="8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286544" y="571480"/>
            <a:ext cx="571472" cy="5715040"/>
          </a:xfrm>
          <a:prstGeom prst="rect">
            <a:avLst/>
          </a:prstGeom>
          <a:gradFill flip="none" rotWithShape="1">
            <a:gsLst>
              <a:gs pos="53000">
                <a:srgbClr val="FFC000">
                  <a:alpha val="8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571480"/>
            <a:ext cx="571472" cy="5715040"/>
          </a:xfrm>
          <a:prstGeom prst="rect">
            <a:avLst/>
          </a:prstGeom>
          <a:gradFill flip="none" rotWithShape="1">
            <a:gsLst>
              <a:gs pos="53000">
                <a:srgbClr val="FFC000">
                  <a:alpha val="8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429520" y="571480"/>
            <a:ext cx="571472" cy="5715040"/>
          </a:xfrm>
          <a:prstGeom prst="rect">
            <a:avLst/>
          </a:prstGeom>
          <a:gradFill flip="none" rotWithShape="1">
            <a:gsLst>
              <a:gs pos="53000">
                <a:srgbClr val="FFC000">
                  <a:alpha val="8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072462" y="571480"/>
            <a:ext cx="571472" cy="5715040"/>
          </a:xfrm>
          <a:prstGeom prst="rect">
            <a:avLst/>
          </a:prstGeom>
          <a:gradFill flip="none" rotWithShape="1">
            <a:gsLst>
              <a:gs pos="53000">
                <a:srgbClr val="FFC000">
                  <a:alpha val="8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643966" y="571480"/>
            <a:ext cx="500034" cy="5715040"/>
          </a:xfrm>
          <a:prstGeom prst="rect">
            <a:avLst/>
          </a:prstGeom>
          <a:gradFill flip="none" rotWithShape="1">
            <a:gsLst>
              <a:gs pos="53000">
                <a:srgbClr val="FFC000">
                  <a:alpha val="8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djxdm1CJP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4356"/>
            <a:ext cx="9144000" cy="5729288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sp>
        <p:nvSpPr>
          <p:cNvPr id="5" name="4 Lágrima"/>
          <p:cNvSpPr/>
          <p:nvPr/>
        </p:nvSpPr>
        <p:spPr>
          <a:xfrm rot="5161470">
            <a:off x="2030253" y="773526"/>
            <a:ext cx="2378262" cy="2422123"/>
          </a:xfrm>
          <a:prstGeom prst="teardrop">
            <a:avLst/>
          </a:prstGeom>
          <a:gradFill flip="none" rotWithShape="1">
            <a:gsLst>
              <a:gs pos="46000">
                <a:srgbClr val="FF0000">
                  <a:alpha val="3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2143108" y="3071810"/>
            <a:ext cx="2378262" cy="2422123"/>
          </a:xfrm>
          <a:prstGeom prst="teardrop">
            <a:avLst/>
          </a:prstGeom>
          <a:gradFill flip="none" rotWithShape="1">
            <a:gsLst>
              <a:gs pos="46000">
                <a:srgbClr val="FF0000">
                  <a:alpha val="3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076764">
            <a:off x="4518761" y="760139"/>
            <a:ext cx="2321055" cy="2322709"/>
          </a:xfrm>
          <a:prstGeom prst="teardrop">
            <a:avLst/>
          </a:prstGeom>
          <a:gradFill flip="none" rotWithShape="1">
            <a:gsLst>
              <a:gs pos="46000">
                <a:srgbClr val="FF0000">
                  <a:alpha val="3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845238">
            <a:off x="4567107" y="2882556"/>
            <a:ext cx="2378262" cy="2422123"/>
          </a:xfrm>
          <a:prstGeom prst="teardrop">
            <a:avLst/>
          </a:prstGeom>
          <a:gradFill flip="none" rotWithShape="1">
            <a:gsLst>
              <a:gs pos="46000">
                <a:srgbClr val="FF0000">
                  <a:alpha val="3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295" endPos="920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295" endPos="92000" dist="1016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dn7ngNtYS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5382"/>
            <a:ext cx="9144000" cy="57472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5" name="4 Trapecio"/>
          <p:cNvSpPr/>
          <p:nvPr/>
        </p:nvSpPr>
        <p:spPr>
          <a:xfrm rot="5400000">
            <a:off x="479738" y="2091974"/>
            <a:ext cx="5857916" cy="2531176"/>
          </a:xfrm>
          <a:prstGeom prst="trapezoid">
            <a:avLst>
              <a:gd name="adj" fmla="val 71064"/>
            </a:avLst>
          </a:prstGeom>
          <a:gradFill flip="none" rotWithShape="1">
            <a:gsLst>
              <a:gs pos="32000">
                <a:srgbClr val="8A0000">
                  <a:alpha val="1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 flipV="1">
            <a:off x="2928926" y="2285992"/>
            <a:ext cx="5786478" cy="2214578"/>
          </a:xfrm>
          <a:prstGeom prst="trapezoid">
            <a:avLst>
              <a:gd name="adj" fmla="val 78349"/>
            </a:avLst>
          </a:prstGeom>
          <a:gradFill flip="none" rotWithShape="1">
            <a:gsLst>
              <a:gs pos="32000">
                <a:srgbClr val="8A0000">
                  <a:alpha val="1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-448956" y="2091974"/>
            <a:ext cx="5857916" cy="2531176"/>
          </a:xfrm>
          <a:prstGeom prst="trapezoid">
            <a:avLst>
              <a:gd name="adj" fmla="val 71064"/>
            </a:avLst>
          </a:prstGeom>
          <a:gradFill flip="none" rotWithShape="1">
            <a:gsLst>
              <a:gs pos="32000">
                <a:srgbClr val="8A0000">
                  <a:alpha val="1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 flipV="1">
            <a:off x="3893339" y="2321711"/>
            <a:ext cx="5715040" cy="2214578"/>
          </a:xfrm>
          <a:prstGeom prst="trapezoid">
            <a:avLst>
              <a:gd name="adj" fmla="val 78349"/>
            </a:avLst>
          </a:prstGeom>
          <a:gradFill flip="none" rotWithShape="1">
            <a:gsLst>
              <a:gs pos="32000">
                <a:srgbClr val="8A0000">
                  <a:alpha val="1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>
            <a:off x="-1663370" y="2234850"/>
            <a:ext cx="5857916" cy="2531176"/>
          </a:xfrm>
          <a:prstGeom prst="trapezoid">
            <a:avLst>
              <a:gd name="adj" fmla="val 71064"/>
            </a:avLst>
          </a:prstGeom>
          <a:gradFill flip="none" rotWithShape="1">
            <a:gsLst>
              <a:gs pos="32000">
                <a:srgbClr val="8A0000">
                  <a:alpha val="1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5400000" flipV="1">
            <a:off x="4822033" y="2250273"/>
            <a:ext cx="5715040" cy="2214578"/>
          </a:xfrm>
          <a:prstGeom prst="trapezoid">
            <a:avLst>
              <a:gd name="adj" fmla="val 78349"/>
            </a:avLst>
          </a:prstGeom>
          <a:gradFill flip="none" rotWithShape="1">
            <a:gsLst>
              <a:gs pos="32000">
                <a:srgbClr val="8A0000">
                  <a:alpha val="1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dph0a0Lf1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2357"/>
            <a:ext cx="9144000" cy="5673285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Decisión"/>
          <p:cNvSpPr/>
          <p:nvPr/>
        </p:nvSpPr>
        <p:spPr>
          <a:xfrm>
            <a:off x="0" y="785794"/>
            <a:ext cx="9144000" cy="5500726"/>
          </a:xfrm>
          <a:prstGeom prst="flowChartDecision">
            <a:avLst/>
          </a:prstGeom>
          <a:gradFill flip="none" rotWithShape="1">
            <a:gsLst>
              <a:gs pos="47000">
                <a:srgbClr val="FF0000">
                  <a:alpha val="42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571480"/>
            <a:ext cx="4429124" cy="2643206"/>
          </a:xfrm>
          <a:prstGeom prst="rtTriangle">
            <a:avLst/>
          </a:prstGeom>
          <a:gradFill>
            <a:gsLst>
              <a:gs pos="47000">
                <a:srgbClr val="FF0000">
                  <a:alpha val="42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643438" y="571480"/>
            <a:ext cx="4500562" cy="2786082"/>
          </a:xfrm>
          <a:prstGeom prst="rtTriangle">
            <a:avLst/>
          </a:prstGeom>
          <a:gradFill>
            <a:gsLst>
              <a:gs pos="47000">
                <a:srgbClr val="FF0000">
                  <a:alpha val="42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714752"/>
            <a:ext cx="4357686" cy="2643206"/>
          </a:xfrm>
          <a:prstGeom prst="rtTriangle">
            <a:avLst/>
          </a:prstGeom>
          <a:gradFill>
            <a:gsLst>
              <a:gs pos="47000">
                <a:srgbClr val="FF0000">
                  <a:alpha val="42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714876" y="3786190"/>
            <a:ext cx="4429124" cy="2571768"/>
          </a:xfrm>
          <a:prstGeom prst="rtTriangle">
            <a:avLst/>
          </a:prstGeom>
          <a:gradFill>
            <a:gsLst>
              <a:gs pos="47000">
                <a:srgbClr val="FF0000">
                  <a:alpha val="42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e1zhuKwC1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9817"/>
            <a:ext cx="9144000" cy="5678365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Combinar"/>
          <p:cNvSpPr/>
          <p:nvPr/>
        </p:nvSpPr>
        <p:spPr>
          <a:xfrm>
            <a:off x="0" y="642918"/>
            <a:ext cx="9144000" cy="4071966"/>
          </a:xfrm>
          <a:prstGeom prst="flowChartMerge">
            <a:avLst/>
          </a:prstGeom>
          <a:gradFill flip="none" rotWithShape="1">
            <a:gsLst>
              <a:gs pos="79000">
                <a:srgbClr val="666699">
                  <a:alpha val="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642918"/>
            <a:ext cx="9144000" cy="2714644"/>
          </a:xfrm>
          <a:prstGeom prst="flowChartMerge">
            <a:avLst/>
          </a:prstGeom>
          <a:gradFill flip="none" rotWithShape="1">
            <a:gsLst>
              <a:gs pos="79000">
                <a:srgbClr val="666699">
                  <a:alpha val="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642918"/>
            <a:ext cx="9144000" cy="1214446"/>
          </a:xfrm>
          <a:prstGeom prst="flowChartMerge">
            <a:avLst/>
          </a:prstGeom>
          <a:gradFill flip="none" rotWithShape="1">
            <a:gsLst>
              <a:gs pos="79000">
                <a:srgbClr val="666699">
                  <a:alpha val="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e21ctc4En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9591"/>
            <a:ext cx="9144000" cy="5658817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785786" y="714356"/>
            <a:ext cx="3714744" cy="2500330"/>
          </a:xfrm>
          <a:prstGeom prst="rect">
            <a:avLst/>
          </a:prstGeom>
          <a:gradFill flip="none" rotWithShape="1">
            <a:gsLst>
              <a:gs pos="55000">
                <a:schemeClr val="bg1">
                  <a:alpha val="41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357686" y="714356"/>
            <a:ext cx="3714776" cy="2500330"/>
          </a:xfrm>
          <a:prstGeom prst="rect">
            <a:avLst/>
          </a:prstGeom>
          <a:gradFill flip="none" rotWithShape="1">
            <a:gsLst>
              <a:gs pos="55000">
                <a:schemeClr val="bg1">
                  <a:alpha val="41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785786" y="3214686"/>
            <a:ext cx="3714744" cy="2500330"/>
          </a:xfrm>
          <a:prstGeom prst="rect">
            <a:avLst/>
          </a:prstGeom>
          <a:gradFill flip="none" rotWithShape="1">
            <a:gsLst>
              <a:gs pos="55000">
                <a:schemeClr val="bg1">
                  <a:alpha val="41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4429124" y="3214686"/>
            <a:ext cx="3643338" cy="2490806"/>
          </a:xfrm>
          <a:prstGeom prst="rect">
            <a:avLst/>
          </a:prstGeom>
          <a:gradFill flip="none" rotWithShape="1">
            <a:gsLst>
              <a:gs pos="55000">
                <a:schemeClr val="bg1">
                  <a:alpha val="41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en7qmdrH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7860"/>
            <a:ext cx="9144000" cy="572228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Triángulo isósceles"/>
          <p:cNvSpPr/>
          <p:nvPr/>
        </p:nvSpPr>
        <p:spPr>
          <a:xfrm rot="5400000">
            <a:off x="3964745" y="1035827"/>
            <a:ext cx="5715040" cy="4643470"/>
          </a:xfrm>
          <a:prstGeom prst="triangle">
            <a:avLst/>
          </a:prstGeom>
          <a:gradFill flip="none" rotWithShape="1">
            <a:gsLst>
              <a:gs pos="38000">
                <a:schemeClr val="accent2">
                  <a:lumMod val="40000"/>
                  <a:lumOff val="60000"/>
                  <a:alpha val="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2821769" y="1107265"/>
            <a:ext cx="5715040" cy="4643470"/>
          </a:xfrm>
          <a:prstGeom prst="triangle">
            <a:avLst/>
          </a:prstGeom>
          <a:gradFill flip="none" rotWithShape="1">
            <a:gsLst>
              <a:gs pos="38000">
                <a:schemeClr val="accent2">
                  <a:lumMod val="40000"/>
                  <a:lumOff val="60000"/>
                  <a:alpha val="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1678761" y="1107265"/>
            <a:ext cx="5715040" cy="4643470"/>
          </a:xfrm>
          <a:prstGeom prst="triangle">
            <a:avLst/>
          </a:prstGeom>
          <a:gradFill flip="none" rotWithShape="1">
            <a:gsLst>
              <a:gs pos="38000">
                <a:schemeClr val="accent2">
                  <a:lumMod val="40000"/>
                  <a:lumOff val="60000"/>
                  <a:alpha val="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678629" y="1107265"/>
            <a:ext cx="5715040" cy="4643470"/>
          </a:xfrm>
          <a:prstGeom prst="triangle">
            <a:avLst/>
          </a:prstGeom>
          <a:gradFill flip="none" rotWithShape="1">
            <a:gsLst>
              <a:gs pos="38000">
                <a:schemeClr val="accent2">
                  <a:lumMod val="40000"/>
                  <a:lumOff val="60000"/>
                  <a:alpha val="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535785" y="1035827"/>
            <a:ext cx="5715040" cy="4643470"/>
          </a:xfrm>
          <a:prstGeom prst="triangle">
            <a:avLst/>
          </a:prstGeom>
          <a:gradFill flip="none" rotWithShape="1">
            <a:gsLst>
              <a:gs pos="38000">
                <a:schemeClr val="accent2">
                  <a:lumMod val="40000"/>
                  <a:lumOff val="60000"/>
                  <a:alpha val="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umblr_mfpbm4jKaC1qjm81go1_12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8000">
                <a:srgbClr val="663300">
                  <a:alpha val="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pby6kwR2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00"/>
            <a:ext cx="9144000" cy="68072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solidFill>
            <a:srgbClr val="8A0000">
              <a:alpha val="7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0"/>
            <a:ext cx="1285884" cy="6858000"/>
          </a:xfrm>
          <a:prstGeom prst="rect">
            <a:avLst/>
          </a:prstGeom>
          <a:solidFill>
            <a:srgbClr val="8A0000">
              <a:alpha val="7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643174" y="0"/>
            <a:ext cx="1214414" cy="6858000"/>
          </a:xfrm>
          <a:prstGeom prst="rect">
            <a:avLst/>
          </a:prstGeom>
          <a:solidFill>
            <a:srgbClr val="8A0000">
              <a:alpha val="7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929058" y="0"/>
            <a:ext cx="1214414" cy="6858000"/>
          </a:xfrm>
          <a:prstGeom prst="rect">
            <a:avLst/>
          </a:prstGeom>
          <a:solidFill>
            <a:srgbClr val="8A0000">
              <a:alpha val="7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214942" y="0"/>
            <a:ext cx="1285884" cy="6858000"/>
          </a:xfrm>
          <a:prstGeom prst="rect">
            <a:avLst/>
          </a:prstGeom>
          <a:solidFill>
            <a:srgbClr val="8A0000">
              <a:alpha val="7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72264" y="0"/>
            <a:ext cx="1214414" cy="6858000"/>
          </a:xfrm>
          <a:prstGeom prst="rect">
            <a:avLst/>
          </a:prstGeom>
          <a:solidFill>
            <a:srgbClr val="8A0000">
              <a:alpha val="7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solidFill>
            <a:srgbClr val="8A0000">
              <a:alpha val="7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rlqozmxH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0043"/>
            <a:ext cx="9144000" cy="5577913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642918"/>
            <a:ext cx="9144000" cy="5500726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rm4vCaJu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0136"/>
            <a:ext cx="9144000" cy="571772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chemeClr val="tx2">
              <a:lumMod val="50000"/>
              <a:alpha val="6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rmbtp8A5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68135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571504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umblr_mg2owmf0WJ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714356"/>
            <a:ext cx="9144000" cy="567131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642918"/>
            <a:ext cx="2355257" cy="571504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357422" y="642918"/>
            <a:ext cx="2355257" cy="571504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714876" y="642918"/>
            <a:ext cx="2357422" cy="571504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072330" y="642918"/>
            <a:ext cx="2071670" cy="571504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gqglcC7fT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4192"/>
            <a:ext cx="9144000" cy="5589615"/>
          </a:xfrm>
          <a:prstGeom prst="rect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Triángulo rectángulo"/>
          <p:cNvSpPr/>
          <p:nvPr/>
        </p:nvSpPr>
        <p:spPr>
          <a:xfrm>
            <a:off x="0" y="642918"/>
            <a:ext cx="9144000" cy="5572164"/>
          </a:xfrm>
          <a:prstGeom prst="rtTriangle">
            <a:avLst/>
          </a:prstGeom>
          <a:solidFill>
            <a:srgbClr val="5A53B9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642918"/>
            <a:ext cx="9144000" cy="5572164"/>
          </a:xfrm>
          <a:prstGeom prst="rtTriangle">
            <a:avLst/>
          </a:prstGeom>
          <a:solidFill>
            <a:srgbClr val="5A53B9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gvxjnIttj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5335"/>
            <a:ext cx="9144000" cy="5107329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857232"/>
            <a:ext cx="9144000" cy="5143536"/>
          </a:xfrm>
          <a:prstGeom prst="rect">
            <a:avLst/>
          </a:prstGeom>
          <a:gradFill flip="none" rotWithShape="1">
            <a:gsLst>
              <a:gs pos="76000">
                <a:srgbClr val="0000FF">
                  <a:alpha val="1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h93dvhAug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39390"/>
            <a:ext cx="9144000" cy="5179219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857232"/>
            <a:ext cx="9144000" cy="5143536"/>
          </a:xfrm>
          <a:prstGeom prst="rect">
            <a:avLst/>
          </a:prstGeom>
          <a:solidFill>
            <a:srgbClr val="C00000">
              <a:alpha val="73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gvxqyy5QI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229293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857232"/>
            <a:ext cx="642910" cy="521497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857232"/>
            <a:ext cx="642910" cy="521497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52" y="857232"/>
            <a:ext cx="642910" cy="521497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928826" y="857232"/>
            <a:ext cx="642910" cy="521497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36" y="857232"/>
            <a:ext cx="642910" cy="521497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857232"/>
            <a:ext cx="642910" cy="521497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857652" y="857232"/>
            <a:ext cx="642910" cy="521497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00562" y="857232"/>
            <a:ext cx="642910" cy="521497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04" y="857232"/>
            <a:ext cx="642910" cy="521497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786478" y="857232"/>
            <a:ext cx="642910" cy="521497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857232"/>
            <a:ext cx="642910" cy="521497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072330" y="857232"/>
            <a:ext cx="642910" cy="521497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715272" y="857232"/>
            <a:ext cx="785786" cy="521497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01090" y="857232"/>
            <a:ext cx="642910" cy="521497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h5h6rqzn7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331"/>
            <a:ext cx="9144000" cy="612933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857256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357298"/>
            <a:ext cx="9144000" cy="1000132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428868"/>
            <a:ext cx="9144000" cy="1000132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500438"/>
            <a:ext cx="9144000" cy="1000132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572008"/>
            <a:ext cx="9144000" cy="92869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572140"/>
            <a:ext cx="9144000" cy="928694"/>
          </a:xfrm>
          <a:prstGeom prst="rect">
            <a:avLst/>
          </a:prstGeom>
          <a:gradFill flip="none" rotWithShape="1"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hatz1a5JQ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873"/>
            <a:ext cx="9144000" cy="5668253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996600">
              <a:alpha val="73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h5hey2nLw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43575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Lágrima"/>
          <p:cNvSpPr/>
          <p:nvPr/>
        </p:nvSpPr>
        <p:spPr>
          <a:xfrm rot="308607">
            <a:off x="6378821" y="423469"/>
            <a:ext cx="2700350" cy="2643206"/>
          </a:xfrm>
          <a:prstGeom prst="teardrop">
            <a:avLst/>
          </a:prstGeom>
          <a:gradFill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18777">
            <a:off x="5222656" y="940068"/>
            <a:ext cx="2700350" cy="2643206"/>
          </a:xfrm>
          <a:prstGeom prst="teardrop">
            <a:avLst/>
          </a:prstGeom>
          <a:gradFill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2754">
            <a:off x="3993887" y="1484796"/>
            <a:ext cx="2700350" cy="2643206"/>
          </a:xfrm>
          <a:prstGeom prst="teardrop">
            <a:avLst/>
          </a:prstGeom>
          <a:gradFill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18777">
            <a:off x="2779441" y="2413491"/>
            <a:ext cx="2700350" cy="2643206"/>
          </a:xfrm>
          <a:prstGeom prst="teardrop">
            <a:avLst/>
          </a:prstGeom>
          <a:gradFill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18777">
            <a:off x="1579319" y="3154646"/>
            <a:ext cx="2700350" cy="2643206"/>
          </a:xfrm>
          <a:prstGeom prst="teardrop">
            <a:avLst/>
          </a:prstGeom>
          <a:gradFill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18777">
            <a:off x="636300" y="3781056"/>
            <a:ext cx="2700350" cy="2643206"/>
          </a:xfrm>
          <a:prstGeom prst="teardrop">
            <a:avLst/>
          </a:prstGeom>
          <a:gradFill>
            <a:gsLst>
              <a:gs pos="66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h5hu8yvAw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3072"/>
            <a:ext cx="9144000" cy="565185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642918"/>
            <a:ext cx="1714480" cy="5643602"/>
          </a:xfrm>
          <a:prstGeom prst="rect">
            <a:avLst/>
          </a:prstGeom>
          <a:gradFill flip="none" rotWithShape="1">
            <a:gsLst>
              <a:gs pos="57000">
                <a:schemeClr val="tx1">
                  <a:lumMod val="75000"/>
                  <a:alpha val="1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714480" y="642918"/>
            <a:ext cx="1857388" cy="5643602"/>
          </a:xfrm>
          <a:prstGeom prst="rect">
            <a:avLst/>
          </a:prstGeom>
          <a:gradFill flip="none" rotWithShape="1">
            <a:gsLst>
              <a:gs pos="57000">
                <a:schemeClr val="tx1">
                  <a:lumMod val="75000"/>
                  <a:alpha val="1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868" y="642918"/>
            <a:ext cx="1928794" cy="5643602"/>
          </a:xfrm>
          <a:prstGeom prst="rect">
            <a:avLst/>
          </a:prstGeom>
          <a:gradFill flip="none" rotWithShape="1">
            <a:gsLst>
              <a:gs pos="57000">
                <a:schemeClr val="tx1">
                  <a:lumMod val="75000"/>
                  <a:alpha val="1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500694" y="642918"/>
            <a:ext cx="1928794" cy="5643602"/>
          </a:xfrm>
          <a:prstGeom prst="rect">
            <a:avLst/>
          </a:prstGeom>
          <a:gradFill flip="none" rotWithShape="1">
            <a:gsLst>
              <a:gs pos="57000">
                <a:schemeClr val="tx1">
                  <a:lumMod val="75000"/>
                  <a:alpha val="1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358082" y="642918"/>
            <a:ext cx="1785918" cy="5643602"/>
          </a:xfrm>
          <a:prstGeom prst="rect">
            <a:avLst/>
          </a:prstGeom>
          <a:gradFill flip="none" rotWithShape="1">
            <a:gsLst>
              <a:gs pos="57000">
                <a:schemeClr val="tx1">
                  <a:lumMod val="75000"/>
                  <a:alpha val="1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i6k1x4jjq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86475"/>
          </a:xfrm>
          <a:prstGeom prst="rect">
            <a:avLst/>
          </a:prstGeom>
          <a:gradFill flip="none" rotWithShape="1">
            <a:gsLst>
              <a:gs pos="65000">
                <a:schemeClr val="accent2">
                  <a:lumMod val="60000"/>
                  <a:lumOff val="40000"/>
                  <a:alpha val="5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642918"/>
            <a:ext cx="9144000" cy="1071570"/>
          </a:xfrm>
          <a:prstGeom prst="rect">
            <a:avLst/>
          </a:prstGeom>
          <a:gradFill flip="none" rotWithShape="1">
            <a:gsLst>
              <a:gs pos="65000">
                <a:schemeClr val="accent2">
                  <a:lumMod val="60000"/>
                  <a:lumOff val="40000"/>
                  <a:alpha val="5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643050"/>
            <a:ext cx="9144000" cy="1071570"/>
          </a:xfrm>
          <a:prstGeom prst="rect">
            <a:avLst/>
          </a:prstGeom>
          <a:gradFill flip="none" rotWithShape="1">
            <a:gsLst>
              <a:gs pos="65000">
                <a:schemeClr val="accent2">
                  <a:lumMod val="60000"/>
                  <a:lumOff val="40000"/>
                  <a:alpha val="5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643182"/>
            <a:ext cx="9144000" cy="1071570"/>
          </a:xfrm>
          <a:prstGeom prst="rect">
            <a:avLst/>
          </a:prstGeom>
          <a:gradFill flip="none" rotWithShape="1">
            <a:gsLst>
              <a:gs pos="65000">
                <a:schemeClr val="accent2">
                  <a:lumMod val="60000"/>
                  <a:lumOff val="40000"/>
                  <a:alpha val="5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714752"/>
            <a:ext cx="9144000" cy="1071570"/>
          </a:xfrm>
          <a:prstGeom prst="rect">
            <a:avLst/>
          </a:prstGeom>
          <a:gradFill flip="none" rotWithShape="1">
            <a:gsLst>
              <a:gs pos="65000">
                <a:schemeClr val="accent2">
                  <a:lumMod val="60000"/>
                  <a:lumOff val="40000"/>
                  <a:alpha val="5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786322"/>
            <a:ext cx="9144000" cy="785818"/>
          </a:xfrm>
          <a:prstGeom prst="rect">
            <a:avLst/>
          </a:prstGeom>
          <a:gradFill flip="none" rotWithShape="1">
            <a:gsLst>
              <a:gs pos="65000">
                <a:schemeClr val="accent2">
                  <a:lumMod val="60000"/>
                  <a:lumOff val="40000"/>
                  <a:alpha val="5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5572140"/>
            <a:ext cx="9144000" cy="785818"/>
          </a:xfrm>
          <a:prstGeom prst="rect">
            <a:avLst/>
          </a:prstGeom>
          <a:gradFill flip="none" rotWithShape="1">
            <a:gsLst>
              <a:gs pos="65000">
                <a:schemeClr val="accent2">
                  <a:lumMod val="60000"/>
                  <a:lumOff val="40000"/>
                  <a:alpha val="5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i6k6vHsFe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642918"/>
            <a:ext cx="9144000" cy="5572164"/>
          </a:xfrm>
          <a:prstGeom prst="rect">
            <a:avLst/>
          </a:prstGeom>
          <a:solidFill>
            <a:srgbClr val="FFCCFF">
              <a:alpha val="72941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idsfeuwuY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26456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642918"/>
            <a:ext cx="9144000" cy="5286412"/>
          </a:xfrm>
          <a:prstGeom prst="rect">
            <a:avLst/>
          </a:prstGeom>
          <a:solidFill>
            <a:srgbClr val="D60093">
              <a:alpha val="72549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iflvlWQ7M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785794"/>
            <a:ext cx="9144000" cy="5214974"/>
          </a:xfrm>
          <a:prstGeom prst="rect">
            <a:avLst/>
          </a:prstGeom>
          <a:solidFill>
            <a:srgbClr val="996600">
              <a:alpha val="72941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 animBg="1"/>
      <p:bldP spid="5" grpId="3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iqok1i40v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0884"/>
            <a:ext cx="9144000" cy="5476232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571480"/>
            <a:ext cx="4572000" cy="5572164"/>
          </a:xfrm>
          <a:prstGeom prst="rect">
            <a:avLst/>
          </a:prstGeom>
          <a:solidFill>
            <a:srgbClr val="C00000">
              <a:alpha val="72941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571480"/>
            <a:ext cx="4572000" cy="5572164"/>
          </a:xfrm>
          <a:prstGeom prst="rect">
            <a:avLst/>
          </a:prstGeom>
          <a:solidFill>
            <a:srgbClr val="C00000">
              <a:alpha val="72941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iqoovDBcu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1214422"/>
          </a:xfrm>
          <a:prstGeom prst="rect">
            <a:avLst/>
          </a:prstGeom>
          <a:gradFill flip="none" rotWithShape="1">
            <a:gsLst>
              <a:gs pos="65000">
                <a:schemeClr val="accent2">
                  <a:lumMod val="60000"/>
                  <a:lumOff val="40000"/>
                  <a:alpha val="5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214446"/>
            <a:ext cx="9144000" cy="1071570"/>
          </a:xfrm>
          <a:prstGeom prst="rect">
            <a:avLst/>
          </a:prstGeom>
          <a:gradFill flip="none" rotWithShape="1">
            <a:gsLst>
              <a:gs pos="65000">
                <a:schemeClr val="accent2">
                  <a:lumMod val="60000"/>
                  <a:lumOff val="40000"/>
                  <a:alpha val="5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214578"/>
            <a:ext cx="9144000" cy="1071570"/>
          </a:xfrm>
          <a:prstGeom prst="rect">
            <a:avLst/>
          </a:prstGeom>
          <a:gradFill flip="none" rotWithShape="1">
            <a:gsLst>
              <a:gs pos="65000">
                <a:schemeClr val="accent2">
                  <a:lumMod val="60000"/>
                  <a:lumOff val="40000"/>
                  <a:alpha val="5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286148"/>
            <a:ext cx="9144000" cy="1071570"/>
          </a:xfrm>
          <a:prstGeom prst="rect">
            <a:avLst/>
          </a:prstGeom>
          <a:gradFill flip="none" rotWithShape="1">
            <a:gsLst>
              <a:gs pos="65000">
                <a:schemeClr val="accent2">
                  <a:lumMod val="60000"/>
                  <a:lumOff val="40000"/>
                  <a:alpha val="5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357718"/>
            <a:ext cx="9144000" cy="785818"/>
          </a:xfrm>
          <a:prstGeom prst="rect">
            <a:avLst/>
          </a:prstGeom>
          <a:gradFill flip="none" rotWithShape="1">
            <a:gsLst>
              <a:gs pos="65000">
                <a:schemeClr val="accent2">
                  <a:lumMod val="60000"/>
                  <a:lumOff val="40000"/>
                  <a:alpha val="5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5143536"/>
            <a:ext cx="9144000" cy="928670"/>
          </a:xfrm>
          <a:prstGeom prst="rect">
            <a:avLst/>
          </a:prstGeom>
          <a:gradFill flip="none" rotWithShape="1">
            <a:gsLst>
              <a:gs pos="65000">
                <a:schemeClr val="accent2">
                  <a:lumMod val="60000"/>
                  <a:lumOff val="40000"/>
                  <a:alpha val="5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6072182"/>
            <a:ext cx="9144000" cy="785818"/>
          </a:xfrm>
          <a:prstGeom prst="rect">
            <a:avLst/>
          </a:prstGeom>
          <a:gradFill flip="none" rotWithShape="1">
            <a:gsLst>
              <a:gs pos="65000">
                <a:schemeClr val="accent2">
                  <a:lumMod val="60000"/>
                  <a:lumOff val="40000"/>
                  <a:alpha val="5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iqom8nRgE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643602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86478"/>
          </a:xfrm>
          <a:prstGeom prst="rect">
            <a:avLst/>
          </a:prstGeom>
          <a:solidFill>
            <a:srgbClr val="C00000">
              <a:alpha val="72941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j1p41YeFI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1512"/>
            <a:ext cx="9144000" cy="5514975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714356"/>
            <a:ext cx="9144000" cy="5572164"/>
          </a:xfrm>
          <a:prstGeom prst="rect">
            <a:avLst/>
          </a:prstGeom>
          <a:solidFill>
            <a:schemeClr val="tx2">
              <a:lumMod val="75000"/>
              <a:alpha val="72941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j1ptsAqlD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02584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1714480" y="571480"/>
            <a:ext cx="5643570" cy="5572164"/>
          </a:xfrm>
          <a:prstGeom prst="rect">
            <a:avLst/>
          </a:prstGeom>
          <a:solidFill>
            <a:srgbClr val="C00000">
              <a:alpha val="72941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71480"/>
            <a:ext cx="1714480" cy="5572164"/>
          </a:xfrm>
          <a:prstGeom prst="rect">
            <a:avLst/>
          </a:prstGeom>
          <a:solidFill>
            <a:srgbClr val="C00000">
              <a:alpha val="72941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358082" y="571480"/>
            <a:ext cx="1785918" cy="5572164"/>
          </a:xfrm>
          <a:prstGeom prst="rect">
            <a:avLst/>
          </a:prstGeom>
          <a:solidFill>
            <a:srgbClr val="C00000">
              <a:alpha val="72941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7" grpId="0" animBg="1"/>
      <p:bldP spid="7" grpId="1" animBg="1"/>
      <p:bldP spid="8" grpId="0" animBg="1"/>
      <p:bldP spid="8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j5fpkDIsm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2127"/>
            <a:ext cx="9144000" cy="5493745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642918"/>
            <a:ext cx="9144000" cy="5572164"/>
          </a:xfrm>
          <a:prstGeom prst="rect">
            <a:avLst/>
          </a:prstGeom>
          <a:solidFill>
            <a:srgbClr val="663300">
              <a:alpha val="72941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j5ftx8vUO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16"/>
          </a:xfrm>
          <a:prstGeom prst="rect">
            <a:avLst/>
          </a:prstGeom>
          <a:effectLst/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3500430" cy="5715016"/>
          </a:xfrm>
          <a:prstGeom prst="rtTriangle">
            <a:avLst/>
          </a:prstGeom>
          <a:gradFill flip="none" rotWithShape="1">
            <a:gsLst>
              <a:gs pos="10000">
                <a:srgbClr val="FF6600">
                  <a:alpha val="7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5929322" y="0"/>
            <a:ext cx="3214678" cy="5715016"/>
          </a:xfrm>
          <a:prstGeom prst="rtTriangle">
            <a:avLst/>
          </a:prstGeom>
          <a:gradFill flip="none" rotWithShape="1">
            <a:gsLst>
              <a:gs pos="10000">
                <a:srgbClr val="FF6600">
                  <a:alpha val="7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571472" y="0"/>
            <a:ext cx="3500430" cy="5715016"/>
          </a:xfrm>
          <a:prstGeom prst="rtTriangle">
            <a:avLst/>
          </a:prstGeom>
          <a:gradFill flip="none" rotWithShape="1">
            <a:gsLst>
              <a:gs pos="10000">
                <a:srgbClr val="FF6600">
                  <a:alpha val="7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5429256" y="0"/>
            <a:ext cx="3214678" cy="5715016"/>
          </a:xfrm>
          <a:prstGeom prst="rtTriangle">
            <a:avLst/>
          </a:prstGeom>
          <a:gradFill flip="none" rotWithShape="1">
            <a:gsLst>
              <a:gs pos="10000">
                <a:srgbClr val="FF6600">
                  <a:alpha val="7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1357290" y="0"/>
            <a:ext cx="3357586" cy="5715016"/>
          </a:xfrm>
          <a:prstGeom prst="rtTriangle">
            <a:avLst/>
          </a:prstGeom>
          <a:gradFill flip="none" rotWithShape="1">
            <a:gsLst>
              <a:gs pos="10000">
                <a:srgbClr val="FF6600">
                  <a:alpha val="7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643438" y="0"/>
            <a:ext cx="3071802" cy="5715016"/>
          </a:xfrm>
          <a:prstGeom prst="rtTriangle">
            <a:avLst/>
          </a:prstGeom>
          <a:gradFill flip="none" rotWithShape="1">
            <a:gsLst>
              <a:gs pos="10000">
                <a:srgbClr val="FF6600">
                  <a:alpha val="7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2357422" y="0"/>
            <a:ext cx="3357586" cy="5715016"/>
          </a:xfrm>
          <a:prstGeom prst="rtTriangle">
            <a:avLst/>
          </a:prstGeom>
          <a:gradFill flip="none" rotWithShape="1">
            <a:gsLst>
              <a:gs pos="10000">
                <a:srgbClr val="FF6600">
                  <a:alpha val="7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929058" y="0"/>
            <a:ext cx="3071802" cy="5715016"/>
          </a:xfrm>
          <a:prstGeom prst="rtTriangle">
            <a:avLst/>
          </a:prstGeom>
          <a:gradFill flip="none" rotWithShape="1">
            <a:gsLst>
              <a:gs pos="10000">
                <a:srgbClr val="FF6600">
                  <a:alpha val="7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3643306" y="0"/>
            <a:ext cx="3357586" cy="5715016"/>
          </a:xfrm>
          <a:prstGeom prst="rtTriangle">
            <a:avLst/>
          </a:prstGeom>
          <a:gradFill flip="none" rotWithShape="1">
            <a:gsLst>
              <a:gs pos="10000">
                <a:srgbClr val="FF6600">
                  <a:alpha val="7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714612" y="0"/>
            <a:ext cx="3071802" cy="5715016"/>
          </a:xfrm>
          <a:prstGeom prst="rtTriangle">
            <a:avLst/>
          </a:prstGeom>
          <a:gradFill flip="none" rotWithShape="1">
            <a:gsLst>
              <a:gs pos="10000">
                <a:srgbClr val="FF6600">
                  <a:alpha val="7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6000768"/>
            <a:ext cx="2981325" cy="357190"/>
          </a:xfrm>
          <a:prstGeom prst="rect">
            <a:avLst/>
          </a:prstGeom>
          <a:noFill/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43900" y="6429396"/>
            <a:ext cx="476250" cy="16192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41</Words>
  <Application>Microsoft Office PowerPoint</Application>
  <PresentationFormat>Presentación en pantalla (4:3)</PresentationFormat>
  <Paragraphs>16</Paragraphs>
  <Slides>51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279</cp:revision>
  <dcterms:created xsi:type="dcterms:W3CDTF">2013-03-12T17:49:18Z</dcterms:created>
  <dcterms:modified xsi:type="dcterms:W3CDTF">2013-03-13T23:34:04Z</dcterms:modified>
</cp:coreProperties>
</file>