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97" r:id="rId3"/>
    <p:sldId id="258" r:id="rId4"/>
    <p:sldId id="299" r:id="rId5"/>
    <p:sldId id="263" r:id="rId6"/>
    <p:sldId id="261" r:id="rId7"/>
    <p:sldId id="300" r:id="rId8"/>
    <p:sldId id="264" r:id="rId9"/>
    <p:sldId id="265" r:id="rId10"/>
    <p:sldId id="301" r:id="rId11"/>
    <p:sldId id="267" r:id="rId12"/>
    <p:sldId id="279" r:id="rId13"/>
    <p:sldId id="302" r:id="rId14"/>
    <p:sldId id="281" r:id="rId15"/>
    <p:sldId id="269" r:id="rId16"/>
    <p:sldId id="303" r:id="rId17"/>
    <p:sldId id="282" r:id="rId18"/>
    <p:sldId id="277" r:id="rId19"/>
    <p:sldId id="304" r:id="rId20"/>
    <p:sldId id="287" r:id="rId21"/>
    <p:sldId id="284" r:id="rId22"/>
    <p:sldId id="305" r:id="rId23"/>
    <p:sldId id="289" r:id="rId24"/>
    <p:sldId id="298" r:id="rId25"/>
    <p:sldId id="306" r:id="rId26"/>
    <p:sldId id="294" r:id="rId27"/>
    <p:sldId id="293" r:id="rId28"/>
    <p:sldId id="307" r:id="rId29"/>
    <p:sldId id="292" r:id="rId30"/>
    <p:sldId id="288" r:id="rId31"/>
    <p:sldId id="308" r:id="rId32"/>
    <p:sldId id="257" r:id="rId33"/>
    <p:sldId id="259" r:id="rId34"/>
    <p:sldId id="309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bbirK6xnsLo6iYJjLSHRw" hashData="hHMEhTt68+bBFyGXRgoQ/IeSJc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6699"/>
    <a:srgbClr val="FFD5FF"/>
    <a:srgbClr val="FF6600"/>
    <a:srgbClr val="663300"/>
    <a:srgbClr val="CD5715"/>
    <a:srgbClr val="FFCCFF"/>
    <a:srgbClr val="140700"/>
    <a:srgbClr val="000000"/>
    <a:srgbClr val="00319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3950" autoAdjust="0"/>
    <p:restoredTop sz="94660"/>
  </p:normalViewPr>
  <p:slideViewPr>
    <p:cSldViewPr>
      <p:cViewPr>
        <p:scale>
          <a:sx n="400" d="100"/>
          <a:sy n="400" d="100"/>
        </p:scale>
        <p:origin x="5910" y="40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509C46-6248-40D1-A25C-52729FA6F4B7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7945D6-14B0-4D58-8425-BB9EAF3D799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945D6-14B0-4D58-8425-BB9EAF3D799F}" type="slidenum">
              <a:rPr lang="es-PE" smtClean="0"/>
              <a:pPr/>
              <a:t>4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945D6-14B0-4D58-8425-BB9EAF3D799F}" type="slidenum">
              <a:rPr lang="es-PE" smtClean="0"/>
              <a:pPr/>
              <a:t>5</a:t>
            </a:fld>
            <a:endParaRPr lang="es-P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945D6-14B0-4D58-8425-BB9EAF3D799F}" type="slidenum">
              <a:rPr lang="es-PE" smtClean="0"/>
              <a:pPr/>
              <a:t>16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94AB4-3D0A-4E85-9D6F-B25DD9E30891}" type="datetimeFigureOut">
              <a:rPr lang="es-PE" smtClean="0"/>
              <a:pPr/>
              <a:t>2/05/2023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AAF0E-7D9F-4308-BCA4-8F5BBD29D65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gif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jpeg"/><Relationship Id="rId4" Type="http://schemas.openxmlformats.org/officeDocument/2006/relationships/image" Target="../media/image7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png"/><Relationship Id="rId4" Type="http://schemas.openxmlformats.org/officeDocument/2006/relationships/image" Target="../media/image8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98.png"/><Relationship Id="rId18" Type="http://schemas.openxmlformats.org/officeDocument/2006/relationships/image" Target="../media/image10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0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4.png"/><Relationship Id="rId11" Type="http://schemas.openxmlformats.org/officeDocument/2006/relationships/image" Target="../media/image9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3.png"/><Relationship Id="rId9" Type="http://schemas.openxmlformats.org/officeDocument/2006/relationships/image" Target="../media/image9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W5aLDVYAApxZU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643570" y="106320"/>
            <a:ext cx="3240569" cy="4822884"/>
          </a:xfrm>
          <a:prstGeom prst="rect">
            <a:avLst/>
          </a:prstGeom>
          <a:ln w="88900" cap="sq" cmpd="thickThin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42" name="Picture 2" descr="Diseño PNG Y SVG De Barras Decorativas Para Adornos Para Camisetas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rcRect t="5263" b="7895"/>
          <a:stretch>
            <a:fillRect/>
          </a:stretch>
        </p:blipFill>
        <p:spPr bwMode="auto">
          <a:xfrm flipV="1">
            <a:off x="0" y="0"/>
            <a:ext cx="5286380" cy="2500312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244" name="Picture 4" descr="Diseño PNG Y SVG De Barras Decorativas Para Adornos Para Camisetas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rcRect t="5128" b="7691"/>
          <a:stretch>
            <a:fillRect/>
          </a:stretch>
        </p:blipFill>
        <p:spPr bwMode="auto">
          <a:xfrm>
            <a:off x="0" y="2714626"/>
            <a:ext cx="5286381" cy="2428874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Triángulo isósceles"/>
          <p:cNvSpPr/>
          <p:nvPr/>
        </p:nvSpPr>
        <p:spPr>
          <a:xfrm>
            <a:off x="1714480" y="571486"/>
            <a:ext cx="1857388" cy="1928826"/>
          </a:xfrm>
          <a:prstGeom prst="triangle">
            <a:avLst/>
          </a:prstGeom>
          <a:blipFill dpi="0" rotWithShape="1"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isósceles"/>
          <p:cNvSpPr/>
          <p:nvPr/>
        </p:nvSpPr>
        <p:spPr>
          <a:xfrm flipV="1">
            <a:off x="1714480" y="2714626"/>
            <a:ext cx="1794476" cy="1973305"/>
          </a:xfrm>
          <a:prstGeom prst="triangle">
            <a:avLst>
              <a:gd name="adj" fmla="val 51448"/>
            </a:avLst>
          </a:prstGeom>
          <a:blipFill dpi="0" rotWithShape="1"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isósceles"/>
          <p:cNvSpPr/>
          <p:nvPr/>
        </p:nvSpPr>
        <p:spPr>
          <a:xfrm>
            <a:off x="1928794" y="857238"/>
            <a:ext cx="1428760" cy="1546139"/>
          </a:xfrm>
          <a:prstGeom prst="triangle">
            <a:avLst/>
          </a:prstGeom>
          <a:blipFill dpi="0" rotWithShape="1"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isósceles"/>
          <p:cNvSpPr/>
          <p:nvPr/>
        </p:nvSpPr>
        <p:spPr>
          <a:xfrm rot="10800000">
            <a:off x="2000232" y="2786064"/>
            <a:ext cx="1262779" cy="1601846"/>
          </a:xfrm>
          <a:prstGeom prst="triangle">
            <a:avLst/>
          </a:prstGeom>
          <a:blipFill dpi="0" rotWithShape="1"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stretch>
              <a:fillRect/>
            </a:stretch>
          </a:blipFill>
          <a:ln>
            <a:noFill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8 Imagen" descr="coollogo_com-237103162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1785918" y="1643056"/>
            <a:ext cx="1571636" cy="902854"/>
          </a:xfrm>
          <a:prstGeom prst="rect">
            <a:avLst/>
          </a:prstGeom>
          <a:effectLst/>
        </p:spPr>
      </p:pic>
      <p:pic>
        <p:nvPicPr>
          <p:cNvPr id="11" name="10 Imagen" descr="coollogo_com-15356568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714348" y="2571750"/>
            <a:ext cx="3571900" cy="918488"/>
          </a:xfrm>
          <a:prstGeom prst="rect">
            <a:avLst/>
          </a:prstGeom>
        </p:spPr>
      </p:pic>
      <p:pic>
        <p:nvPicPr>
          <p:cNvPr id="35842" name="Picture 2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4621470"/>
            <a:ext cx="1643042" cy="379154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sndAc>
      <p:stSnd loop="1">
        <p:snd r:embed="rId2" name="Beautiful  jaz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5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f28088e8cb26cf3402829abb8ca02c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071538" y="285734"/>
            <a:ext cx="3000396" cy="4643488"/>
          </a:xfrm>
          <a:prstGeom prst="rect">
            <a:avLst/>
          </a:prstGeom>
          <a:ln w="889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8 Imagen" descr="2e2d176b3d3ba7c7187dddaa649060db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286380" y="285734"/>
            <a:ext cx="2928958" cy="4643469"/>
          </a:xfrm>
          <a:prstGeom prst="rect">
            <a:avLst/>
          </a:prstGeom>
          <a:ln w="889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11 Triángulo rectángulo"/>
          <p:cNvSpPr/>
          <p:nvPr/>
        </p:nvSpPr>
        <p:spPr>
          <a:xfrm flipV="1">
            <a:off x="0" y="0"/>
            <a:ext cx="1000100" cy="514350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0"/>
            <a:ext cx="1000100" cy="5143500"/>
          </a:xfrm>
          <a:prstGeom prst="rtTriangle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8286776" y="0"/>
            <a:ext cx="857224" cy="514350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8286776" y="0"/>
            <a:ext cx="857224" cy="5143500"/>
          </a:xfrm>
          <a:prstGeom prst="rtTriangle">
            <a:avLst/>
          </a:prstGeom>
          <a:solidFill>
            <a:srgbClr val="00206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63bf4975cbab69a3741a7348e26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76"/>
            <a:ext cx="9144000" cy="5141824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000760" y="928676"/>
            <a:ext cx="27146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fotografía de exposición doble es como un baile mágico entre la luz y la oscuridad, donde dos mundos se funden en uno solo. </a:t>
            </a:r>
          </a:p>
          <a:p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como si la cámara pudiera capturar la complejidad de la vida en una sola imagen, con la capacidad de revelar la belleza oculta en la superposición de imágenes.</a:t>
            </a:r>
          </a:p>
          <a:p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e4f778a49a9e86c516543f16a376385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143504" y="142858"/>
            <a:ext cx="3000396" cy="4795266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17 Imagen" descr="291cb8874cd591b71a1f66cb6566fb8d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142976" y="142858"/>
            <a:ext cx="3071834" cy="4786346"/>
          </a:xfrm>
          <a:prstGeom prst="rect">
            <a:avLst/>
          </a:prstGeom>
          <a:ln w="88900" cap="sq" cmpd="thickThin">
            <a:solidFill>
              <a:schemeClr val="accent3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9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e6e0b9ce9af46b7da450fc7652fda09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072066" y="214296"/>
            <a:ext cx="3044096" cy="4683476"/>
          </a:xfrm>
          <a:prstGeom prst="rect">
            <a:avLst/>
          </a:prstGeom>
          <a:ln w="88900" cap="sq" cmpd="thickThin">
            <a:solidFill>
              <a:srgbClr val="66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10 Imagen" descr="60b6d5784135bd01eaff0836dc9bdf35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1142976" y="214296"/>
            <a:ext cx="3071834" cy="4643488"/>
          </a:xfrm>
          <a:prstGeom prst="rect">
            <a:avLst/>
          </a:prstGeom>
          <a:ln w="88900" cap="sq" cmpd="thickThin">
            <a:solidFill>
              <a:srgbClr val="66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993300">
                  <a:shade val="67500"/>
                  <a:satMod val="115000"/>
                </a:srgbClr>
              </a:gs>
              <a:gs pos="100000">
                <a:srgbClr val="99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8917ee1fc1b18855319f0f510bdf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14678" y="1714494"/>
            <a:ext cx="55721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Es como si la fotografía de doble exposición nos recordara que el mundo que vemos no es simplemente blanco o negro, sino una mezcla de tonos y matices que dan forma a nuestra experiencia. </a:t>
            </a:r>
          </a:p>
          <a:p>
            <a:r>
              <a:rPr lang="es-PE" b="1" dirty="0" smtClean="0"/>
              <a:t>Es una invitación a mirar más allá de lo obvio ya descubrir la magia que se encuentra en los detalles.</a:t>
            </a:r>
          </a:p>
          <a:p>
            <a:endParaRPr lang="es-PE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1253984c2278dc44612b7b34244b3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72066" y="214296"/>
            <a:ext cx="3071834" cy="456198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160ec2ed47e5198482ae871d60299f1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214296"/>
            <a:ext cx="2857520" cy="4629099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d38b96c91ba5aee8a8f0994cb94a6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214296"/>
            <a:ext cx="3214710" cy="4748639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2275cf11909400937c8ff4bac801633d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4929190" y="178787"/>
            <a:ext cx="3143272" cy="4705663"/>
          </a:xfrm>
          <a:prstGeom prst="rect">
            <a:avLst/>
          </a:prstGeom>
          <a:ln w="889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10f49e216b5b441b50f2099741b9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" y="0"/>
            <a:ext cx="912988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357685" y="571486"/>
            <a:ext cx="450059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Es crear una técnica que desafía la lógica, pero que a la vez abre una ventana a la imaginación, donde el fotógrafo puede un mundo nuevo y único. Es como si la cámara se convirtiera en un pincel y el fotógrafo en un artista, creando un lienzo que expresa la emoción y la creatividad.</a:t>
            </a:r>
          </a:p>
          <a:p>
            <a:endParaRPr lang="es-PE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a7083578335dfafb9bb92bd02985e2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00628" y="285734"/>
            <a:ext cx="3133881" cy="464347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5463b13f0c2fc1e91aac9ed8559c45e8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285734"/>
            <a:ext cx="3214710" cy="461479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solidFill>
            <a:srgbClr val="D1B84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solidFill>
            <a:srgbClr val="BC9F64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07f54222599cab0b56489ae226772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929190" y="142858"/>
            <a:ext cx="3214709" cy="4777608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6761fbe1efd1b7effb11bcf1db89510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142858"/>
            <a:ext cx="3214710" cy="4822031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50000">
                <a:srgbClr val="003399">
                  <a:shade val="67500"/>
                  <a:satMod val="115000"/>
                </a:srgbClr>
              </a:gs>
              <a:gs pos="100000">
                <a:srgbClr val="003399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9018d70645bd6b6852db5d7aa246c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286380" y="1928808"/>
            <a:ext cx="3714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En definitiva, la fotografía de doble exposición es una forma de arte fascinante que nos permite explorar nuevas formas de ver el mundo y que nos invita a adentrarnos en el universo de la imaginación.</a:t>
            </a:r>
          </a:p>
          <a:p>
            <a:endParaRPr lang="es-PE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08e0a61b4403ff0e65d1998e0ef0e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142858"/>
            <a:ext cx="3357585" cy="4857784"/>
          </a:xfrm>
          <a:prstGeom prst="rect">
            <a:avLst/>
          </a:prstGeom>
          <a:ln w="889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69e0e7993005d5959d89ff481b60a275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4786314" y="142858"/>
            <a:ext cx="3357585" cy="4857784"/>
          </a:xfrm>
          <a:prstGeom prst="rect">
            <a:avLst/>
          </a:prstGeom>
          <a:ln w="889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>
            <a:gsLst>
              <a:gs pos="0">
                <a:schemeClr val="tx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ccf72a88b7ad92dd1e7affaa5fe5f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142858"/>
            <a:ext cx="3357586" cy="4805066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756c6ab01d61d832fc76359db96ceb61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4714876" y="142858"/>
            <a:ext cx="3429024" cy="4815225"/>
          </a:xfrm>
          <a:prstGeom prst="rect">
            <a:avLst/>
          </a:prstGeom>
          <a:ln w="88900" cap="sq" cmpd="thickThin">
            <a:solidFill>
              <a:schemeClr val="bg2">
                <a:lumMod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6C3E22">
                  <a:shade val="67500"/>
                  <a:satMod val="115000"/>
                </a:srgbClr>
              </a:gs>
              <a:gs pos="100000">
                <a:srgbClr val="6C3E2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rgbClr val="6C3E22">
                  <a:shade val="67500"/>
                  <a:satMod val="115000"/>
                </a:srgbClr>
              </a:gs>
              <a:gs pos="100000">
                <a:srgbClr val="6C3E2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4579d39a00abe98e544bbe3a24ed3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929322" y="1643056"/>
            <a:ext cx="292895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La fotografía de exposición doble es una técnica que consiste en superponer dos o más imágenes en una sola fotografía. Se trata de una técnica antigua que se ha utilizado durante décadas en la fotografía moderna y que ahora se ha vuelto aún más popular en la fotografía digital.</a:t>
            </a:r>
          </a:p>
          <a:p>
            <a:endParaRPr lang="es-PE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0829f66234b760d7b9b296cecf466ca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142858"/>
            <a:ext cx="3262161" cy="4857784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be2d04c903228e2767984ace4c456b35.jpg"/>
          <p:cNvPicPr>
            <a:picLocks noGrp="1" noChangeAspect="1"/>
          </p:cNvPicPr>
          <p:nvPr isPhoto="1"/>
        </p:nvPicPr>
        <p:blipFill>
          <a:blip r:embed="rId5">
            <a:lum/>
          </a:blip>
          <a:stretch>
            <a:fillRect/>
          </a:stretch>
        </p:blipFill>
        <p:spPr>
          <a:xfrm>
            <a:off x="5000628" y="142858"/>
            <a:ext cx="3143272" cy="4802803"/>
          </a:xfrm>
          <a:prstGeom prst="rect">
            <a:avLst/>
          </a:prstGeom>
          <a:ln w="88900" cap="sq" cmpd="thickThin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6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6">
              <a:lum bright="-2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74fdf782120f4e77d63cbdfc5e065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142858"/>
            <a:ext cx="3286148" cy="4822065"/>
          </a:xfrm>
          <a:prstGeom prst="rect">
            <a:avLst/>
          </a:prstGeom>
          <a:ln w="88900" cap="sq" cmpd="thickThin">
            <a:solidFill>
              <a:srgbClr val="66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207803ed7f43e3c46a50a2b36f27edbe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286380" y="142858"/>
            <a:ext cx="2857520" cy="4862669"/>
          </a:xfrm>
          <a:prstGeom prst="rect">
            <a:avLst/>
          </a:prstGeom>
          <a:ln w="88900" cap="sq" cmpd="thickThin">
            <a:solidFill>
              <a:srgbClr val="66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BC9F64">
                  <a:shade val="67500"/>
                  <a:satMod val="115000"/>
                </a:srgbClr>
              </a:gs>
              <a:gs pos="100000">
                <a:srgbClr val="BC9F64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>
            <a:gsLst>
              <a:gs pos="0">
                <a:schemeClr val="tx1"/>
              </a:gs>
              <a:gs pos="50000">
                <a:srgbClr val="BC9F64">
                  <a:shade val="67500"/>
                  <a:satMod val="115000"/>
                </a:srgbClr>
              </a:gs>
              <a:gs pos="100000">
                <a:srgbClr val="BC9F64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94b96a2848a619a6c242dccb5c335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85720" y="1785932"/>
            <a:ext cx="42862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Lo interesante de esta técnica es que permite crear imágenes sorprendentes y únicas que pueden evocar diferentes emociones en el espectador. Se puede lograr una gran variedad de efectos, desde imágenes surrealistas y abstractas hasta imágenes realistas y naturales.</a:t>
            </a:r>
          </a:p>
          <a:p>
            <a:endParaRPr lang="es-PE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9d1cb90fe42cde18c39f8d14f1f66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214296"/>
            <a:ext cx="3143272" cy="4786346"/>
          </a:xfrm>
          <a:prstGeom prst="rect">
            <a:avLst/>
          </a:prstGeom>
          <a:ln w="88900" cap="sq" cmpd="thickThin">
            <a:solidFill>
              <a:schemeClr val="bg2">
                <a:lumMod val="1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3 Imagen" descr="151f3680f7ffbf965444a11bd019b9dc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000628" y="214296"/>
            <a:ext cx="3143271" cy="4758501"/>
          </a:xfrm>
          <a:prstGeom prst="rect">
            <a:avLst/>
          </a:prstGeom>
          <a:ln w="88900" cap="sq" cmpd="thickThin">
            <a:solidFill>
              <a:schemeClr val="bg2">
                <a:lumMod val="1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14000">
                <a:schemeClr val="bg2">
                  <a:lumMod val="25000"/>
                </a:schemeClr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>
            <a:gsLst>
              <a:gs pos="14000">
                <a:schemeClr val="bg2">
                  <a:lumMod val="25000"/>
                </a:schemeClr>
              </a:gs>
              <a:gs pos="50000">
                <a:srgbClr val="FFCCFF">
                  <a:shade val="67500"/>
                  <a:satMod val="115000"/>
                </a:srgbClr>
              </a:gs>
              <a:gs pos="100000">
                <a:srgbClr val="FFCCFF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9772cb52e6968bd82a0c5f1dab0ef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000628" y="214296"/>
            <a:ext cx="3143272" cy="4786346"/>
          </a:xfrm>
          <a:prstGeom prst="rect">
            <a:avLst/>
          </a:prstGeom>
          <a:ln w="88900" cap="sq" cmpd="thickThin">
            <a:solidFill>
              <a:schemeClr val="tx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a6ff0be30372b76d71b21949d09a82af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214296"/>
            <a:ext cx="3143272" cy="4754190"/>
          </a:xfrm>
          <a:prstGeom prst="rect">
            <a:avLst/>
          </a:prstGeom>
          <a:ln w="88900" cap="sq" cmpd="thickThin">
            <a:solidFill>
              <a:schemeClr val="tx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rgbClr val="003192">
                  <a:shade val="67500"/>
                  <a:satMod val="115000"/>
                </a:srgbClr>
              </a:gs>
              <a:gs pos="100000">
                <a:srgbClr val="003192">
                  <a:shade val="100000"/>
                  <a:satMod val="115000"/>
                </a:srgbClr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41312a1bae8eed500595a79f816f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786314" y="1428742"/>
            <a:ext cx="40719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El proceso de crear una fotografía de doble exposición puede ser desafiante, ya que implica combinar dos o más imágenes de forma que parecen una sola. Para ello, el fotógrafo debe tener un buen ojo para la composición y la creatividad necesaria para experimentar con diferentes combinaciones de imágenes.</a:t>
            </a:r>
          </a:p>
          <a:p>
            <a:endParaRPr lang="es-PE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7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21ea23df61feb591e0df24d57dbb27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142858"/>
            <a:ext cx="3143272" cy="4857784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e7964e4dfa0f5e1d44d68b82e4a127ed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000628" y="142858"/>
            <a:ext cx="3164086" cy="4786346"/>
          </a:xfrm>
          <a:prstGeom prst="rect">
            <a:avLst/>
          </a:prstGeom>
          <a:ln w="889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2981a1983baaccd499a7fdd2a77086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142858"/>
            <a:ext cx="3286147" cy="485778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eaf064c31192d061caf8ba32f24458ca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072066" y="142858"/>
            <a:ext cx="3071834" cy="4888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rgbClr val="000000"/>
              </a:gs>
              <a:gs pos="50000">
                <a:srgbClr val="CD5715">
                  <a:shade val="67500"/>
                  <a:satMod val="115000"/>
                </a:srgbClr>
              </a:gs>
              <a:gs pos="100000">
                <a:srgbClr val="CD571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rgbClr val="140700"/>
              </a:gs>
              <a:gs pos="50000">
                <a:srgbClr val="CD5715">
                  <a:shade val="67500"/>
                  <a:satMod val="115000"/>
                </a:srgbClr>
              </a:gs>
              <a:gs pos="100000">
                <a:srgbClr val="CD571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0d99b8ef665d50d7581a5bff0783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1"/>
            <a:ext cx="9144000" cy="513805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57158" y="1428742"/>
            <a:ext cx="37862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A pesar de los desafíos, la fotografía de doble exposición ofrece muchas posibilidades creativas, especialmente cuando se combinan diferentes elementos como la naturaleza, las personas y la arquitectura. También se pueden utilizar diferentes técnicas de, como la exposición múltiple, la exposición doble y la exposición con flash.</a:t>
            </a:r>
          </a:p>
          <a:p>
            <a:endParaRPr lang="es-PE" b="1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c846ac460ef24053a2840984dd9f8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214296"/>
            <a:ext cx="3214709" cy="471490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db842cfc4da31b0837d1f015fe89dcd3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4714876" y="214296"/>
            <a:ext cx="3381135" cy="4714908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0000"/>
                  <a:lumOff val="80000"/>
                </a:schemeClr>
              </a:gs>
              <a:gs pos="50000">
                <a:schemeClr val="tx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tx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79d1bd6a1ec2eb66ed7e54e2123fc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786314" y="214296"/>
            <a:ext cx="3347249" cy="4681715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91ed1de7e8d7b27e873c14a3e1d0edca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214296"/>
            <a:ext cx="3328004" cy="4706925"/>
          </a:xfrm>
          <a:prstGeom prst="rect">
            <a:avLst/>
          </a:prstGeom>
          <a:ln w="889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50000">
                <a:srgbClr val="FFD5FF">
                  <a:shade val="67500"/>
                  <a:satMod val="115000"/>
                </a:srgbClr>
              </a:gs>
              <a:gs pos="100000">
                <a:srgbClr val="FFD5FF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95bb938e652864122c4ba69ccf51ea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857752" y="1500180"/>
            <a:ext cx="400052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En resumen, la fotografía de doble exposición es una técnica fotográfica fascinante que ofrece muchas posibilidades creativas y puede producir imágenes sorprendentes y únicas. </a:t>
            </a:r>
          </a:p>
          <a:p>
            <a:endParaRPr lang="es-PE" b="1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5ca9501365fde0aa3e7dc7fc8941e0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142858"/>
            <a:ext cx="3000396" cy="4800600"/>
          </a:xfrm>
          <a:prstGeom prst="rect">
            <a:avLst/>
          </a:prstGeom>
          <a:ln w="88900" cap="sq" cmpd="thickThin">
            <a:solidFill>
              <a:srgbClr val="66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d53c9eefe5d5c4fdda18bbc25f720a16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5000628" y="142858"/>
            <a:ext cx="3143272" cy="4786346"/>
          </a:xfrm>
          <a:prstGeom prst="rect">
            <a:avLst/>
          </a:prstGeom>
          <a:ln w="88900" cap="sq" cmpd="thickThin">
            <a:solidFill>
              <a:srgbClr val="6633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cb7906417e56f86821b3d69f9946edc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4929190" y="142858"/>
            <a:ext cx="3185151" cy="4857784"/>
          </a:xfrm>
          <a:prstGeom prst="rect">
            <a:avLst/>
          </a:prstGeom>
          <a:ln w="88900" cap="sq" cmpd="thickThin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f5fb71baa890246fc5a736d5106cb6a6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142858"/>
            <a:ext cx="3143272" cy="4791228"/>
          </a:xfrm>
          <a:prstGeom prst="rect">
            <a:avLst/>
          </a:prstGeom>
          <a:ln w="88900" cap="sq" cmpd="thickThin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chemeClr val="tx1">
                  <a:lumMod val="95000"/>
                  <a:lumOff val="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>
            <a:gsLst>
              <a:gs pos="0">
                <a:schemeClr val="tx1">
                  <a:lumMod val="95000"/>
                  <a:lumOff val="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00460f21e0f227e949cae952e1673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000100" y="928676"/>
            <a:ext cx="52149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/>
              <a:t>Aunque puede ser un desafío para los fotógrafos, puede ser una forma emocionante de experimentar con la fotografía y explorar nuevas formas de expresión artística.</a:t>
            </a:r>
          </a:p>
          <a:p>
            <a:r>
              <a:rPr lang="es-PE" b="1" dirty="0" smtClean="0"/>
              <a:t> </a:t>
            </a:r>
          </a:p>
          <a:p>
            <a:endParaRPr lang="es-PE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95b05f8aaa6ac4ca1790412f2591e8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5143504" y="214296"/>
            <a:ext cx="3000396" cy="4675035"/>
          </a:xfrm>
          <a:prstGeom prst="rect">
            <a:avLst/>
          </a:prstGeom>
          <a:ln w="88900" cap="sq" cmpd="thickThin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2 Imagen" descr="21eff412fd39b9061cba4b6f7c0bfe53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1142976" y="214296"/>
            <a:ext cx="3078556" cy="4680665"/>
          </a:xfrm>
          <a:prstGeom prst="rect">
            <a:avLst/>
          </a:prstGeom>
          <a:ln w="88900" cap="sq" cmpd="thickThin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rgbClr val="FF66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>
            <a:blip r:embed="rId5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 flip="none" rotWithShape="1">
            <a:gsLst>
              <a:gs pos="0">
                <a:srgbClr val="FF6600"/>
              </a:gs>
              <a:gs pos="64999">
                <a:srgbClr val="F0EBD5"/>
              </a:gs>
              <a:gs pos="100000">
                <a:srgbClr val="D1C39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d4e99a9e6902f41eacecafc5b3a63b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1142976" y="142858"/>
            <a:ext cx="3211523" cy="4786346"/>
          </a:xfrm>
          <a:prstGeom prst="rect">
            <a:avLst/>
          </a:prstGeom>
          <a:ln w="88900" cap="sq" cmpd="thickThin">
            <a:solidFill>
              <a:srgbClr val="66003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5 Imagen" descr="3a1e7609dc878f459969cea9b681a38e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4714876" y="142858"/>
            <a:ext cx="3412484" cy="4786346"/>
          </a:xfrm>
          <a:prstGeom prst="rect">
            <a:avLst/>
          </a:prstGeom>
          <a:ln w="88900" cap="sq" cmpd="thickThin">
            <a:solidFill>
              <a:srgbClr val="660033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3 Triángulo rectángulo"/>
          <p:cNvSpPr/>
          <p:nvPr/>
        </p:nvSpPr>
        <p:spPr>
          <a:xfrm flipV="1">
            <a:off x="0" y="0"/>
            <a:ext cx="1071538" cy="5143500"/>
          </a:xfrm>
          <a:prstGeom prst="rtTriangl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071538" cy="5143500"/>
          </a:xfrm>
          <a:prstGeom prst="rtTriangle">
            <a:avLst/>
          </a:prstGeom>
          <a:gradFill flip="none" rotWithShape="1">
            <a:gsLst>
              <a:gs pos="0">
                <a:srgbClr val="FF669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8215338" y="0"/>
            <a:ext cx="928662" cy="5143500"/>
          </a:xfrm>
          <a:prstGeom prst="rtTriangle">
            <a:avLst/>
          </a:prstGeom>
          <a:blipFill>
            <a:blip r:embed="rId5"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8215338" y="0"/>
            <a:ext cx="928662" cy="5143500"/>
          </a:xfrm>
          <a:prstGeom prst="rtTriangle">
            <a:avLst/>
          </a:prstGeom>
          <a:gradFill>
            <a:gsLst>
              <a:gs pos="0">
                <a:srgbClr val="FF6699"/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9" name="8 Imagen" descr="cooltext434754516557931.png"/>
          <p:cNvPicPr>
            <a:picLocks noChangeAspect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215338" y="4429138"/>
            <a:ext cx="783238" cy="472299"/>
          </a:xfrm>
          <a:prstGeom prst="rect">
            <a:avLst/>
          </a:prstGeom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2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ok d e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5">
      <a:majorFont>
        <a:latin typeface="Monotype Corsiva"/>
        <a:ea typeface=""/>
        <a:cs typeface=""/>
      </a:majorFont>
      <a:minorFont>
        <a:latin typeface="Monotype Corsi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ok d e </Template>
  <TotalTime>0</TotalTime>
  <Words>495</Words>
  <Application>Microsoft Office PowerPoint</Application>
  <PresentationFormat>Presentación en pantalla (16:9)</PresentationFormat>
  <Paragraphs>19</Paragraphs>
  <Slides>33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Presentación2 ok d e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2023-05-02T21:47:49Z</dcterms:created>
  <dcterms:modified xsi:type="dcterms:W3CDTF">2023-05-02T21:57:45Z</dcterms:modified>
</cp:coreProperties>
</file>