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99" r:id="rId3"/>
    <p:sldId id="309" r:id="rId4"/>
    <p:sldId id="257" r:id="rId5"/>
    <p:sldId id="303" r:id="rId6"/>
    <p:sldId id="259" r:id="rId7"/>
    <p:sldId id="310" r:id="rId8"/>
    <p:sldId id="304" r:id="rId9"/>
    <p:sldId id="258" r:id="rId10"/>
    <p:sldId id="264" r:id="rId11"/>
    <p:sldId id="311" r:id="rId12"/>
    <p:sldId id="265" r:id="rId13"/>
    <p:sldId id="266" r:id="rId14"/>
    <p:sldId id="277" r:id="rId15"/>
    <p:sldId id="312" r:id="rId16"/>
    <p:sldId id="268" r:id="rId17"/>
    <p:sldId id="270" r:id="rId18"/>
    <p:sldId id="305" r:id="rId19"/>
    <p:sldId id="279" r:id="rId20"/>
    <p:sldId id="281" r:id="rId21"/>
    <p:sldId id="283" r:id="rId22"/>
    <p:sldId id="284" r:id="rId23"/>
    <p:sldId id="285" r:id="rId24"/>
    <p:sldId id="286" r:id="rId25"/>
    <p:sldId id="288" r:id="rId26"/>
    <p:sldId id="290" r:id="rId27"/>
    <p:sldId id="293" r:id="rId28"/>
    <p:sldId id="302" r:id="rId29"/>
    <p:sldId id="306" r:id="rId30"/>
    <p:sldId id="297" r:id="rId31"/>
    <p:sldId id="307" r:id="rId32"/>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7vf29M+GbGJ2/uSx2o2qqQ" hashData="DhpVHZMCmLYmLywIl+B3cjSDpp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0000FF"/>
    <a:srgbClr val="009900"/>
    <a:srgbClr val="004C00"/>
    <a:srgbClr val="3366FF"/>
    <a:srgbClr val="00007A"/>
    <a:srgbClr val="0033CC"/>
    <a:srgbClr val="000076"/>
    <a:srgbClr val="996633"/>
    <a:srgbClr val="CC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4681" autoAdjust="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19556FD7-B76F-44B4-A068-66DD99E24457}" type="datetimeFigureOut">
              <a:rPr lang="es-PE" smtClean="0"/>
              <a:pPr/>
              <a:t>22/06/2019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12E41D5-F236-49D0-914B-6AC2DD799FB6}"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9556FD7-B76F-44B4-A068-66DD99E24457}" type="datetimeFigureOut">
              <a:rPr lang="es-PE" smtClean="0"/>
              <a:pPr/>
              <a:t>22/06/2019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12E41D5-F236-49D0-914B-6AC2DD799FB6}"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9556FD7-B76F-44B4-A068-66DD99E24457}" type="datetimeFigureOut">
              <a:rPr lang="es-PE" smtClean="0"/>
              <a:pPr/>
              <a:t>22/06/2019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12E41D5-F236-49D0-914B-6AC2DD799FB6}"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19556FD7-B76F-44B4-A068-66DD99E24457}" type="datetimeFigureOut">
              <a:rPr lang="es-PE" smtClean="0"/>
              <a:pPr/>
              <a:t>22/06/2019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12E41D5-F236-49D0-914B-6AC2DD799FB6}"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19556FD7-B76F-44B4-A068-66DD99E24457}" type="datetimeFigureOut">
              <a:rPr lang="es-PE" smtClean="0"/>
              <a:pPr/>
              <a:t>22/06/2019</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A12E41D5-F236-49D0-914B-6AC2DD799FB6}"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19556FD7-B76F-44B4-A068-66DD99E24457}" type="datetimeFigureOut">
              <a:rPr lang="es-PE" smtClean="0"/>
              <a:pPr/>
              <a:t>22/06/2019</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A12E41D5-F236-49D0-914B-6AC2DD799FB6}"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9556FD7-B76F-44B4-A068-66DD99E24457}" type="datetimeFigureOut">
              <a:rPr lang="es-PE" smtClean="0"/>
              <a:pPr/>
              <a:t>22/06/2019</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A12E41D5-F236-49D0-914B-6AC2DD799FB6}"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9556FD7-B76F-44B4-A068-66DD99E24457}" type="datetimeFigureOut">
              <a:rPr lang="es-PE" smtClean="0"/>
              <a:pPr/>
              <a:t>22/06/2019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12E41D5-F236-49D0-914B-6AC2DD799FB6}"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9556FD7-B76F-44B4-A068-66DD99E24457}" type="datetimeFigureOut">
              <a:rPr lang="es-PE" smtClean="0"/>
              <a:pPr/>
              <a:t>22/06/2019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12E41D5-F236-49D0-914B-6AC2DD799FB6}"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9556FD7-B76F-44B4-A068-66DD99E24457}" type="datetimeFigureOut">
              <a:rPr lang="es-PE" smtClean="0"/>
              <a:pPr/>
              <a:t>22/06/2019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12E41D5-F236-49D0-914B-6AC2DD799FB6}"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9556FD7-B76F-44B4-A068-66DD99E24457}" type="datetimeFigureOut">
              <a:rPr lang="es-PE" smtClean="0"/>
              <a:pPr/>
              <a:t>22/06/2019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12E41D5-F236-49D0-914B-6AC2DD799FB6}"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9556FD7-B76F-44B4-A068-66DD99E24457}" type="datetimeFigureOut">
              <a:rPr lang="es-PE" smtClean="0"/>
              <a:pPr/>
              <a:t>22/06/2019</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12E41D5-F236-49D0-914B-6AC2DD799FB6}"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gif"/></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gif"/></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9.gif"/></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22.gif"/></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25.gif"/></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28.gif"/></Relationships>
</file>

<file path=ppt/slides/_rels/slide1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9.gif"/></Relationships>
</file>

<file path=ppt/slides/_rels/slide1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33.gif"/></Relationships>
</file>

<file path=ppt/slides/_rels/slide1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9.gif"/></Relationships>
</file>

<file path=ppt/slides/_rels/slide1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38.gif"/></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9.gif"/></Relationships>
</file>

<file path=ppt/slides/_rels/slide1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43.gif"/></Relationships>
</file>

<file path=ppt/slides/_rels/slide1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9.gif"/></Relationships>
</file>

<file path=ppt/slides/_rels/slide1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48.gif"/></Relationships>
</file>

<file path=ppt/slides/_rels/slide2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51.gif"/></Relationships>
</file>

<file path=ppt/slides/_rels/slide2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54.gif"/></Relationships>
</file>

<file path=ppt/slides/_rels/slide2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57.gif"/></Relationships>
</file>

<file path=ppt/slides/_rels/slide2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9.gif"/></Relationships>
</file>

<file path=ppt/slides/_rels/slide2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9.gif"/><Relationship Id="rId4" Type="http://schemas.openxmlformats.org/officeDocument/2006/relationships/image" Target="../media/image62.gif"/></Relationships>
</file>

<file path=ppt/slides/_rels/slide25.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28.gif"/></Relationships>
</file>

<file path=ppt/slides/_rels/slide26.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6.gif"/></Relationships>
</file>

<file path=ppt/slides/_rels/slide27.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9.gif"/><Relationship Id="rId4" Type="http://schemas.openxmlformats.org/officeDocument/2006/relationships/image" Target="../media/image69.gif"/></Relationships>
</file>

<file path=ppt/slides/_rels/slide28.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72.gif"/></Relationships>
</file>

<file path=ppt/slides/_rels/slide29.xml.rels><?xml version="1.0" encoding="UTF-8" standalone="yes"?>
<Relationships xmlns="http://schemas.openxmlformats.org/package/2006/relationships"><Relationship Id="rId3" Type="http://schemas.openxmlformats.org/officeDocument/2006/relationships/image" Target="../media/image74.jpeg"/><Relationship Id="rId7" Type="http://schemas.openxmlformats.org/officeDocument/2006/relationships/image" Target="../media/image13.jpeg"/><Relationship Id="rId2" Type="http://schemas.openxmlformats.org/officeDocument/2006/relationships/image" Target="../media/image73.jpeg"/><Relationship Id="rId1" Type="http://schemas.openxmlformats.org/officeDocument/2006/relationships/slideLayout" Target="../slideLayouts/slideLayout7.xml"/><Relationship Id="rId6" Type="http://schemas.openxmlformats.org/officeDocument/2006/relationships/image" Target="../media/image76.jpeg"/><Relationship Id="rId5" Type="http://schemas.openxmlformats.org/officeDocument/2006/relationships/image" Target="../media/image75.png"/><Relationship Id="rId4" Type="http://schemas.openxmlformats.org/officeDocument/2006/relationships/image" Target="../media/image19.gif"/></Relationships>
</file>

<file path=ppt/slides/_rels/slide30.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82.png"/><Relationship Id="rId18" Type="http://schemas.openxmlformats.org/officeDocument/2006/relationships/image" Target="../media/image8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8.png"/><Relationship Id="rId11" Type="http://schemas.openxmlformats.org/officeDocument/2006/relationships/image" Target="../media/image81.png"/><Relationship Id="rId5" Type="http://schemas.openxmlformats.org/officeDocument/2006/relationships/hyperlink" Target="http://www.mispps.com/" TargetMode="External"/><Relationship Id="rId15" Type="http://schemas.openxmlformats.org/officeDocument/2006/relationships/image" Target="../media/image83.png"/><Relationship Id="rId10" Type="http://schemas.openxmlformats.org/officeDocument/2006/relationships/hyperlink" Target="https://www.facebook.com/mispps" TargetMode="External"/><Relationship Id="rId4" Type="http://schemas.openxmlformats.org/officeDocument/2006/relationships/image" Target="../media/image77.png"/><Relationship Id="rId9" Type="http://schemas.openxmlformats.org/officeDocument/2006/relationships/image" Target="../media/image8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stained-glass-painting-designs-flowers-www-imgkid__aHR0cHM6Ly9pLnBpbmltZy5jb20vb3JpZ2luYWxzL2EyL2VhL2QzL2EyZWFkM2VhNTNhOTM3MWQ4YzQzNjZmYWQ4MDNhYTYzLmpwZw==.jpg"/>
          <p:cNvPicPr>
            <a:picLocks noGrp="1" noChangeAspect="1"/>
          </p:cNvPicPr>
          <p:nvPr isPhoto="1"/>
        </p:nvPicPr>
        <p:blipFill>
          <a:blip r:embed="rId3">
            <a:lum/>
          </a:blip>
          <a:stretch>
            <a:fillRect/>
          </a:stretch>
        </p:blipFill>
        <p:spPr>
          <a:xfrm>
            <a:off x="500034" y="71419"/>
            <a:ext cx="2857519" cy="5000661"/>
          </a:xfrm>
          <a:prstGeom prst="rect">
            <a:avLst/>
          </a:prstGeom>
          <a:solidFill>
            <a:srgbClr val="FFFFFF">
              <a:shade val="85000"/>
            </a:srgbClr>
          </a:solidFill>
          <a:ln w="88900" cap="sq">
            <a:solidFill>
              <a:srgbClr val="0099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4 Imagen" descr="th.jpg"/>
          <p:cNvPicPr>
            <a:picLocks noGrp="1" noChangeAspect="1"/>
          </p:cNvPicPr>
          <p:nvPr isPhoto="1"/>
        </p:nvPicPr>
        <p:blipFill>
          <a:blip r:embed="rId4">
            <a:lum/>
          </a:blip>
          <a:stretch>
            <a:fillRect/>
          </a:stretch>
        </p:blipFill>
        <p:spPr>
          <a:xfrm>
            <a:off x="5715007" y="71420"/>
            <a:ext cx="2928959" cy="5000660"/>
          </a:xfrm>
          <a:prstGeom prst="rect">
            <a:avLst/>
          </a:prstGeom>
          <a:solidFill>
            <a:srgbClr val="FFFFFF">
              <a:shade val="85000"/>
            </a:srgbClr>
          </a:solidFill>
          <a:ln w="88900" cap="sq">
            <a:solidFill>
              <a:srgbClr val="0099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5 Rectángulo"/>
          <p:cNvSpPr/>
          <p:nvPr/>
        </p:nvSpPr>
        <p:spPr>
          <a:xfrm>
            <a:off x="0" y="0"/>
            <a:ext cx="428596" cy="5143500"/>
          </a:xfrm>
          <a:prstGeom prst="rect">
            <a:avLst/>
          </a:prstGeom>
          <a:blipFill dpi="0" rotWithShape="1">
            <a:blip r:embed="rId5"/>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8" name="7 Imagen" descr="cooltext328101060555288.png"/>
          <p:cNvPicPr>
            <a:picLocks noChangeAspect="1"/>
          </p:cNvPicPr>
          <p:nvPr/>
        </p:nvPicPr>
        <p:blipFill>
          <a:blip r:embed="rId6">
            <a:lum bright="30000" contrast="40000"/>
          </a:blip>
          <a:stretch>
            <a:fillRect/>
          </a:stretch>
        </p:blipFill>
        <p:spPr>
          <a:xfrm>
            <a:off x="3643306" y="1000114"/>
            <a:ext cx="1798422" cy="700856"/>
          </a:xfrm>
          <a:prstGeom prst="rect">
            <a:avLst/>
          </a:prstGeom>
        </p:spPr>
      </p:pic>
      <p:pic>
        <p:nvPicPr>
          <p:cNvPr id="9" name="8 Imagen" descr="cooltext328101078518907.png"/>
          <p:cNvPicPr>
            <a:picLocks noChangeAspect="1"/>
          </p:cNvPicPr>
          <p:nvPr/>
        </p:nvPicPr>
        <p:blipFill>
          <a:blip r:embed="rId7">
            <a:lum bright="30000" contrast="40000"/>
          </a:blip>
          <a:stretch>
            <a:fillRect/>
          </a:stretch>
        </p:blipFill>
        <p:spPr>
          <a:xfrm>
            <a:off x="4071934" y="2071684"/>
            <a:ext cx="1071570" cy="777990"/>
          </a:xfrm>
          <a:prstGeom prst="rect">
            <a:avLst/>
          </a:prstGeom>
        </p:spPr>
      </p:pic>
      <p:pic>
        <p:nvPicPr>
          <p:cNvPr id="10" name="9 Imagen" descr="cooltext328101091825491.png"/>
          <p:cNvPicPr>
            <a:picLocks noChangeAspect="1"/>
          </p:cNvPicPr>
          <p:nvPr/>
        </p:nvPicPr>
        <p:blipFill>
          <a:blip r:embed="rId8">
            <a:lum bright="30000" contrast="40000"/>
          </a:blip>
          <a:stretch>
            <a:fillRect/>
          </a:stretch>
        </p:blipFill>
        <p:spPr>
          <a:xfrm>
            <a:off x="3428992" y="3286130"/>
            <a:ext cx="2293572" cy="688721"/>
          </a:xfrm>
          <a:prstGeom prst="rect">
            <a:avLst/>
          </a:prstGeom>
        </p:spPr>
      </p:pic>
      <p:sp>
        <p:nvSpPr>
          <p:cNvPr id="13" name="12 Rectángulo"/>
          <p:cNvSpPr/>
          <p:nvPr/>
        </p:nvSpPr>
        <p:spPr>
          <a:xfrm>
            <a:off x="8715404" y="0"/>
            <a:ext cx="428596" cy="5143500"/>
          </a:xfrm>
          <a:prstGeom prst="rect">
            <a:avLst/>
          </a:prstGeom>
          <a:blipFill dpi="0" rotWithShape="1">
            <a:blip r:embed="rId5"/>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3794" name="Picture 2" descr="Rendered Image"/>
          <p:cNvPicPr>
            <a:picLocks noChangeAspect="1" noChangeArrowheads="1"/>
          </p:cNvPicPr>
          <p:nvPr/>
        </p:nvPicPr>
        <p:blipFill>
          <a:blip r:embed="rId9">
            <a:lum bright="20000" contrast="40000"/>
          </a:blip>
          <a:srcRect/>
          <a:stretch>
            <a:fillRect/>
          </a:stretch>
        </p:blipFill>
        <p:spPr bwMode="auto">
          <a:xfrm>
            <a:off x="3428992" y="4429138"/>
            <a:ext cx="2143124" cy="361951"/>
          </a:xfrm>
          <a:prstGeom prst="rect">
            <a:avLst/>
          </a:prstGeom>
          <a:noFill/>
        </p:spPr>
      </p:pic>
    </p:spTree>
  </p:cSld>
  <p:clrMapOvr>
    <a:masterClrMapping/>
  </p:clrMapOvr>
  <p:transition advTm="20000">
    <p:sndAc>
      <p:stSnd loop="1">
        <p:snd r:embed="rId2" name="Allura_-_Chris_Spheeris_-_MP3_mp3cut_net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Top)">
                                      <p:cBhvr>
                                        <p:cTn id="7" dur="2000"/>
                                        <p:tgtEl>
                                          <p:spTgt spid="8"/>
                                        </p:tgtEl>
                                      </p:cBhvr>
                                    </p:animEffect>
                                  </p:childTnLst>
                                </p:cTn>
                              </p:par>
                              <p:par>
                                <p:cTn id="8" presetID="12" presetClass="entr" presetSubtype="4"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slide(fromBottom)">
                                      <p:cBhvr>
                                        <p:cTn id="10" dur="2000"/>
                                        <p:tgtEl>
                                          <p:spTgt spid="9"/>
                                        </p:tgtEl>
                                      </p:cBhvr>
                                    </p:animEffect>
                                  </p:childTnLst>
                                </p:cTn>
                              </p:par>
                              <p:par>
                                <p:cTn id="11" presetID="12" presetClass="entr" presetSubtype="1"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slide(fromTop)">
                                      <p:cBhvr>
                                        <p:cTn id="13" dur="2000"/>
                                        <p:tgtEl>
                                          <p:spTgt spid="10"/>
                                        </p:tgtEl>
                                      </p:cBhvr>
                                    </p:animEffect>
                                  </p:childTnLst>
                                </p:cTn>
                              </p:par>
                              <p:par>
                                <p:cTn id="14" presetID="4" presetClass="entr" presetSubtype="3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box(out)">
                                      <p:cBhvr>
                                        <p:cTn id="16" dur="2000"/>
                                        <p:tgtEl>
                                          <p:spTgt spid="3"/>
                                        </p:tgtEl>
                                      </p:cBhvr>
                                    </p:animEffect>
                                  </p:childTnLst>
                                </p:cTn>
                              </p:par>
                              <p:par>
                                <p:cTn id="17" presetID="4" presetClass="entr" presetSubtype="3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ox(out)">
                                      <p:cBhvr>
                                        <p:cTn id="19" dur="2000"/>
                                        <p:tgtEl>
                                          <p:spTgt spid="5"/>
                                        </p:tgtEl>
                                      </p:cBhvr>
                                    </p:animEffect>
                                  </p:childTnLst>
                                </p:cTn>
                              </p:par>
                            </p:childTnLst>
                          </p:cTn>
                        </p:par>
                        <p:par>
                          <p:cTn id="20" fill="hold">
                            <p:stCondLst>
                              <p:cond delay="2000"/>
                            </p:stCondLst>
                            <p:childTnLst>
                              <p:par>
                                <p:cTn id="21" presetID="23" presetClass="entr" presetSubtype="528" fill="hold" nodeType="afterEffect">
                                  <p:stCondLst>
                                    <p:cond delay="0"/>
                                  </p:stCondLst>
                                  <p:childTnLst>
                                    <p:set>
                                      <p:cBhvr>
                                        <p:cTn id="22" dur="1" fill="hold">
                                          <p:stCondLst>
                                            <p:cond delay="0"/>
                                          </p:stCondLst>
                                        </p:cTn>
                                        <p:tgtEl>
                                          <p:spTgt spid="33794"/>
                                        </p:tgtEl>
                                        <p:attrNameLst>
                                          <p:attrName>style.visibility</p:attrName>
                                        </p:attrNameLst>
                                      </p:cBhvr>
                                      <p:to>
                                        <p:strVal val="visible"/>
                                      </p:to>
                                    </p:set>
                                    <p:anim calcmode="lin" valueType="num">
                                      <p:cBhvr>
                                        <p:cTn id="23" dur="2000" fill="hold"/>
                                        <p:tgtEl>
                                          <p:spTgt spid="33794"/>
                                        </p:tgtEl>
                                        <p:attrNameLst>
                                          <p:attrName>ppt_w</p:attrName>
                                        </p:attrNameLst>
                                      </p:cBhvr>
                                      <p:tavLst>
                                        <p:tav tm="0">
                                          <p:val>
                                            <p:fltVal val="0"/>
                                          </p:val>
                                        </p:tav>
                                        <p:tav tm="100000">
                                          <p:val>
                                            <p:strVal val="#ppt_w"/>
                                          </p:val>
                                        </p:tav>
                                      </p:tavLst>
                                    </p:anim>
                                    <p:anim calcmode="lin" valueType="num">
                                      <p:cBhvr>
                                        <p:cTn id="24" dur="2000" fill="hold"/>
                                        <p:tgtEl>
                                          <p:spTgt spid="33794"/>
                                        </p:tgtEl>
                                        <p:attrNameLst>
                                          <p:attrName>ppt_h</p:attrName>
                                        </p:attrNameLst>
                                      </p:cBhvr>
                                      <p:tavLst>
                                        <p:tav tm="0">
                                          <p:val>
                                            <p:fltVal val="0"/>
                                          </p:val>
                                        </p:tav>
                                        <p:tav tm="100000">
                                          <p:val>
                                            <p:strVal val="#ppt_h"/>
                                          </p:val>
                                        </p:tav>
                                      </p:tavLst>
                                    </p:anim>
                                    <p:anim calcmode="lin" valueType="num">
                                      <p:cBhvr>
                                        <p:cTn id="25" dur="2000" fill="hold"/>
                                        <p:tgtEl>
                                          <p:spTgt spid="33794"/>
                                        </p:tgtEl>
                                        <p:attrNameLst>
                                          <p:attrName>ppt_x</p:attrName>
                                        </p:attrNameLst>
                                      </p:cBhvr>
                                      <p:tavLst>
                                        <p:tav tm="0">
                                          <p:val>
                                            <p:fltVal val="0.5"/>
                                          </p:val>
                                        </p:tav>
                                        <p:tav tm="100000">
                                          <p:val>
                                            <p:strVal val="#ppt_x"/>
                                          </p:val>
                                        </p:tav>
                                      </p:tavLst>
                                    </p:anim>
                                    <p:anim calcmode="lin" valueType="num">
                                      <p:cBhvr>
                                        <p:cTn id="26" dur="2000" fill="hold"/>
                                        <p:tgtEl>
                                          <p:spTgt spid="3379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4C00"/>
        </a:solidFill>
        <a:effectLst/>
      </p:bgPr>
    </p:bg>
    <p:spTree>
      <p:nvGrpSpPr>
        <p:cNvPr id="1" name=""/>
        <p:cNvGrpSpPr/>
        <p:nvPr/>
      </p:nvGrpSpPr>
      <p:grpSpPr>
        <a:xfrm>
          <a:off x="0" y="0"/>
          <a:ext cx="0" cy="0"/>
          <a:chOff x="0" y="0"/>
          <a:chExt cx="0" cy="0"/>
        </a:xfrm>
      </p:grpSpPr>
      <p:sp>
        <p:nvSpPr>
          <p:cNvPr id="4" name="3 Marco"/>
          <p:cNvSpPr/>
          <p:nvPr/>
        </p:nvSpPr>
        <p:spPr>
          <a:xfrm>
            <a:off x="0" y="0"/>
            <a:ext cx="9144000" cy="5143500"/>
          </a:xfrm>
          <a:prstGeom prst="frame">
            <a:avLst>
              <a:gd name="adj1" fmla="val 26080"/>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prst="angle"/>
            </a:sp3d>
          </a:bodyPr>
          <a:lstStyle/>
          <a:p>
            <a:pPr algn="ctr"/>
            <a:endParaRPr lang="es-PE">
              <a:solidFill>
                <a:schemeClr val="tx1"/>
              </a:solidFill>
            </a:endParaRPr>
          </a:p>
        </p:txBody>
      </p:sp>
      <p:sp>
        <p:nvSpPr>
          <p:cNvPr id="5" name="4 CuadroTexto"/>
          <p:cNvSpPr txBox="1"/>
          <p:nvPr/>
        </p:nvSpPr>
        <p:spPr>
          <a:xfrm>
            <a:off x="1643042" y="1571618"/>
            <a:ext cx="5715040" cy="1815882"/>
          </a:xfrm>
          <a:prstGeom prst="rect">
            <a:avLst/>
          </a:prstGeom>
          <a:noFill/>
        </p:spPr>
        <p:txBody>
          <a:bodyPr wrap="square" rtlCol="0">
            <a:spAutoFit/>
          </a:bodyPr>
          <a:lstStyle/>
          <a:p>
            <a:pPr algn="ctr" fontAlgn="base"/>
            <a:r>
              <a:rPr lang="es-PE" sz="1600" dirty="0" smtClean="0">
                <a:solidFill>
                  <a:srgbClr val="FFFF00"/>
                </a:solidFill>
                <a:effectLst>
                  <a:outerShdw blurRad="38100" dist="38100" dir="2700000" algn="tl">
                    <a:srgbClr val="000000">
                      <a:alpha val="43137"/>
                    </a:srgbClr>
                  </a:outerShdw>
                </a:effectLst>
              </a:rPr>
              <a:t>El vidrio artístico en cualquiera de sus expresiones es un medio poderoso que se integra fácilmente en la esencia de un edificio ya sea residencial o público. Muy a menudo convierte un espacio en un rincón cálido y acogedor por medio de la luz que se filtra creando sombras o manchas multicolores que cambian de acuerdo con los cambios climáticos o con los matices de la luz diurna. En el ventanal artístico o vitral también puede estar ausente el color o ser monocromático pero igual crea una atmósfera atractiva mediante el uso de patrones de línea o de estructuras animadas.</a:t>
            </a:r>
            <a:endParaRPr lang="es-PE" sz="1600" b="1" dirty="0">
              <a:solidFill>
                <a:srgbClr val="FFFF00"/>
              </a:solidFill>
              <a:effectLst>
                <a:outerShdw blurRad="38100" dist="38100" dir="2700000" algn="tl">
                  <a:srgbClr val="000000">
                    <a:alpha val="43137"/>
                  </a:srgbClr>
                </a:outerShdw>
              </a:effectLst>
            </a:endParaRPr>
          </a:p>
        </p:txBody>
      </p:sp>
      <p:sp>
        <p:nvSpPr>
          <p:cNvPr id="6" name="5 Marco"/>
          <p:cNvSpPr/>
          <p:nvPr/>
        </p:nvSpPr>
        <p:spPr>
          <a:xfrm>
            <a:off x="1285852" y="1214428"/>
            <a:ext cx="6500858" cy="2571768"/>
          </a:xfrm>
          <a:prstGeom prst="frame">
            <a:avLst>
              <a:gd name="adj1" fmla="val 5673"/>
            </a:avLst>
          </a:prstGeom>
          <a:blipFill dpi="0" rotWithShape="1">
            <a:blip r:embed="rId3"/>
            <a:srcRect/>
            <a:tile tx="0" ty="0" sx="100000" sy="100000" flip="none" algn="tl"/>
          </a:blipFill>
          <a:ln>
            <a:no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ea3d0366cce81e74364ced2ee785d5f.jpg"/>
          <p:cNvPicPr>
            <a:picLocks noGrp="1" noChangeAspect="1"/>
          </p:cNvPicPr>
          <p:nvPr isPhoto="1"/>
        </p:nvPicPr>
        <p:blipFill>
          <a:blip r:embed="rId2">
            <a:lum/>
          </a:blip>
          <a:srcRect l="2026" t="1389" r="2746" b="1389"/>
          <a:stretch>
            <a:fillRect/>
          </a:stretch>
        </p:blipFill>
        <p:spPr>
          <a:xfrm>
            <a:off x="571472" y="142858"/>
            <a:ext cx="3286148" cy="4857784"/>
          </a:xfrm>
          <a:prstGeom prst="rect">
            <a:avLst/>
          </a:prstGeom>
          <a:ln w="88900" cap="sq" cmpd="thickThin">
            <a:solidFill>
              <a:srgbClr val="996633"/>
            </a:solidFill>
            <a:prstDash val="solid"/>
            <a:miter lim="800000"/>
          </a:ln>
          <a:effectLst>
            <a:innerShdw blurRad="76200">
              <a:srgbClr val="000000"/>
            </a:innerShdw>
          </a:effectLst>
        </p:spPr>
      </p:pic>
      <p:pic>
        <p:nvPicPr>
          <p:cNvPr id="3" name="2 Imagen" descr="543d044cc5568422b7b6bf32ddec1d93.jpg"/>
          <p:cNvPicPr>
            <a:picLocks noGrp="1" noChangeAspect="1"/>
          </p:cNvPicPr>
          <p:nvPr isPhoto="1"/>
        </p:nvPicPr>
        <p:blipFill>
          <a:blip r:embed="rId3">
            <a:lum/>
          </a:blip>
          <a:stretch>
            <a:fillRect/>
          </a:stretch>
        </p:blipFill>
        <p:spPr>
          <a:xfrm>
            <a:off x="5286380" y="142858"/>
            <a:ext cx="3257560" cy="4895941"/>
          </a:xfrm>
          <a:prstGeom prst="rect">
            <a:avLst/>
          </a:prstGeom>
          <a:ln w="88900" cap="sq" cmpd="thickThin">
            <a:solidFill>
              <a:srgbClr val="996633"/>
            </a:solidFill>
            <a:prstDash val="solid"/>
            <a:miter lim="800000"/>
          </a:ln>
          <a:effectLst>
            <a:innerShdw blurRad="76200">
              <a:srgbClr val="000000"/>
            </a:innerShdw>
          </a:effectLst>
        </p:spPr>
      </p:pic>
      <p:sp>
        <p:nvSpPr>
          <p:cNvPr id="4" name="3 Rectángulo"/>
          <p:cNvSpPr/>
          <p:nvPr/>
        </p:nvSpPr>
        <p:spPr>
          <a:xfrm flipH="1">
            <a:off x="0" y="0"/>
            <a:ext cx="428596"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643966" y="0"/>
            <a:ext cx="500034"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4000496" y="0"/>
            <a:ext cx="1143008"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374e0f15e819a5b7c24f043822b3372.jpg"/>
          <p:cNvPicPr>
            <a:picLocks noChangeAspect="1"/>
          </p:cNvPicPr>
          <p:nvPr/>
        </p:nvPicPr>
        <p:blipFill>
          <a:blip r:embed="rId2"/>
          <a:stretch>
            <a:fillRect/>
          </a:stretch>
        </p:blipFill>
        <p:spPr>
          <a:xfrm>
            <a:off x="5500694" y="142858"/>
            <a:ext cx="2786081" cy="4857784"/>
          </a:xfrm>
          <a:prstGeom prst="rect">
            <a:avLst/>
          </a:prstGeom>
          <a:solidFill>
            <a:srgbClr val="FFFFFF">
              <a:shade val="85000"/>
            </a:srgbClr>
          </a:solidFill>
          <a:ln w="88900" cap="sq">
            <a:solidFill>
              <a:srgbClr val="00B05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2 Imagen" descr="86876984abddf082fd4e0de700c3e299.jpg"/>
          <p:cNvPicPr>
            <a:picLocks noChangeAspect="1"/>
          </p:cNvPicPr>
          <p:nvPr/>
        </p:nvPicPr>
        <p:blipFill>
          <a:blip r:embed="rId3"/>
          <a:stretch>
            <a:fillRect/>
          </a:stretch>
        </p:blipFill>
        <p:spPr>
          <a:xfrm>
            <a:off x="857224" y="142858"/>
            <a:ext cx="3047057" cy="4857784"/>
          </a:xfrm>
          <a:prstGeom prst="rect">
            <a:avLst/>
          </a:prstGeom>
          <a:solidFill>
            <a:srgbClr val="FFFFFF">
              <a:shade val="85000"/>
            </a:srgbClr>
          </a:solidFill>
          <a:ln w="88900" cap="sq">
            <a:solidFill>
              <a:srgbClr val="00B05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3 Rectángulo"/>
          <p:cNvSpPr/>
          <p:nvPr/>
        </p:nvSpPr>
        <p:spPr>
          <a:xfrm>
            <a:off x="4000496" y="0"/>
            <a:ext cx="1428760"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785786"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358214" y="0"/>
            <a:ext cx="785786"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285788"/>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c2eb3e1302808469b28be9225f3d05d--stained-glass-art-stained-glass-patterns.jpg"/>
          <p:cNvPicPr>
            <a:picLocks noGrp="1" noChangeAspect="1"/>
          </p:cNvPicPr>
          <p:nvPr isPhoto="1"/>
        </p:nvPicPr>
        <p:blipFill>
          <a:blip r:embed="rId2" cstate="print">
            <a:lum/>
          </a:blip>
          <a:stretch>
            <a:fillRect/>
          </a:stretch>
        </p:blipFill>
        <p:spPr>
          <a:xfrm>
            <a:off x="5500694" y="142858"/>
            <a:ext cx="2857702" cy="4857784"/>
          </a:xfrm>
          <a:prstGeom prst="rect">
            <a:avLst/>
          </a:prstGeom>
          <a:solidFill>
            <a:srgbClr val="FFFFFF">
              <a:shade val="85000"/>
            </a:srgbClr>
          </a:solidFill>
          <a:ln w="88900" cap="sq">
            <a:solidFill>
              <a:srgbClr val="C0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2 Imagen" descr="1de4b875b7ddb3b00cfa0a67cbd1cca8.jpg"/>
          <p:cNvPicPr>
            <a:picLocks noGrp="1" noChangeAspect="1"/>
          </p:cNvPicPr>
          <p:nvPr isPhoto="1"/>
        </p:nvPicPr>
        <p:blipFill>
          <a:blip r:embed="rId3">
            <a:lum/>
          </a:blip>
          <a:stretch>
            <a:fillRect/>
          </a:stretch>
        </p:blipFill>
        <p:spPr>
          <a:xfrm>
            <a:off x="928662" y="142858"/>
            <a:ext cx="3308354" cy="4857784"/>
          </a:xfrm>
          <a:prstGeom prst="rect">
            <a:avLst/>
          </a:prstGeom>
          <a:solidFill>
            <a:srgbClr val="FFFFFF">
              <a:shade val="85000"/>
            </a:srgbClr>
          </a:solidFill>
          <a:ln w="88900" cap="sq">
            <a:solidFill>
              <a:srgbClr val="C0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3 Rectángulo"/>
          <p:cNvSpPr/>
          <p:nvPr/>
        </p:nvSpPr>
        <p:spPr>
          <a:xfrm>
            <a:off x="4357686" y="0"/>
            <a:ext cx="1071570" cy="5143500"/>
          </a:xfrm>
          <a:prstGeom prst="rect">
            <a:avLst/>
          </a:prstGeom>
          <a:blipFill dpi="0" rotWithShape="1">
            <a:blip r:embed="rId4">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785786" cy="5143500"/>
          </a:xfrm>
          <a:prstGeom prst="rect">
            <a:avLst/>
          </a:prstGeom>
          <a:blipFill dpi="0" rotWithShape="1">
            <a:blip r:embed="rId4">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429652" y="0"/>
            <a:ext cx="714348" cy="5143500"/>
          </a:xfrm>
          <a:prstGeom prst="rect">
            <a:avLst/>
          </a:prstGeom>
          <a:blipFill dpi="0" rotWithShape="1">
            <a:blip r:embed="rId4">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4C00"/>
        </a:solidFill>
        <a:effectLst/>
      </p:bgPr>
    </p:bg>
    <p:spTree>
      <p:nvGrpSpPr>
        <p:cNvPr id="1" name=""/>
        <p:cNvGrpSpPr/>
        <p:nvPr/>
      </p:nvGrpSpPr>
      <p:grpSpPr>
        <a:xfrm>
          <a:off x="0" y="0"/>
          <a:ext cx="0" cy="0"/>
          <a:chOff x="0" y="0"/>
          <a:chExt cx="0" cy="0"/>
        </a:xfrm>
      </p:grpSpPr>
      <p:sp>
        <p:nvSpPr>
          <p:cNvPr id="4" name="3 Marco"/>
          <p:cNvSpPr/>
          <p:nvPr/>
        </p:nvSpPr>
        <p:spPr>
          <a:xfrm>
            <a:off x="0" y="0"/>
            <a:ext cx="9144000" cy="5143500"/>
          </a:xfrm>
          <a:prstGeom prst="frame">
            <a:avLst>
              <a:gd name="adj1" fmla="val 26080"/>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prst="angle"/>
            </a:sp3d>
          </a:bodyPr>
          <a:lstStyle/>
          <a:p>
            <a:pPr algn="ctr"/>
            <a:endParaRPr lang="es-PE">
              <a:solidFill>
                <a:schemeClr val="tx1"/>
              </a:solidFill>
            </a:endParaRPr>
          </a:p>
        </p:txBody>
      </p:sp>
      <p:sp>
        <p:nvSpPr>
          <p:cNvPr id="3" name="2 CuadroTexto"/>
          <p:cNvSpPr txBox="1"/>
          <p:nvPr/>
        </p:nvSpPr>
        <p:spPr>
          <a:xfrm>
            <a:off x="1928794" y="1785932"/>
            <a:ext cx="5357850" cy="1600438"/>
          </a:xfrm>
          <a:prstGeom prst="rect">
            <a:avLst/>
          </a:prstGeom>
          <a:noFill/>
        </p:spPr>
        <p:txBody>
          <a:bodyPr wrap="square" rtlCol="0">
            <a:spAutoFit/>
          </a:bodyPr>
          <a:lstStyle/>
          <a:p>
            <a:pPr algn="ctr"/>
            <a:r>
              <a:rPr lang="es-PE" sz="1400" dirty="0" smtClean="0">
                <a:solidFill>
                  <a:srgbClr val="FFFF00"/>
                </a:solidFill>
                <a:effectLst>
                  <a:outerShdw blurRad="38100" dist="38100" dir="2700000" algn="tl">
                    <a:srgbClr val="000000">
                      <a:alpha val="43137"/>
                    </a:srgbClr>
                  </a:outerShdw>
                </a:effectLst>
              </a:rPr>
              <a:t>Son infinitas las variaciones arquitectónicas que se pueden lograr con el vidrio artístico. Se puede cambiar el exterior de un edificio con un vitral-mural que de día ilumina el interior y de noche el exterior. Un ejemplo de ello se muestra en el vitral “Árbol de vida” que se instaló en el 2006 en la entrada sur del edificio de la Clínica Bíblica. En este caso el diseño es figurativo. En otros casos el diseño se adapta al gusto y diseño específico del edificio.</a:t>
            </a:r>
          </a:p>
          <a:p>
            <a:pPr algn="ctr"/>
            <a:r>
              <a:rPr lang="es-PE" sz="1400" dirty="0" smtClean="0">
                <a:solidFill>
                  <a:srgbClr val="FFFF00"/>
                </a:solidFill>
                <a:effectLst>
                  <a:outerShdw blurRad="38100" dist="38100" dir="2700000" algn="tl">
                    <a:srgbClr val="000000">
                      <a:alpha val="43137"/>
                    </a:srgbClr>
                  </a:outerShdw>
                </a:effectLst>
              </a:rPr>
              <a:t>Otro rol que puede jugar el vidrio artístico es el de ocultar una vista poco llamativa desde adentro o de separar espacios internos física- mente pero no visualmente</a:t>
            </a:r>
            <a:r>
              <a:rPr lang="es-PE" sz="1400" dirty="0" smtClean="0"/>
              <a:t>.</a:t>
            </a:r>
            <a:endParaRPr lang="es-PE" sz="1400" dirty="0"/>
          </a:p>
        </p:txBody>
      </p:sp>
      <p:sp>
        <p:nvSpPr>
          <p:cNvPr id="5" name="4 Marco"/>
          <p:cNvSpPr/>
          <p:nvPr/>
        </p:nvSpPr>
        <p:spPr>
          <a:xfrm>
            <a:off x="1285852" y="1214428"/>
            <a:ext cx="6500858" cy="2571768"/>
          </a:xfrm>
          <a:prstGeom prst="frame">
            <a:avLst>
              <a:gd name="adj1" fmla="val 5673"/>
            </a:avLst>
          </a:prstGeom>
          <a:blipFill dpi="0" rotWithShape="1">
            <a:blip r:embed="rId3"/>
            <a:srcRect/>
            <a:tile tx="0" ty="0" sx="100000" sy="100000" flip="none" algn="tl"/>
          </a:blipFill>
          <a:ln>
            <a:no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bfa16bee0b98aae72fed1ada91510e6.jpg"/>
          <p:cNvPicPr>
            <a:picLocks noChangeAspect="1"/>
          </p:cNvPicPr>
          <p:nvPr/>
        </p:nvPicPr>
        <p:blipFill>
          <a:blip r:embed="rId2">
            <a:lum contrast="10000"/>
          </a:blip>
          <a:stretch>
            <a:fillRect/>
          </a:stretch>
        </p:blipFill>
        <p:spPr>
          <a:xfrm>
            <a:off x="5286380" y="142858"/>
            <a:ext cx="2865041" cy="4857766"/>
          </a:xfrm>
          <a:prstGeom prst="rect">
            <a:avLst/>
          </a:prstGeom>
          <a:ln w="88900" cap="sq" cmpd="thickThin">
            <a:solidFill>
              <a:schemeClr val="tx1">
                <a:lumMod val="85000"/>
              </a:schemeClr>
            </a:solidFill>
            <a:prstDash val="solid"/>
            <a:miter lim="800000"/>
          </a:ln>
          <a:effectLst>
            <a:innerShdw blurRad="76200">
              <a:srgbClr val="000000"/>
            </a:innerShdw>
          </a:effectLst>
          <a:scene3d>
            <a:camera prst="orthographicFront"/>
            <a:lightRig rig="threePt" dir="t"/>
          </a:scene3d>
          <a:sp3d>
            <a:bevelT prst="convex"/>
          </a:sp3d>
        </p:spPr>
      </p:pic>
      <p:pic>
        <p:nvPicPr>
          <p:cNvPr id="3" name="2 Imagen" descr="a3fbd194fba7f61576acab76538b327d.jpg"/>
          <p:cNvPicPr>
            <a:picLocks noChangeAspect="1"/>
          </p:cNvPicPr>
          <p:nvPr/>
        </p:nvPicPr>
        <p:blipFill>
          <a:blip r:embed="rId3">
            <a:lum contrast="10000"/>
          </a:blip>
          <a:stretch>
            <a:fillRect/>
          </a:stretch>
        </p:blipFill>
        <p:spPr>
          <a:xfrm>
            <a:off x="1071538" y="142858"/>
            <a:ext cx="2960600" cy="4857784"/>
          </a:xfrm>
          <a:prstGeom prst="rect">
            <a:avLst/>
          </a:prstGeom>
          <a:ln w="88900" cap="sq" cmpd="thickThin">
            <a:solidFill>
              <a:schemeClr val="tx1">
                <a:lumMod val="85000"/>
              </a:schemeClr>
            </a:solidFill>
            <a:prstDash val="solid"/>
            <a:miter lim="800000"/>
          </a:ln>
          <a:effectLst>
            <a:innerShdw blurRad="76200">
              <a:srgbClr val="000000"/>
            </a:innerShdw>
          </a:effectLst>
          <a:scene3d>
            <a:camera prst="orthographicFront"/>
            <a:lightRig rig="threePt" dir="t"/>
          </a:scene3d>
          <a:sp3d>
            <a:bevelT prst="convex"/>
          </a:sp3d>
        </p:spPr>
      </p:pic>
      <p:sp>
        <p:nvSpPr>
          <p:cNvPr id="4" name="3 Rectángulo"/>
          <p:cNvSpPr/>
          <p:nvPr/>
        </p:nvSpPr>
        <p:spPr>
          <a:xfrm>
            <a:off x="4071934" y="0"/>
            <a:ext cx="1143008"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10001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215338" y="0"/>
            <a:ext cx="928662"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2b0a732518f6ef9e2b3b09d7c5d10cfa.jpg"/>
          <p:cNvPicPr>
            <a:picLocks noChangeAspect="1"/>
          </p:cNvPicPr>
          <p:nvPr/>
        </p:nvPicPr>
        <p:blipFill>
          <a:blip r:embed="rId2"/>
          <a:stretch>
            <a:fillRect/>
          </a:stretch>
        </p:blipFill>
        <p:spPr>
          <a:xfrm>
            <a:off x="5143504" y="142858"/>
            <a:ext cx="2821890" cy="4857784"/>
          </a:xfrm>
          <a:prstGeom prst="rect">
            <a:avLst/>
          </a:prstGeom>
          <a:solidFill>
            <a:srgbClr val="FFFFFF">
              <a:shade val="85000"/>
            </a:srgbClr>
          </a:solidFill>
          <a:ln w="88900" cap="sq">
            <a:solidFill>
              <a:srgbClr val="006C3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convex"/>
            <a:contourClr>
              <a:srgbClr val="FFFFFF"/>
            </a:contourClr>
          </a:sp3d>
        </p:spPr>
      </p:pic>
      <p:pic>
        <p:nvPicPr>
          <p:cNvPr id="10" name="9 Imagen" descr="555b42b9bf333a1070c95f658604725e.jpg"/>
          <p:cNvPicPr>
            <a:picLocks noChangeAspect="1"/>
          </p:cNvPicPr>
          <p:nvPr/>
        </p:nvPicPr>
        <p:blipFill>
          <a:blip r:embed="rId3"/>
          <a:stretch>
            <a:fillRect/>
          </a:stretch>
        </p:blipFill>
        <p:spPr>
          <a:xfrm>
            <a:off x="1214414" y="142858"/>
            <a:ext cx="2832441" cy="4857784"/>
          </a:xfrm>
          <a:prstGeom prst="rect">
            <a:avLst/>
          </a:prstGeom>
          <a:solidFill>
            <a:srgbClr val="FFFFFF">
              <a:shade val="85000"/>
            </a:srgbClr>
          </a:solidFill>
          <a:ln w="88900" cap="sq">
            <a:solidFill>
              <a:srgbClr val="006C3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convex"/>
            <a:contourClr>
              <a:srgbClr val="FFFFFF"/>
            </a:contourClr>
          </a:sp3d>
        </p:spPr>
      </p:pic>
      <p:sp>
        <p:nvSpPr>
          <p:cNvPr id="4" name="3 Rectángulo"/>
          <p:cNvSpPr/>
          <p:nvPr/>
        </p:nvSpPr>
        <p:spPr>
          <a:xfrm>
            <a:off x="4286248" y="0"/>
            <a:ext cx="642942"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1142976"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8001024" y="0"/>
            <a:ext cx="1142976"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0d7643c1024fdaa17a8bfa82c655f35a.jpg"/>
          <p:cNvPicPr>
            <a:picLocks noChangeAspect="1"/>
          </p:cNvPicPr>
          <p:nvPr/>
        </p:nvPicPr>
        <p:blipFill>
          <a:blip r:embed="rId2" cstate="print"/>
          <a:stretch>
            <a:fillRect/>
          </a:stretch>
        </p:blipFill>
        <p:spPr>
          <a:xfrm>
            <a:off x="5214942" y="142858"/>
            <a:ext cx="2938131" cy="4881942"/>
          </a:xfrm>
          <a:prstGeom prst="rect">
            <a:avLst/>
          </a:prstGeom>
          <a:solidFill>
            <a:srgbClr val="FFFFFF">
              <a:shade val="85000"/>
            </a:srgbClr>
          </a:solidFill>
          <a:ln w="88900" cap="sq">
            <a:solidFill>
              <a:srgbClr val="0000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convex"/>
            <a:contourClr>
              <a:srgbClr val="FFFFFF"/>
            </a:contourClr>
          </a:sp3d>
        </p:spPr>
      </p:pic>
      <p:pic>
        <p:nvPicPr>
          <p:cNvPr id="10" name="9 Imagen" descr="15ce3279f6bb18942e10f1bbf16d1612.jpg"/>
          <p:cNvPicPr>
            <a:picLocks noChangeAspect="1"/>
          </p:cNvPicPr>
          <p:nvPr/>
        </p:nvPicPr>
        <p:blipFill>
          <a:blip r:embed="rId3" cstate="print"/>
          <a:stretch>
            <a:fillRect/>
          </a:stretch>
        </p:blipFill>
        <p:spPr>
          <a:xfrm>
            <a:off x="928662" y="142858"/>
            <a:ext cx="3000396" cy="4857784"/>
          </a:xfrm>
          <a:prstGeom prst="rect">
            <a:avLst/>
          </a:prstGeom>
          <a:solidFill>
            <a:srgbClr val="FFFFFF">
              <a:shade val="85000"/>
            </a:srgbClr>
          </a:solidFill>
          <a:ln w="88900" cap="sq">
            <a:solidFill>
              <a:srgbClr val="0000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convex"/>
            <a:contourClr>
              <a:srgbClr val="FFFFFF"/>
            </a:contourClr>
          </a:sp3d>
        </p:spPr>
      </p:pic>
      <p:sp>
        <p:nvSpPr>
          <p:cNvPr id="8" name="7 Rectángulo"/>
          <p:cNvSpPr/>
          <p:nvPr/>
        </p:nvSpPr>
        <p:spPr>
          <a:xfrm>
            <a:off x="8215338" y="0"/>
            <a:ext cx="928662" cy="5143500"/>
          </a:xfrm>
          <a:prstGeom prst="rect">
            <a:avLst/>
          </a:prstGeom>
          <a:blipFill dpi="0" rotWithShape="1">
            <a:blip r:embed="rId4">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142908" y="0"/>
            <a:ext cx="1000132" cy="5143500"/>
          </a:xfrm>
          <a:prstGeom prst="rect">
            <a:avLst/>
          </a:prstGeom>
          <a:blipFill dpi="0" rotWithShape="1">
            <a:blip r:embed="rId4">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4000496" y="0"/>
            <a:ext cx="1143008" cy="5143500"/>
          </a:xfrm>
          <a:prstGeom prst="rect">
            <a:avLst/>
          </a:prstGeom>
          <a:blipFill dpi="0" rotWithShape="1">
            <a:blip r:embed="rId4">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4C00"/>
        </a:solidFill>
        <a:effectLst/>
      </p:bgPr>
    </p:bg>
    <p:spTree>
      <p:nvGrpSpPr>
        <p:cNvPr id="1" name=""/>
        <p:cNvGrpSpPr/>
        <p:nvPr/>
      </p:nvGrpSpPr>
      <p:grpSpPr>
        <a:xfrm>
          <a:off x="0" y="0"/>
          <a:ext cx="0" cy="0"/>
          <a:chOff x="0" y="0"/>
          <a:chExt cx="0" cy="0"/>
        </a:xfrm>
      </p:grpSpPr>
      <p:sp>
        <p:nvSpPr>
          <p:cNvPr id="4" name="3 Marco"/>
          <p:cNvSpPr/>
          <p:nvPr/>
        </p:nvSpPr>
        <p:spPr>
          <a:xfrm>
            <a:off x="0" y="0"/>
            <a:ext cx="9144000" cy="5143500"/>
          </a:xfrm>
          <a:prstGeom prst="frame">
            <a:avLst>
              <a:gd name="adj1" fmla="val 26080"/>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prst="angle"/>
            </a:sp3d>
          </a:bodyPr>
          <a:lstStyle/>
          <a:p>
            <a:pPr algn="ctr"/>
            <a:endParaRPr lang="es-PE">
              <a:solidFill>
                <a:schemeClr val="tx1"/>
              </a:solidFill>
            </a:endParaRPr>
          </a:p>
        </p:txBody>
      </p:sp>
      <p:sp>
        <p:nvSpPr>
          <p:cNvPr id="3" name="2 CuadroTexto"/>
          <p:cNvSpPr txBox="1"/>
          <p:nvPr/>
        </p:nvSpPr>
        <p:spPr>
          <a:xfrm>
            <a:off x="1785918" y="1857370"/>
            <a:ext cx="5715039" cy="1323439"/>
          </a:xfrm>
          <a:prstGeom prst="rect">
            <a:avLst/>
          </a:prstGeom>
          <a:noFill/>
        </p:spPr>
        <p:txBody>
          <a:bodyPr wrap="square" rtlCol="0">
            <a:spAutoFit/>
          </a:bodyPr>
          <a:lstStyle/>
          <a:p>
            <a:pPr algn="ctr"/>
            <a:r>
              <a:rPr lang="es-PE" sz="1600" dirty="0" smtClean="0">
                <a:solidFill>
                  <a:srgbClr val="FFFF00"/>
                </a:solidFill>
                <a:effectLst>
                  <a:outerShdw blurRad="38100" dist="38100" dir="2700000" algn="tl">
                    <a:srgbClr val="000000">
                      <a:alpha val="43137"/>
                    </a:srgbClr>
                  </a:outerShdw>
                </a:effectLst>
              </a:rPr>
              <a:t>Como un elemento netamente decorativo el vidrio artístico tiene un enorme potencial de crear ambientes agradables de trabajo o de impactar a quienes entran y salen de un edificio mediante la belleza de un vestíbulo inundado con vibraciones de luz y color. </a:t>
            </a:r>
            <a:r>
              <a:rPr lang="es-PE" sz="1600" dirty="0" err="1" smtClean="0">
                <a:solidFill>
                  <a:srgbClr val="FFFF00"/>
                </a:solidFill>
                <a:effectLst>
                  <a:outerShdw blurRad="38100" dist="38100" dir="2700000" algn="tl">
                    <a:srgbClr val="000000">
                      <a:alpha val="43137"/>
                    </a:srgbClr>
                  </a:outerShdw>
                </a:effectLst>
              </a:rPr>
              <a:t>Ete</a:t>
            </a:r>
            <a:r>
              <a:rPr lang="es-PE" sz="1600" dirty="0" smtClean="0">
                <a:solidFill>
                  <a:srgbClr val="FFFF00"/>
                </a:solidFill>
                <a:effectLst>
                  <a:outerShdw blurRad="38100" dist="38100" dir="2700000" algn="tl">
                    <a:srgbClr val="000000">
                      <a:alpha val="43137"/>
                    </a:srgbClr>
                  </a:outerShdw>
                </a:effectLst>
              </a:rPr>
              <a:t> concepto fue comprendido y utilizado por artistas como Frank Lloyd Wright,  Gaudí,  </a:t>
            </a:r>
            <a:r>
              <a:rPr lang="es-PE" sz="1600" dirty="0" err="1" smtClean="0">
                <a:solidFill>
                  <a:srgbClr val="FFFF00"/>
                </a:solidFill>
                <a:effectLst>
                  <a:outerShdw blurRad="38100" dist="38100" dir="2700000" algn="tl">
                    <a:srgbClr val="000000">
                      <a:alpha val="43137"/>
                    </a:srgbClr>
                  </a:outerShdw>
                </a:effectLst>
              </a:rPr>
              <a:t>Chagall</a:t>
            </a:r>
            <a:r>
              <a:rPr lang="es-PE" sz="1600" dirty="0" smtClean="0">
                <a:solidFill>
                  <a:srgbClr val="FFFF00"/>
                </a:solidFill>
                <a:effectLst>
                  <a:outerShdw blurRad="38100" dist="38100" dir="2700000" algn="tl">
                    <a:srgbClr val="000000">
                      <a:alpha val="43137"/>
                    </a:srgbClr>
                  </a:outerShdw>
                </a:effectLst>
              </a:rPr>
              <a:t>  y  </a:t>
            </a:r>
            <a:r>
              <a:rPr lang="es-PE" sz="1600" dirty="0" err="1" smtClean="0">
                <a:solidFill>
                  <a:srgbClr val="FFFF00"/>
                </a:solidFill>
                <a:effectLst>
                  <a:outerShdw blurRad="38100" dist="38100" dir="2700000" algn="tl">
                    <a:srgbClr val="000000">
                      <a:alpha val="43137"/>
                    </a:srgbClr>
                  </a:outerShdw>
                </a:effectLst>
              </a:rPr>
              <a:t>Matisse</a:t>
            </a:r>
            <a:r>
              <a:rPr lang="es-PE" sz="1600" dirty="0" smtClean="0">
                <a:solidFill>
                  <a:srgbClr val="FFFF00"/>
                </a:solidFill>
                <a:effectLst>
                  <a:outerShdw blurRad="38100" dist="38100" dir="2700000" algn="tl">
                    <a:srgbClr val="000000">
                      <a:alpha val="43137"/>
                    </a:srgbClr>
                  </a:outerShdw>
                </a:effectLst>
              </a:rPr>
              <a:t> entre otros.</a:t>
            </a:r>
            <a:endParaRPr lang="es-PE" dirty="0">
              <a:solidFill>
                <a:srgbClr val="FFFF00"/>
              </a:solidFill>
              <a:effectLst>
                <a:outerShdw blurRad="38100" dist="38100" dir="2700000" algn="tl">
                  <a:srgbClr val="000000">
                    <a:alpha val="43137"/>
                  </a:srgbClr>
                </a:outerShdw>
              </a:effectLst>
            </a:endParaRPr>
          </a:p>
        </p:txBody>
      </p:sp>
      <p:sp>
        <p:nvSpPr>
          <p:cNvPr id="5" name="4 Marco"/>
          <p:cNvSpPr/>
          <p:nvPr/>
        </p:nvSpPr>
        <p:spPr>
          <a:xfrm>
            <a:off x="1285852" y="1214428"/>
            <a:ext cx="6500858" cy="2571768"/>
          </a:xfrm>
          <a:prstGeom prst="frame">
            <a:avLst>
              <a:gd name="adj1" fmla="val 5673"/>
            </a:avLst>
          </a:prstGeom>
          <a:blipFill dpi="0" rotWithShape="1">
            <a:blip r:embed="rId3"/>
            <a:srcRect/>
            <a:tile tx="0" ty="0" sx="100000" sy="100000" flip="none" algn="tl"/>
          </a:blipFill>
          <a:ln>
            <a:no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c1baa04ba540017187c59e68ad3d376.jpg"/>
          <p:cNvPicPr>
            <a:picLocks noGrp="1" noChangeAspect="1"/>
          </p:cNvPicPr>
          <p:nvPr isPhoto="1"/>
        </p:nvPicPr>
        <p:blipFill>
          <a:blip r:embed="rId2">
            <a:lum/>
          </a:blip>
          <a:stretch>
            <a:fillRect/>
          </a:stretch>
        </p:blipFill>
        <p:spPr>
          <a:xfrm>
            <a:off x="1214414" y="142858"/>
            <a:ext cx="2857520" cy="4857784"/>
          </a:xfrm>
          <a:prstGeom prst="rect">
            <a:avLst/>
          </a:prstGeom>
          <a:ln w="88900" cap="sq" cmpd="thickThin">
            <a:solidFill>
              <a:srgbClr val="FF6600"/>
            </a:solidFill>
            <a:prstDash val="solid"/>
            <a:miter lim="800000"/>
          </a:ln>
          <a:effectLst>
            <a:innerShdw blurRad="76200">
              <a:srgbClr val="000000"/>
            </a:innerShdw>
          </a:effectLst>
        </p:spPr>
      </p:pic>
      <p:pic>
        <p:nvPicPr>
          <p:cNvPr id="3" name="2 Imagen" descr="7KJ5pnRuHJEEslNAPHbSigHaLr.jpg"/>
          <p:cNvPicPr>
            <a:picLocks noGrp="1" noChangeAspect="1"/>
          </p:cNvPicPr>
          <p:nvPr isPhoto="1"/>
        </p:nvPicPr>
        <p:blipFill>
          <a:blip r:embed="rId3">
            <a:lum/>
          </a:blip>
          <a:stretch>
            <a:fillRect/>
          </a:stretch>
        </p:blipFill>
        <p:spPr>
          <a:xfrm>
            <a:off x="5429256" y="142858"/>
            <a:ext cx="2571768" cy="4857784"/>
          </a:xfrm>
          <a:prstGeom prst="rect">
            <a:avLst/>
          </a:prstGeom>
          <a:ln w="88900" cap="sq" cmpd="thickThin">
            <a:solidFill>
              <a:srgbClr val="FF6600"/>
            </a:solidFill>
            <a:prstDash val="solid"/>
            <a:miter lim="800000"/>
          </a:ln>
          <a:effectLst>
            <a:innerShdw blurRad="76200">
              <a:srgbClr val="000000"/>
            </a:innerShdw>
          </a:effectLst>
        </p:spPr>
      </p:pic>
      <p:sp>
        <p:nvSpPr>
          <p:cNvPr id="4" name="3 Rectángulo"/>
          <p:cNvSpPr/>
          <p:nvPr/>
        </p:nvSpPr>
        <p:spPr>
          <a:xfrm>
            <a:off x="4214810" y="0"/>
            <a:ext cx="1071570" cy="5143500"/>
          </a:xfrm>
          <a:prstGeom prst="rect">
            <a:avLst/>
          </a:prstGeom>
          <a:blipFill dpi="0" rotWithShape="1">
            <a:blip r:embed="rId4">
              <a:duotone>
                <a:prstClr val="black"/>
                <a:srgbClr val="FF66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1071570" cy="5143500"/>
          </a:xfrm>
          <a:prstGeom prst="rect">
            <a:avLst/>
          </a:prstGeom>
          <a:blipFill dpi="0" rotWithShape="1">
            <a:blip r:embed="rId4">
              <a:duotone>
                <a:prstClr val="black"/>
                <a:srgbClr val="FF66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072430" y="0"/>
            <a:ext cx="1071570" cy="5143500"/>
          </a:xfrm>
          <a:prstGeom prst="rect">
            <a:avLst/>
          </a:prstGeom>
          <a:blipFill dpi="0" rotWithShape="1">
            <a:blip r:embed="rId4">
              <a:duotone>
                <a:prstClr val="black"/>
                <a:srgbClr val="FF66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d27b7dfadc8f97dc2a9300568724957.jpg"/>
          <p:cNvPicPr>
            <a:picLocks noGrp="1" noChangeAspect="1"/>
          </p:cNvPicPr>
          <p:nvPr isPhoto="1"/>
        </p:nvPicPr>
        <p:blipFill>
          <a:blip r:embed="rId2">
            <a:lum/>
          </a:blip>
          <a:stretch>
            <a:fillRect/>
          </a:stretch>
        </p:blipFill>
        <p:spPr>
          <a:xfrm>
            <a:off x="5143504" y="142858"/>
            <a:ext cx="3230571" cy="48577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2 Imagen" descr="91a340c45ca6e5502a4852d3b14cf2df.jpg"/>
          <p:cNvPicPr>
            <a:picLocks noGrp="1" noChangeAspect="1"/>
          </p:cNvPicPr>
          <p:nvPr isPhoto="1"/>
        </p:nvPicPr>
        <p:blipFill>
          <a:blip r:embed="rId3">
            <a:lum/>
          </a:blip>
          <a:stretch>
            <a:fillRect/>
          </a:stretch>
        </p:blipFill>
        <p:spPr>
          <a:xfrm>
            <a:off x="785786" y="142858"/>
            <a:ext cx="3071834" cy="48577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4 Rectángulo"/>
          <p:cNvSpPr/>
          <p:nvPr/>
        </p:nvSpPr>
        <p:spPr>
          <a:xfrm>
            <a:off x="3929058" y="0"/>
            <a:ext cx="1143008" cy="5143500"/>
          </a:xfrm>
          <a:prstGeom prst="rect">
            <a:avLst/>
          </a:prstGeom>
          <a:blipFill dpi="0" rotWithShape="1">
            <a:blip r:embed="rId4">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0"/>
            <a:ext cx="714348" cy="5143500"/>
          </a:xfrm>
          <a:prstGeom prst="rect">
            <a:avLst/>
          </a:prstGeom>
          <a:blipFill dpi="0" rotWithShape="1">
            <a:blip r:embed="rId4">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429652" y="0"/>
            <a:ext cx="714348" cy="5143500"/>
          </a:xfrm>
          <a:prstGeom prst="rect">
            <a:avLst/>
          </a:prstGeom>
          <a:blipFill dpi="0" rotWithShape="1">
            <a:blip r:embed="rId4">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69af97d1cdaa88e0b5d1e360402bd5.jpg"/>
          <p:cNvPicPr>
            <a:picLocks noGrp="1" noChangeAspect="1"/>
          </p:cNvPicPr>
          <p:nvPr isPhoto="1"/>
        </p:nvPicPr>
        <p:blipFill>
          <a:blip r:embed="rId2">
            <a:lum/>
          </a:blip>
          <a:stretch>
            <a:fillRect/>
          </a:stretch>
        </p:blipFill>
        <p:spPr>
          <a:xfrm>
            <a:off x="857224" y="142858"/>
            <a:ext cx="2928959" cy="4857784"/>
          </a:xfrm>
          <a:prstGeom prst="rect">
            <a:avLst/>
          </a:prstGeom>
          <a:solidFill>
            <a:srgbClr val="FFFFFF">
              <a:shade val="85000"/>
            </a:srgbClr>
          </a:solidFill>
          <a:ln w="88900" cap="sq">
            <a:solidFill>
              <a:srgbClr val="0000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convex"/>
            <a:contourClr>
              <a:srgbClr val="FFFFFF"/>
            </a:contourClr>
          </a:sp3d>
        </p:spPr>
      </p:pic>
      <p:pic>
        <p:nvPicPr>
          <p:cNvPr id="4" name="3 Imagen" descr="a467045e631a96304403f5dece750b57.jpg"/>
          <p:cNvPicPr>
            <a:picLocks noChangeAspect="1"/>
          </p:cNvPicPr>
          <p:nvPr/>
        </p:nvPicPr>
        <p:blipFill>
          <a:blip r:embed="rId3"/>
          <a:stretch>
            <a:fillRect/>
          </a:stretch>
        </p:blipFill>
        <p:spPr>
          <a:xfrm>
            <a:off x="5072066" y="142858"/>
            <a:ext cx="3286148" cy="4857784"/>
          </a:xfrm>
          <a:prstGeom prst="rect">
            <a:avLst/>
          </a:prstGeom>
          <a:solidFill>
            <a:srgbClr val="FFFFFF">
              <a:shade val="85000"/>
            </a:srgbClr>
          </a:solidFill>
          <a:ln w="88900" cap="sq">
            <a:solidFill>
              <a:srgbClr val="0000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convex"/>
            <a:contourClr>
              <a:srgbClr val="FFFFFF"/>
            </a:contourClr>
          </a:sp3d>
        </p:spPr>
      </p:pic>
      <p:sp>
        <p:nvSpPr>
          <p:cNvPr id="5" name="4 Rectángulo"/>
          <p:cNvSpPr/>
          <p:nvPr/>
        </p:nvSpPr>
        <p:spPr>
          <a:xfrm>
            <a:off x="3857620" y="0"/>
            <a:ext cx="1143008" cy="5143500"/>
          </a:xfrm>
          <a:prstGeom prst="rect">
            <a:avLst/>
          </a:prstGeom>
          <a:blipFill dpi="0" rotWithShape="1">
            <a:blip r:embed="rId4">
              <a:duotone>
                <a:prstClr val="black"/>
                <a:srgbClr val="3366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785786" cy="5143500"/>
          </a:xfrm>
          <a:prstGeom prst="rect">
            <a:avLst/>
          </a:prstGeom>
          <a:blipFill dpi="0" rotWithShape="1">
            <a:blip r:embed="rId4">
              <a:duotone>
                <a:prstClr val="black"/>
                <a:srgbClr val="3366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358214" y="0"/>
            <a:ext cx="785786" cy="5143500"/>
          </a:xfrm>
          <a:prstGeom prst="rect">
            <a:avLst/>
          </a:prstGeom>
          <a:blipFill dpi="0" rotWithShape="1">
            <a:blip r:embed="rId4">
              <a:duotone>
                <a:prstClr val="black"/>
                <a:srgbClr val="3366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4C00"/>
        </a:solidFill>
        <a:effectLst/>
      </p:bgPr>
    </p:bg>
    <p:spTree>
      <p:nvGrpSpPr>
        <p:cNvPr id="1" name=""/>
        <p:cNvGrpSpPr/>
        <p:nvPr/>
      </p:nvGrpSpPr>
      <p:grpSpPr>
        <a:xfrm>
          <a:off x="0" y="0"/>
          <a:ext cx="0" cy="0"/>
          <a:chOff x="0" y="0"/>
          <a:chExt cx="0" cy="0"/>
        </a:xfrm>
      </p:grpSpPr>
      <p:sp>
        <p:nvSpPr>
          <p:cNvPr id="4" name="3 Marco"/>
          <p:cNvSpPr/>
          <p:nvPr/>
        </p:nvSpPr>
        <p:spPr>
          <a:xfrm>
            <a:off x="0" y="0"/>
            <a:ext cx="9144000" cy="5143500"/>
          </a:xfrm>
          <a:prstGeom prst="frame">
            <a:avLst>
              <a:gd name="adj1" fmla="val 26080"/>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prst="angle"/>
            </a:sp3d>
          </a:bodyPr>
          <a:lstStyle/>
          <a:p>
            <a:pPr algn="ctr"/>
            <a:endParaRPr lang="es-PE">
              <a:solidFill>
                <a:schemeClr val="tx1"/>
              </a:solidFill>
            </a:endParaRPr>
          </a:p>
        </p:txBody>
      </p:sp>
      <p:sp>
        <p:nvSpPr>
          <p:cNvPr id="5" name="4 CuadroTexto"/>
          <p:cNvSpPr txBox="1"/>
          <p:nvPr/>
        </p:nvSpPr>
        <p:spPr>
          <a:xfrm>
            <a:off x="1785918" y="1857370"/>
            <a:ext cx="5643601" cy="1569660"/>
          </a:xfrm>
          <a:prstGeom prst="rect">
            <a:avLst/>
          </a:prstGeom>
          <a:noFill/>
        </p:spPr>
        <p:txBody>
          <a:bodyPr wrap="square" rtlCol="0">
            <a:spAutoFit/>
          </a:bodyPr>
          <a:lstStyle/>
          <a:p>
            <a:pPr algn="ctr"/>
            <a:r>
              <a:rPr lang="es-PE" sz="1600" dirty="0" smtClean="0">
                <a:solidFill>
                  <a:srgbClr val="FFFF00"/>
                </a:solidFill>
                <a:effectLst>
                  <a:outerShdw blurRad="38100" dist="38100" dir="2700000" algn="tl">
                    <a:srgbClr val="000000">
                      <a:alpha val="43137"/>
                    </a:srgbClr>
                  </a:outerShdw>
                </a:effectLst>
              </a:rPr>
              <a:t>La visión es establecer y consolidar el aprecio del vidrio artístico y sus innumerables aplicaciones en la vida cotidiana: el ventanal, la puerta, el tragaluz, la lámpara, el espejo, la fuente, la mesa, el mostrador, y, mas allá de lo utilitario, en la escultura, el móvil, el lienzo, el objeto artístico y en general, la belleza arquitectónica de un edificio.</a:t>
            </a:r>
          </a:p>
          <a:p>
            <a:pPr algn="ctr"/>
            <a:endParaRPr lang="es-PE" sz="1600" dirty="0"/>
          </a:p>
        </p:txBody>
      </p:sp>
      <p:sp>
        <p:nvSpPr>
          <p:cNvPr id="6" name="5 Marco"/>
          <p:cNvSpPr/>
          <p:nvPr/>
        </p:nvSpPr>
        <p:spPr>
          <a:xfrm>
            <a:off x="1285852" y="1214428"/>
            <a:ext cx="6500858" cy="2571768"/>
          </a:xfrm>
          <a:prstGeom prst="frame">
            <a:avLst>
              <a:gd name="adj1" fmla="val 5673"/>
            </a:avLst>
          </a:prstGeom>
          <a:blipFill dpi="0" rotWithShape="1">
            <a:blip r:embed="rId3"/>
            <a:srcRect/>
            <a:tile tx="0" ty="0" sx="100000" sy="100000" flip="none" algn="tl"/>
          </a:blipFill>
          <a:ln>
            <a:no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8cd88b29d14460c03a27a6ce287e6b9.jpg"/>
          <p:cNvPicPr>
            <a:picLocks noGrp="1" noChangeAspect="1"/>
          </p:cNvPicPr>
          <p:nvPr isPhoto="1"/>
        </p:nvPicPr>
        <p:blipFill>
          <a:blip r:embed="rId2">
            <a:lum/>
          </a:blip>
          <a:stretch>
            <a:fillRect/>
          </a:stretch>
        </p:blipFill>
        <p:spPr>
          <a:xfrm>
            <a:off x="1071538" y="142858"/>
            <a:ext cx="3071834" cy="4857784"/>
          </a:xfrm>
          <a:prstGeom prst="rect">
            <a:avLst/>
          </a:prstGeom>
          <a:solidFill>
            <a:srgbClr val="FFFFFF">
              <a:shade val="85000"/>
            </a:srgbClr>
          </a:solidFill>
          <a:ln w="88900" cap="sq">
            <a:solidFill>
              <a:srgbClr val="996633"/>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2 Imagen" descr="31b496ab426fef961da1333b2ab45729.jpg"/>
          <p:cNvPicPr>
            <a:picLocks noGrp="1" noChangeAspect="1"/>
          </p:cNvPicPr>
          <p:nvPr isPhoto="1"/>
        </p:nvPicPr>
        <p:blipFill>
          <a:blip r:embed="rId3">
            <a:lum/>
          </a:blip>
          <a:stretch>
            <a:fillRect/>
          </a:stretch>
        </p:blipFill>
        <p:spPr>
          <a:xfrm>
            <a:off x="5429256" y="142858"/>
            <a:ext cx="2643207" cy="4857784"/>
          </a:xfrm>
          <a:prstGeom prst="rect">
            <a:avLst/>
          </a:prstGeom>
          <a:solidFill>
            <a:srgbClr val="FFFFFF">
              <a:shade val="85000"/>
            </a:srgbClr>
          </a:solidFill>
          <a:ln w="88900" cap="sq">
            <a:solidFill>
              <a:srgbClr val="996633"/>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4 Rectángulo"/>
          <p:cNvSpPr/>
          <p:nvPr/>
        </p:nvSpPr>
        <p:spPr>
          <a:xfrm>
            <a:off x="0" y="0"/>
            <a:ext cx="10001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4214810" y="0"/>
            <a:ext cx="107157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143900" y="0"/>
            <a:ext cx="10001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cdf0f4ab4b76ee64f7d500efd62c8f2.jpg"/>
          <p:cNvPicPr>
            <a:picLocks noGrp="1" noChangeAspect="1"/>
          </p:cNvPicPr>
          <p:nvPr isPhoto="1"/>
        </p:nvPicPr>
        <p:blipFill>
          <a:blip r:embed="rId2">
            <a:lum contrast="10000"/>
          </a:blip>
          <a:stretch>
            <a:fillRect/>
          </a:stretch>
        </p:blipFill>
        <p:spPr>
          <a:xfrm>
            <a:off x="5072066" y="214296"/>
            <a:ext cx="3630620" cy="4786346"/>
          </a:xfrm>
          <a:prstGeom prst="rect">
            <a:avLst/>
          </a:prstGeom>
          <a:solidFill>
            <a:srgbClr val="FFFFFF">
              <a:shade val="85000"/>
            </a:srgbClr>
          </a:solidFill>
          <a:ln w="88900" cap="sq">
            <a:solidFill>
              <a:srgbClr val="996633"/>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3 Imagen" descr="cafe3f641ec6d97c4a33c0ea724cb3cb.jpg"/>
          <p:cNvPicPr>
            <a:picLocks noChangeAspect="1"/>
          </p:cNvPicPr>
          <p:nvPr/>
        </p:nvPicPr>
        <p:blipFill>
          <a:blip r:embed="rId3">
            <a:lum contrast="10000"/>
          </a:blip>
          <a:stretch>
            <a:fillRect/>
          </a:stretch>
        </p:blipFill>
        <p:spPr>
          <a:xfrm>
            <a:off x="571472" y="214296"/>
            <a:ext cx="3475338" cy="4786346"/>
          </a:xfrm>
          <a:prstGeom prst="rect">
            <a:avLst/>
          </a:prstGeom>
          <a:solidFill>
            <a:srgbClr val="FFFFFF">
              <a:shade val="85000"/>
            </a:srgbClr>
          </a:solidFill>
          <a:ln w="88900" cap="sq">
            <a:solidFill>
              <a:srgbClr val="996633"/>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4 Rectángulo"/>
          <p:cNvSpPr/>
          <p:nvPr/>
        </p:nvSpPr>
        <p:spPr>
          <a:xfrm>
            <a:off x="4071934" y="0"/>
            <a:ext cx="928694" cy="5143500"/>
          </a:xfrm>
          <a:prstGeom prst="rect">
            <a:avLst/>
          </a:prstGeom>
          <a:blipFill dpi="0" rotWithShape="1">
            <a:blip r:embed="rId4">
              <a:duotone>
                <a:prstClr val="black"/>
                <a:srgbClr val="D9C3A5">
                  <a:tint val="50000"/>
                  <a:satMod val="18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500034" cy="5143500"/>
          </a:xfrm>
          <a:prstGeom prst="rect">
            <a:avLst/>
          </a:prstGeom>
          <a:blipFill dpi="0" rotWithShape="1">
            <a:blip r:embed="rId4">
              <a:duotone>
                <a:prstClr val="black"/>
                <a:srgbClr val="D9C3A5">
                  <a:tint val="50000"/>
                  <a:satMod val="18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786842" y="0"/>
            <a:ext cx="357158" cy="5143500"/>
          </a:xfrm>
          <a:prstGeom prst="rect">
            <a:avLst/>
          </a:prstGeom>
          <a:blipFill dpi="0" rotWithShape="1">
            <a:blip r:embed="rId4">
              <a:duotone>
                <a:prstClr val="black"/>
                <a:srgbClr val="D9C3A5">
                  <a:tint val="50000"/>
                  <a:satMod val="18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f8a40cae4884c22723453a19a8eaf4.jpg"/>
          <p:cNvPicPr>
            <a:picLocks noChangeAspect="1"/>
          </p:cNvPicPr>
          <p:nvPr/>
        </p:nvPicPr>
        <p:blipFill>
          <a:blip r:embed="rId2"/>
          <a:stretch>
            <a:fillRect/>
          </a:stretch>
        </p:blipFill>
        <p:spPr>
          <a:xfrm>
            <a:off x="1500166" y="142858"/>
            <a:ext cx="2428892" cy="4857784"/>
          </a:xfrm>
          <a:prstGeom prst="rect">
            <a:avLst/>
          </a:prstGeom>
          <a:ln w="88900" cap="sq" cmpd="thickThin">
            <a:solidFill>
              <a:srgbClr val="0066FF"/>
            </a:solidFill>
            <a:prstDash val="solid"/>
            <a:miter lim="800000"/>
          </a:ln>
          <a:effectLst>
            <a:innerShdw blurRad="76200">
              <a:srgbClr val="000000"/>
            </a:innerShdw>
          </a:effectLst>
          <a:scene3d>
            <a:camera prst="orthographicFront"/>
            <a:lightRig rig="threePt" dir="t"/>
          </a:scene3d>
          <a:sp3d>
            <a:bevelT prst="convex"/>
          </a:sp3d>
        </p:spPr>
      </p:pic>
      <p:pic>
        <p:nvPicPr>
          <p:cNvPr id="3" name="2 Imagen" descr="b6acb47fe51a9c1109833607fa86c618.jpg"/>
          <p:cNvPicPr>
            <a:picLocks noChangeAspect="1"/>
          </p:cNvPicPr>
          <p:nvPr/>
        </p:nvPicPr>
        <p:blipFill>
          <a:blip r:embed="rId3"/>
          <a:stretch>
            <a:fillRect/>
          </a:stretch>
        </p:blipFill>
        <p:spPr>
          <a:xfrm>
            <a:off x="5143504" y="142858"/>
            <a:ext cx="2500330" cy="4857784"/>
          </a:xfrm>
          <a:prstGeom prst="rect">
            <a:avLst/>
          </a:prstGeom>
          <a:ln w="88900" cap="sq" cmpd="thickThin">
            <a:solidFill>
              <a:srgbClr val="0066FF"/>
            </a:solidFill>
            <a:prstDash val="solid"/>
            <a:miter lim="800000"/>
          </a:ln>
          <a:effectLst>
            <a:innerShdw blurRad="76200">
              <a:srgbClr val="000000"/>
            </a:innerShdw>
          </a:effectLst>
          <a:scene3d>
            <a:camera prst="orthographicFront"/>
            <a:lightRig rig="threePt" dir="t"/>
          </a:scene3d>
          <a:sp3d>
            <a:bevelT prst="convex"/>
          </a:sp3d>
        </p:spPr>
      </p:pic>
      <p:sp>
        <p:nvSpPr>
          <p:cNvPr id="5" name="4 Rectángulo"/>
          <p:cNvSpPr/>
          <p:nvPr/>
        </p:nvSpPr>
        <p:spPr>
          <a:xfrm>
            <a:off x="0" y="0"/>
            <a:ext cx="1428728" cy="5143500"/>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4000496" y="0"/>
            <a:ext cx="1071570" cy="5143500"/>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7715272" y="0"/>
            <a:ext cx="1428728" cy="5143500"/>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0688598ef596c669c65efd2e8412a4.jpg"/>
          <p:cNvPicPr>
            <a:picLocks noGrp="1" noChangeAspect="1"/>
          </p:cNvPicPr>
          <p:nvPr isPhoto="1"/>
        </p:nvPicPr>
        <p:blipFill>
          <a:blip r:embed="rId2">
            <a:lum/>
          </a:blip>
          <a:srcRect l="3608" r="1824"/>
          <a:stretch>
            <a:fillRect/>
          </a:stretch>
        </p:blipFill>
        <p:spPr>
          <a:xfrm>
            <a:off x="1285852" y="142858"/>
            <a:ext cx="2571768" cy="4857784"/>
          </a:xfrm>
          <a:prstGeom prst="rect">
            <a:avLst/>
          </a:prstGeom>
          <a:ln w="88900" cap="sq" cmpd="thickThin">
            <a:solidFill>
              <a:srgbClr val="996633"/>
            </a:solidFill>
            <a:prstDash val="solid"/>
            <a:miter lim="800000"/>
          </a:ln>
          <a:effectLst>
            <a:innerShdw blurRad="76200">
              <a:srgbClr val="000000"/>
            </a:innerShdw>
          </a:effectLst>
          <a:scene3d>
            <a:camera prst="orthographicFront"/>
            <a:lightRig rig="threePt" dir="t"/>
          </a:scene3d>
          <a:sp3d>
            <a:bevelT prst="convex"/>
          </a:sp3d>
        </p:spPr>
      </p:pic>
      <p:pic>
        <p:nvPicPr>
          <p:cNvPr id="3" name="2 Imagen" descr="580a5c18f4d6207b439f6d3e2da9de2a.jpg"/>
          <p:cNvPicPr>
            <a:picLocks noGrp="1" noChangeAspect="1"/>
          </p:cNvPicPr>
          <p:nvPr isPhoto="1"/>
        </p:nvPicPr>
        <p:blipFill>
          <a:blip r:embed="rId3">
            <a:lum/>
          </a:blip>
          <a:stretch>
            <a:fillRect/>
          </a:stretch>
        </p:blipFill>
        <p:spPr>
          <a:xfrm>
            <a:off x="5214942" y="142858"/>
            <a:ext cx="2676525" cy="4857784"/>
          </a:xfrm>
          <a:prstGeom prst="rect">
            <a:avLst/>
          </a:prstGeom>
          <a:ln w="88900" cap="sq" cmpd="thickThin">
            <a:solidFill>
              <a:srgbClr val="996633"/>
            </a:solidFill>
            <a:prstDash val="solid"/>
            <a:miter lim="800000"/>
          </a:ln>
          <a:effectLst>
            <a:innerShdw blurRad="76200">
              <a:srgbClr val="000000"/>
            </a:innerShdw>
          </a:effectLst>
          <a:scene3d>
            <a:camera prst="orthographicFront"/>
            <a:lightRig rig="threePt" dir="t"/>
          </a:scene3d>
          <a:sp3d>
            <a:bevelT prst="convex"/>
          </a:sp3d>
        </p:spPr>
      </p:pic>
      <p:sp>
        <p:nvSpPr>
          <p:cNvPr id="4" name="3 Rectángulo"/>
          <p:cNvSpPr/>
          <p:nvPr/>
        </p:nvSpPr>
        <p:spPr>
          <a:xfrm>
            <a:off x="3929058" y="0"/>
            <a:ext cx="1214446" cy="5143500"/>
          </a:xfrm>
          <a:prstGeom prst="rect">
            <a:avLst/>
          </a:prstGeom>
          <a:blipFill dpi="0" rotWithShape="1">
            <a:blip r:embed="rId4">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1214414" cy="5143500"/>
          </a:xfrm>
          <a:prstGeom prst="rect">
            <a:avLst/>
          </a:prstGeom>
          <a:blipFill dpi="0" rotWithShape="1">
            <a:blip r:embed="rId4">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7929586" y="0"/>
            <a:ext cx="1214414" cy="5143500"/>
          </a:xfrm>
          <a:prstGeom prst="rect">
            <a:avLst/>
          </a:prstGeom>
          <a:blipFill dpi="0" rotWithShape="1">
            <a:blip r:embed="rId4">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60e1bda702c8e8e81ced23592b73dd.jpg"/>
          <p:cNvPicPr>
            <a:picLocks noChangeAspect="1"/>
          </p:cNvPicPr>
          <p:nvPr/>
        </p:nvPicPr>
        <p:blipFill>
          <a:blip r:embed="rId2"/>
          <a:stretch>
            <a:fillRect/>
          </a:stretch>
        </p:blipFill>
        <p:spPr>
          <a:xfrm>
            <a:off x="1214414" y="142858"/>
            <a:ext cx="2643206" cy="4857784"/>
          </a:xfrm>
          <a:prstGeom prst="rect">
            <a:avLst/>
          </a:prstGeom>
          <a:ln w="88900" cap="sq" cmpd="thickThin">
            <a:solidFill>
              <a:srgbClr val="FFC000"/>
            </a:solidFill>
            <a:prstDash val="solid"/>
            <a:miter lim="800000"/>
          </a:ln>
          <a:effectLst>
            <a:innerShdw blurRad="76200">
              <a:srgbClr val="000000"/>
            </a:innerShdw>
          </a:effectLst>
          <a:scene3d>
            <a:camera prst="orthographicFront"/>
            <a:lightRig rig="threePt" dir="t"/>
          </a:scene3d>
          <a:sp3d>
            <a:bevelT prst="convex"/>
          </a:sp3d>
        </p:spPr>
      </p:pic>
      <p:pic>
        <p:nvPicPr>
          <p:cNvPr id="6" name="5 Imagen" descr="9c1b4842fa61e65fdfdc95f86dad6cfb.jpg"/>
          <p:cNvPicPr>
            <a:picLocks noChangeAspect="1"/>
          </p:cNvPicPr>
          <p:nvPr/>
        </p:nvPicPr>
        <p:blipFill>
          <a:blip r:embed="rId3"/>
          <a:stretch>
            <a:fillRect/>
          </a:stretch>
        </p:blipFill>
        <p:spPr>
          <a:xfrm>
            <a:off x="5429256" y="142858"/>
            <a:ext cx="2544721" cy="4857784"/>
          </a:xfrm>
          <a:prstGeom prst="rect">
            <a:avLst/>
          </a:prstGeom>
          <a:ln w="88900" cap="sq" cmpd="thickThin">
            <a:solidFill>
              <a:srgbClr val="FFC000"/>
            </a:solidFill>
            <a:prstDash val="solid"/>
            <a:miter lim="800000"/>
          </a:ln>
          <a:effectLst>
            <a:innerShdw blurRad="76200">
              <a:srgbClr val="000000"/>
            </a:innerShdw>
          </a:effectLst>
          <a:scene3d>
            <a:camera prst="orthographicFront"/>
            <a:lightRig rig="threePt" dir="t"/>
          </a:scene3d>
          <a:sp3d>
            <a:bevelT prst="convex"/>
          </a:sp3d>
        </p:spPr>
      </p:pic>
      <p:sp>
        <p:nvSpPr>
          <p:cNvPr id="7" name="6 Rectángulo"/>
          <p:cNvSpPr/>
          <p:nvPr/>
        </p:nvSpPr>
        <p:spPr>
          <a:xfrm>
            <a:off x="0" y="0"/>
            <a:ext cx="1142976"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3929058" y="0"/>
            <a:ext cx="142876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8001024" y="0"/>
            <a:ext cx="1142976"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aaf57f0ccf32df4a40e089d4355ef8f063a6b89b340dfd8bcb76138a4f200afc.jpg"/>
          <p:cNvPicPr>
            <a:picLocks noGrp="1" noChangeAspect="1"/>
          </p:cNvPicPr>
          <p:nvPr isPhoto="1"/>
        </p:nvPicPr>
        <p:blipFill>
          <a:blip r:embed="rId2">
            <a:lum contrast="10000"/>
          </a:blip>
          <a:stretch>
            <a:fillRect/>
          </a:stretch>
        </p:blipFill>
        <p:spPr>
          <a:xfrm>
            <a:off x="5357818" y="214296"/>
            <a:ext cx="2928958" cy="4714908"/>
          </a:xfrm>
          <a:prstGeom prst="rect">
            <a:avLst/>
          </a:prstGeom>
          <a:solidFill>
            <a:srgbClr val="FFFFFF">
              <a:shade val="85000"/>
            </a:srgbClr>
          </a:solidFill>
          <a:ln w="190500" cap="rnd">
            <a:solidFill>
              <a:srgbClr val="3F2A15"/>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5" name="4 Imagen" descr="855-besten-crystal-amp-stained-glass-bilder-auf-pinterest__aHR0cHM6Ly9pLnBpbmltZy5jb20vNzM2eC83OC82Yi8xNi83ODZiMTYwODZlN2YxMzUzZGU2NjcyNDc3NjBjNDA1ZC0tc3RhaW5lZC1nbGFzcy1xdWlsdC1zdGFpbmVkLWdsYXNzL.jpg"/>
          <p:cNvPicPr>
            <a:picLocks noGrp="1" noChangeAspect="1"/>
          </p:cNvPicPr>
          <p:nvPr isPhoto="1"/>
        </p:nvPicPr>
        <p:blipFill>
          <a:blip r:embed="rId3">
            <a:lum contrast="10000"/>
          </a:blip>
          <a:srcRect l="4256" t="2777" r="4255" b="4166"/>
          <a:stretch>
            <a:fillRect/>
          </a:stretch>
        </p:blipFill>
        <p:spPr>
          <a:xfrm>
            <a:off x="857224" y="214296"/>
            <a:ext cx="3025986" cy="4714908"/>
          </a:xfrm>
          <a:prstGeom prst="rect">
            <a:avLst/>
          </a:prstGeom>
          <a:solidFill>
            <a:srgbClr val="FFFFFF">
              <a:shade val="85000"/>
            </a:srgbClr>
          </a:solidFill>
          <a:ln w="190500" cap="rnd">
            <a:solidFill>
              <a:srgbClr val="3F2A15"/>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4" name="3 Rectángulo"/>
          <p:cNvSpPr/>
          <p:nvPr/>
        </p:nvSpPr>
        <p:spPr>
          <a:xfrm>
            <a:off x="4000496" y="0"/>
            <a:ext cx="1214446" cy="5143500"/>
          </a:xfrm>
          <a:prstGeom prst="rect">
            <a:avLst/>
          </a:prstGeom>
          <a:blipFill dpi="0" rotWithShape="1">
            <a:blip r:embed="rId4">
              <a:duotone>
                <a:prstClr val="black"/>
                <a:schemeClr val="accent6">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0"/>
            <a:ext cx="714348" cy="5143500"/>
          </a:xfrm>
          <a:prstGeom prst="rect">
            <a:avLst/>
          </a:prstGeom>
          <a:blipFill dpi="0" rotWithShape="1">
            <a:blip r:embed="rId4">
              <a:duotone>
                <a:prstClr val="black"/>
                <a:schemeClr val="accent6">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429652" y="0"/>
            <a:ext cx="714348" cy="5143500"/>
          </a:xfrm>
          <a:prstGeom prst="rect">
            <a:avLst/>
          </a:prstGeom>
          <a:blipFill dpi="0" rotWithShape="1">
            <a:blip r:embed="rId4">
              <a:duotone>
                <a:prstClr val="black"/>
                <a:schemeClr val="accent6">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f47e9698fa073fdbace4c39ac803dd8.jpg"/>
          <p:cNvPicPr>
            <a:picLocks noGrp="1" noChangeAspect="1"/>
          </p:cNvPicPr>
          <p:nvPr isPhoto="1"/>
        </p:nvPicPr>
        <p:blipFill>
          <a:blip r:embed="rId2">
            <a:lum contrast="10000"/>
          </a:blip>
          <a:stretch>
            <a:fillRect/>
          </a:stretch>
        </p:blipFill>
        <p:spPr>
          <a:xfrm>
            <a:off x="5357818" y="142858"/>
            <a:ext cx="2920991" cy="4857784"/>
          </a:xfrm>
          <a:prstGeom prst="rect">
            <a:avLst/>
          </a:prstGeom>
          <a:solidFill>
            <a:srgbClr val="FFFFFF">
              <a:shade val="85000"/>
            </a:srgbClr>
          </a:solidFill>
          <a:ln w="88900" cap="sq">
            <a:solidFill>
              <a:srgbClr val="00B05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2 Imagen" descr="20180320121042-ae160c2a.jpg"/>
          <p:cNvPicPr>
            <a:picLocks noChangeAspect="1"/>
          </p:cNvPicPr>
          <p:nvPr/>
        </p:nvPicPr>
        <p:blipFill>
          <a:blip r:embed="rId3">
            <a:lum contrast="10000"/>
          </a:blip>
          <a:stretch>
            <a:fillRect/>
          </a:stretch>
        </p:blipFill>
        <p:spPr>
          <a:xfrm>
            <a:off x="857224" y="142858"/>
            <a:ext cx="3289581" cy="4857784"/>
          </a:xfrm>
          <a:prstGeom prst="rect">
            <a:avLst/>
          </a:prstGeom>
          <a:solidFill>
            <a:srgbClr val="FFFFFF">
              <a:shade val="85000"/>
            </a:srgbClr>
          </a:solidFill>
          <a:ln w="88900" cap="sq">
            <a:solidFill>
              <a:srgbClr val="00B05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3 Rectángulo"/>
          <p:cNvSpPr/>
          <p:nvPr/>
        </p:nvSpPr>
        <p:spPr>
          <a:xfrm>
            <a:off x="4214810" y="0"/>
            <a:ext cx="1071570" cy="5143500"/>
          </a:xfrm>
          <a:prstGeom prst="rect">
            <a:avLst/>
          </a:prstGeom>
          <a:blipFill dpi="0" rotWithShape="1">
            <a:blip r:embed="rId4">
              <a:duotone>
                <a:prstClr val="black"/>
                <a:srgbClr val="00B050">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286776" y="0"/>
            <a:ext cx="857224" cy="5143500"/>
          </a:xfrm>
          <a:prstGeom prst="rect">
            <a:avLst/>
          </a:prstGeom>
          <a:blipFill dpi="0" rotWithShape="1">
            <a:blip r:embed="rId4">
              <a:duotone>
                <a:prstClr val="black"/>
                <a:srgbClr val="00B050">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0"/>
            <a:ext cx="857224" cy="5143500"/>
          </a:xfrm>
          <a:prstGeom prst="rect">
            <a:avLst/>
          </a:prstGeom>
          <a:blipFill dpi="0" rotWithShape="1">
            <a:blip r:embed="rId4">
              <a:duotone>
                <a:prstClr val="black"/>
                <a:srgbClr val="00B050">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7c51e8aff485602802ac47dce4a7478.jpg"/>
          <p:cNvPicPr>
            <a:picLocks noGrp="1" noChangeAspect="1"/>
          </p:cNvPicPr>
          <p:nvPr isPhoto="1"/>
        </p:nvPicPr>
        <p:blipFill>
          <a:blip r:embed="rId2" cstate="print">
            <a:lum/>
          </a:blip>
          <a:stretch>
            <a:fillRect/>
          </a:stretch>
        </p:blipFill>
        <p:spPr>
          <a:xfrm>
            <a:off x="1000100" y="142858"/>
            <a:ext cx="3051725" cy="4786346"/>
          </a:xfrm>
          <a:prstGeom prst="rect">
            <a:avLst/>
          </a:prstGeom>
          <a:ln w="88900" cap="sq" cmpd="thickThin">
            <a:solidFill>
              <a:srgbClr val="3366FF"/>
            </a:solidFill>
            <a:prstDash val="solid"/>
            <a:miter lim="800000"/>
          </a:ln>
          <a:effectLst>
            <a:innerShdw blurRad="76200">
              <a:srgbClr val="000000"/>
            </a:innerShdw>
          </a:effectLst>
        </p:spPr>
      </p:pic>
      <p:pic>
        <p:nvPicPr>
          <p:cNvPr id="3" name="2 Imagen" descr="bb56fcd988e96caed0ccd488cc1b7358.jpg"/>
          <p:cNvPicPr>
            <a:picLocks noGrp="1" noChangeAspect="1"/>
          </p:cNvPicPr>
          <p:nvPr isPhoto="1"/>
        </p:nvPicPr>
        <p:blipFill>
          <a:blip r:embed="rId3">
            <a:lum/>
          </a:blip>
          <a:stretch>
            <a:fillRect/>
          </a:stretch>
        </p:blipFill>
        <p:spPr>
          <a:xfrm>
            <a:off x="5500695" y="142858"/>
            <a:ext cx="2786082" cy="4786346"/>
          </a:xfrm>
          <a:prstGeom prst="rect">
            <a:avLst/>
          </a:prstGeom>
          <a:ln w="88900" cap="sq" cmpd="thickThin">
            <a:solidFill>
              <a:srgbClr val="3366FF"/>
            </a:solidFill>
            <a:prstDash val="solid"/>
            <a:miter lim="800000"/>
          </a:ln>
          <a:effectLst>
            <a:innerShdw blurRad="76200">
              <a:srgbClr val="000000"/>
            </a:innerShdw>
          </a:effectLst>
        </p:spPr>
      </p:pic>
      <p:sp>
        <p:nvSpPr>
          <p:cNvPr id="4" name="3 Rectángulo"/>
          <p:cNvSpPr/>
          <p:nvPr/>
        </p:nvSpPr>
        <p:spPr>
          <a:xfrm>
            <a:off x="4143372" y="0"/>
            <a:ext cx="1214446" cy="5143500"/>
          </a:xfrm>
          <a:prstGeom prst="rect">
            <a:avLst/>
          </a:prstGeom>
          <a:blipFill dpi="0" rotWithShape="1">
            <a:blip r:embed="rId4">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785818" cy="5143500"/>
          </a:xfrm>
          <a:prstGeom prst="rect">
            <a:avLst/>
          </a:prstGeom>
          <a:blipFill dpi="0" rotWithShape="1">
            <a:blip r:embed="rId4">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358182" y="-71456"/>
            <a:ext cx="785818" cy="5143500"/>
          </a:xfrm>
          <a:prstGeom prst="rect">
            <a:avLst/>
          </a:prstGeom>
          <a:blipFill dpi="0" rotWithShape="1">
            <a:blip r:embed="rId4">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882f52f6d9d32f601f34cdad5f82234.jpg"/>
          <p:cNvPicPr>
            <a:picLocks noGrp="1" noChangeAspect="1"/>
          </p:cNvPicPr>
          <p:nvPr isPhoto="1"/>
        </p:nvPicPr>
        <p:blipFill>
          <a:blip r:embed="rId2">
            <a:lum/>
          </a:blip>
          <a:stretch>
            <a:fillRect/>
          </a:stretch>
        </p:blipFill>
        <p:spPr>
          <a:xfrm>
            <a:off x="1125107" y="214296"/>
            <a:ext cx="2750382" cy="4714908"/>
          </a:xfrm>
          <a:prstGeom prst="rect">
            <a:avLst/>
          </a:prstGeom>
          <a:ln w="88900" cap="sq" cmpd="thickThin">
            <a:solidFill>
              <a:srgbClr val="00B050"/>
            </a:solidFill>
            <a:prstDash val="solid"/>
            <a:miter lim="800000"/>
          </a:ln>
          <a:effectLst>
            <a:innerShdw blurRad="76200">
              <a:srgbClr val="000000"/>
            </a:innerShdw>
          </a:effectLst>
          <a:scene3d>
            <a:camera prst="orthographicFront"/>
            <a:lightRig rig="threePt" dir="t"/>
          </a:scene3d>
          <a:sp3d>
            <a:bevelT prst="convex"/>
          </a:sp3d>
        </p:spPr>
      </p:pic>
      <p:pic>
        <p:nvPicPr>
          <p:cNvPr id="3" name="2 Imagen" descr="d9a2c7cb13f82fcdf125db990ef424bb.jpg"/>
          <p:cNvPicPr>
            <a:picLocks noGrp="1" noChangeAspect="1"/>
          </p:cNvPicPr>
          <p:nvPr isPhoto="1"/>
        </p:nvPicPr>
        <p:blipFill>
          <a:blip r:embed="rId3">
            <a:lum/>
          </a:blip>
          <a:stretch>
            <a:fillRect/>
          </a:stretch>
        </p:blipFill>
        <p:spPr>
          <a:xfrm>
            <a:off x="5286380" y="214296"/>
            <a:ext cx="2815868" cy="4714908"/>
          </a:xfrm>
          <a:prstGeom prst="rect">
            <a:avLst/>
          </a:prstGeom>
          <a:ln w="88900" cap="sq" cmpd="thickThin">
            <a:solidFill>
              <a:srgbClr val="00B050"/>
            </a:solidFill>
            <a:prstDash val="solid"/>
            <a:miter lim="800000"/>
          </a:ln>
          <a:effectLst>
            <a:innerShdw blurRad="76200">
              <a:srgbClr val="000000"/>
            </a:innerShdw>
          </a:effectLst>
          <a:scene3d>
            <a:camera prst="orthographicFront"/>
            <a:lightRig rig="threePt" dir="t"/>
          </a:scene3d>
          <a:sp3d>
            <a:bevelT prst="convex"/>
          </a:sp3d>
        </p:spPr>
      </p:pic>
      <p:sp>
        <p:nvSpPr>
          <p:cNvPr id="4" name="3 Rectángulo"/>
          <p:cNvSpPr/>
          <p:nvPr/>
        </p:nvSpPr>
        <p:spPr>
          <a:xfrm>
            <a:off x="3929058" y="0"/>
            <a:ext cx="1214446"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1000100"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143900" y="0"/>
            <a:ext cx="1000100"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d7905caaf42f64d580645b48df763a1.jpg"/>
          <p:cNvPicPr>
            <a:picLocks noGrp="1" noChangeAspect="1"/>
          </p:cNvPicPr>
          <p:nvPr isPhoto="1"/>
        </p:nvPicPr>
        <p:blipFill>
          <a:blip r:embed="rId2">
            <a:lum/>
          </a:blip>
          <a:stretch>
            <a:fillRect/>
          </a:stretch>
        </p:blipFill>
        <p:spPr>
          <a:xfrm>
            <a:off x="5000628" y="214296"/>
            <a:ext cx="3214710" cy="4786346"/>
          </a:xfrm>
          <a:prstGeom prst="rect">
            <a:avLst/>
          </a:prstGeom>
          <a:ln w="88900" cap="sq" cmpd="thickThin">
            <a:solidFill>
              <a:srgbClr val="CC9900"/>
            </a:solidFill>
            <a:prstDash val="solid"/>
            <a:miter lim="800000"/>
          </a:ln>
          <a:effectLst>
            <a:innerShdw blurRad="76200">
              <a:srgbClr val="000000"/>
            </a:innerShdw>
          </a:effectLst>
        </p:spPr>
      </p:pic>
      <p:pic>
        <p:nvPicPr>
          <p:cNvPr id="4" name="3 Imagen" descr="262c03431b0eeb7122121bd8b376d979.jpg"/>
          <p:cNvPicPr>
            <a:picLocks noChangeAspect="1"/>
          </p:cNvPicPr>
          <p:nvPr/>
        </p:nvPicPr>
        <p:blipFill>
          <a:blip r:embed="rId3"/>
          <a:stretch>
            <a:fillRect/>
          </a:stretch>
        </p:blipFill>
        <p:spPr>
          <a:xfrm>
            <a:off x="928662" y="214296"/>
            <a:ext cx="2939708" cy="4786346"/>
          </a:xfrm>
          <a:prstGeom prst="rect">
            <a:avLst/>
          </a:prstGeom>
          <a:ln w="88900" cap="sq" cmpd="thickThin">
            <a:solidFill>
              <a:srgbClr val="CC9900"/>
            </a:solidFill>
            <a:prstDash val="solid"/>
            <a:miter lim="800000"/>
          </a:ln>
          <a:effectLst>
            <a:innerShdw blurRad="76200">
              <a:srgbClr val="000000"/>
            </a:innerShdw>
          </a:effectLst>
        </p:spPr>
      </p:pic>
      <p:sp>
        <p:nvSpPr>
          <p:cNvPr id="5" name="4 Rectángulo"/>
          <p:cNvSpPr/>
          <p:nvPr/>
        </p:nvSpPr>
        <p:spPr>
          <a:xfrm>
            <a:off x="4000496" y="0"/>
            <a:ext cx="928694" cy="5143500"/>
          </a:xfrm>
          <a:prstGeom prst="rect">
            <a:avLst/>
          </a:prstGeom>
          <a:blipFill dpi="0" rotWithShape="1">
            <a:blip r:embed="rId4">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785786" cy="5143500"/>
          </a:xfrm>
          <a:prstGeom prst="rect">
            <a:avLst/>
          </a:prstGeom>
          <a:blipFill dpi="0" rotWithShape="1">
            <a:blip r:embed="rId5">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358214" y="0"/>
            <a:ext cx="785786" cy="5143500"/>
          </a:xfrm>
          <a:prstGeom prst="rect">
            <a:avLst/>
          </a:prstGeom>
          <a:blipFill dpi="0" rotWithShape="1">
            <a:blip r:embed="rId5">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42908" y="-142894"/>
            <a:ext cx="9572692" cy="5429288"/>
          </a:xfrm>
          <a:prstGeom prst="rect">
            <a:avLst/>
          </a:prstGeom>
          <a:blipFill dpi="0" rotWithShape="1">
            <a:blip r:embed="rId6"/>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9b0b383077bb705af516c895e08227e.jpg"/>
          <p:cNvPicPr>
            <a:picLocks noGrp="1" noChangeAspect="1"/>
          </p:cNvPicPr>
          <p:nvPr isPhoto="1"/>
        </p:nvPicPr>
        <p:blipFill>
          <a:blip r:embed="rId2">
            <a:lum/>
          </a:blip>
          <a:stretch>
            <a:fillRect/>
          </a:stretch>
        </p:blipFill>
        <p:spPr>
          <a:xfrm>
            <a:off x="642910" y="142858"/>
            <a:ext cx="3290895" cy="4857784"/>
          </a:xfrm>
          <a:prstGeom prst="rect">
            <a:avLst/>
          </a:prstGeom>
          <a:ln w="88900" cap="sq" cmpd="thickThin">
            <a:solidFill>
              <a:srgbClr val="C00000"/>
            </a:solidFill>
            <a:prstDash val="solid"/>
            <a:miter lim="800000"/>
          </a:ln>
          <a:effectLst>
            <a:innerShdw blurRad="76200">
              <a:srgbClr val="000000"/>
            </a:innerShdw>
          </a:effectLst>
          <a:scene3d>
            <a:camera prst="orthographicFront"/>
            <a:lightRig rig="threePt" dir="t"/>
          </a:scene3d>
          <a:sp3d>
            <a:bevelT prst="convex"/>
          </a:sp3d>
        </p:spPr>
      </p:pic>
      <p:pic>
        <p:nvPicPr>
          <p:cNvPr id="4" name="3 Imagen" descr="il_794xN.589728841_c8un.jpg"/>
          <p:cNvPicPr>
            <a:picLocks noGrp="1" noChangeAspect="1"/>
          </p:cNvPicPr>
          <p:nvPr isPhoto="1"/>
        </p:nvPicPr>
        <p:blipFill>
          <a:blip r:embed="rId3">
            <a:lum/>
          </a:blip>
          <a:stretch>
            <a:fillRect/>
          </a:stretch>
        </p:blipFill>
        <p:spPr>
          <a:xfrm>
            <a:off x="5000628" y="142858"/>
            <a:ext cx="3533775" cy="4857784"/>
          </a:xfrm>
          <a:prstGeom prst="rect">
            <a:avLst/>
          </a:prstGeom>
          <a:ln w="88900" cap="sq" cmpd="thickThin">
            <a:solidFill>
              <a:srgbClr val="C00000"/>
            </a:solidFill>
            <a:prstDash val="solid"/>
            <a:miter lim="800000"/>
          </a:ln>
          <a:effectLst>
            <a:innerShdw blurRad="76200">
              <a:srgbClr val="000000"/>
            </a:innerShdw>
          </a:effectLst>
          <a:scene3d>
            <a:camera prst="orthographicFront"/>
            <a:lightRig rig="threePt" dir="t"/>
          </a:scene3d>
          <a:sp3d>
            <a:bevelT prst="convex"/>
          </a:sp3d>
        </p:spPr>
      </p:pic>
      <p:sp>
        <p:nvSpPr>
          <p:cNvPr id="6" name="5 Rectángulo"/>
          <p:cNvSpPr/>
          <p:nvPr/>
        </p:nvSpPr>
        <p:spPr>
          <a:xfrm>
            <a:off x="-1" y="0"/>
            <a:ext cx="535785" cy="5143500"/>
          </a:xfrm>
          <a:prstGeom prst="rect">
            <a:avLst/>
          </a:prstGeom>
          <a:blipFill dpi="0" rotWithShape="1">
            <a:blip r:embed="rId4">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4000496" y="0"/>
            <a:ext cx="928694" cy="5143500"/>
          </a:xfrm>
          <a:prstGeom prst="rect">
            <a:avLst/>
          </a:prstGeom>
          <a:blipFill dpi="0" rotWithShape="1">
            <a:blip r:embed="rId4">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608215" y="0"/>
            <a:ext cx="535785" cy="5143500"/>
          </a:xfrm>
          <a:prstGeom prst="rect">
            <a:avLst/>
          </a:prstGeom>
          <a:blipFill dpi="0" rotWithShape="1">
            <a:blip r:embed="rId4">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a3ed2fd8a02631137a02f8585725a57.jpg"/>
          <p:cNvPicPr>
            <a:picLocks noGrp="1" noChangeAspect="1"/>
          </p:cNvPicPr>
          <p:nvPr isPhoto="1"/>
        </p:nvPicPr>
        <p:blipFill>
          <a:blip r:embed="rId2">
            <a:lum/>
          </a:blip>
          <a:stretch>
            <a:fillRect/>
          </a:stretch>
        </p:blipFill>
        <p:spPr>
          <a:xfrm>
            <a:off x="5072066" y="142858"/>
            <a:ext cx="3286148" cy="4830711"/>
          </a:xfrm>
          <a:prstGeom prst="rect">
            <a:avLst/>
          </a:prstGeom>
          <a:ln w="88900" cap="sq" cmpd="thickThin">
            <a:solidFill>
              <a:srgbClr val="DCB894"/>
            </a:solidFill>
            <a:prstDash val="solid"/>
            <a:miter lim="800000"/>
          </a:ln>
          <a:effectLst>
            <a:innerShdw blurRad="76200">
              <a:srgbClr val="000000"/>
            </a:innerShdw>
          </a:effectLst>
          <a:scene3d>
            <a:camera prst="orthographicFront"/>
            <a:lightRig rig="threePt" dir="t"/>
          </a:scene3d>
          <a:sp3d>
            <a:bevelT prst="convex"/>
          </a:sp3d>
        </p:spPr>
      </p:pic>
      <p:pic>
        <p:nvPicPr>
          <p:cNvPr id="4" name="3 Imagen" descr="1e4a901f4a334a60b14d92e6567a163b.jpg"/>
          <p:cNvPicPr>
            <a:picLocks noChangeAspect="1"/>
          </p:cNvPicPr>
          <p:nvPr/>
        </p:nvPicPr>
        <p:blipFill>
          <a:blip r:embed="rId3"/>
          <a:stretch>
            <a:fillRect/>
          </a:stretch>
        </p:blipFill>
        <p:spPr>
          <a:xfrm>
            <a:off x="785786" y="142858"/>
            <a:ext cx="3152239" cy="4857784"/>
          </a:xfrm>
          <a:prstGeom prst="rect">
            <a:avLst/>
          </a:prstGeom>
          <a:ln w="88900" cap="sq" cmpd="thickThin">
            <a:solidFill>
              <a:srgbClr val="DCB894"/>
            </a:solidFill>
            <a:prstDash val="solid"/>
            <a:miter lim="800000"/>
          </a:ln>
          <a:effectLst>
            <a:innerShdw blurRad="76200">
              <a:srgbClr val="000000"/>
            </a:innerShdw>
          </a:effectLst>
          <a:scene3d>
            <a:camera prst="orthographicFront"/>
            <a:lightRig rig="threePt" dir="t"/>
          </a:scene3d>
          <a:sp3d>
            <a:bevelT prst="convex"/>
          </a:sp3d>
        </p:spPr>
      </p:pic>
      <p:sp>
        <p:nvSpPr>
          <p:cNvPr id="5" name="4 Rectángulo"/>
          <p:cNvSpPr/>
          <p:nvPr/>
        </p:nvSpPr>
        <p:spPr>
          <a:xfrm>
            <a:off x="4000496" y="0"/>
            <a:ext cx="1000132"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0"/>
            <a:ext cx="714348"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429652" y="0"/>
            <a:ext cx="714348"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h (2).jpg"/>
          <p:cNvPicPr>
            <a:picLocks noGrp="1" noChangeAspect="1"/>
          </p:cNvPicPr>
          <p:nvPr isPhoto="1"/>
        </p:nvPicPr>
        <p:blipFill>
          <a:blip r:embed="rId2">
            <a:lum/>
          </a:blip>
          <a:stretch>
            <a:fillRect/>
          </a:stretch>
        </p:blipFill>
        <p:spPr>
          <a:xfrm>
            <a:off x="982472" y="142858"/>
            <a:ext cx="2968666" cy="4857784"/>
          </a:xfrm>
          <a:prstGeom prst="rect">
            <a:avLst/>
          </a:prstGeom>
          <a:ln w="88900" cap="sq" cmpd="thickThin">
            <a:solidFill>
              <a:srgbClr val="FF6600"/>
            </a:solidFill>
            <a:prstDash val="solid"/>
            <a:miter lim="800000"/>
          </a:ln>
          <a:effectLst>
            <a:innerShdw blurRad="76200">
              <a:srgbClr val="000000"/>
            </a:innerShdw>
          </a:effectLst>
          <a:scene3d>
            <a:camera prst="orthographicFront"/>
            <a:lightRig rig="threePt" dir="t"/>
          </a:scene3d>
          <a:sp3d>
            <a:bevelT prst="convex"/>
          </a:sp3d>
        </p:spPr>
      </p:pic>
      <p:pic>
        <p:nvPicPr>
          <p:cNvPr id="4" name="3 Imagen" descr="Ribbons_window.jpg"/>
          <p:cNvPicPr>
            <a:picLocks noGrp="1" noChangeAspect="1"/>
          </p:cNvPicPr>
          <p:nvPr isPhoto="1"/>
        </p:nvPicPr>
        <p:blipFill>
          <a:blip r:embed="rId3">
            <a:lum/>
          </a:blip>
          <a:stretch>
            <a:fillRect/>
          </a:stretch>
        </p:blipFill>
        <p:spPr>
          <a:xfrm>
            <a:off x="5214942" y="142858"/>
            <a:ext cx="3028623" cy="4857784"/>
          </a:xfrm>
          <a:prstGeom prst="rect">
            <a:avLst/>
          </a:prstGeom>
          <a:ln w="88900" cap="sq" cmpd="thickThin">
            <a:solidFill>
              <a:srgbClr val="FF6600"/>
            </a:solidFill>
            <a:prstDash val="solid"/>
            <a:miter lim="800000"/>
          </a:ln>
          <a:effectLst>
            <a:innerShdw blurRad="76200">
              <a:srgbClr val="000000"/>
            </a:innerShdw>
          </a:effectLst>
          <a:scene3d>
            <a:camera prst="orthographicFront"/>
            <a:lightRig rig="threePt" dir="t"/>
          </a:scene3d>
          <a:sp3d>
            <a:bevelT prst="convex"/>
          </a:sp3d>
        </p:spPr>
      </p:pic>
      <p:sp>
        <p:nvSpPr>
          <p:cNvPr id="5" name="4 Rectángulo"/>
          <p:cNvSpPr/>
          <p:nvPr/>
        </p:nvSpPr>
        <p:spPr>
          <a:xfrm>
            <a:off x="4054306" y="0"/>
            <a:ext cx="1071570" cy="5143500"/>
          </a:xfrm>
          <a:prstGeom prst="rect">
            <a:avLst/>
          </a:prstGeom>
          <a:blipFill dpi="0" rotWithShape="1">
            <a:blip r:embed="rId4">
              <a:duotone>
                <a:prstClr val="black"/>
                <a:srgbClr val="FF66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28662" cy="5143500"/>
          </a:xfrm>
          <a:prstGeom prst="rect">
            <a:avLst/>
          </a:prstGeom>
          <a:blipFill dpi="0" rotWithShape="1">
            <a:blip r:embed="rId5">
              <a:duotone>
                <a:prstClr val="black"/>
                <a:srgbClr val="FF66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286776" y="0"/>
            <a:ext cx="857224" cy="5143500"/>
          </a:xfrm>
          <a:prstGeom prst="rect">
            <a:avLst/>
          </a:prstGeom>
          <a:blipFill dpi="0" rotWithShape="1">
            <a:blip r:embed="rId5">
              <a:duotone>
                <a:prstClr val="black"/>
                <a:srgbClr val="FF6600">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42908" y="-142894"/>
            <a:ext cx="9572692" cy="5429288"/>
          </a:xfrm>
          <a:prstGeom prst="rect">
            <a:avLst/>
          </a:prstGeom>
          <a:blipFill dpi="0" rotWithShape="1">
            <a:blip r:embed="rId6"/>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ba508d717e4a26a76afc614b467953e.jpg"/>
          <p:cNvPicPr>
            <a:picLocks noChangeAspect="1"/>
          </p:cNvPicPr>
          <p:nvPr/>
        </p:nvPicPr>
        <p:blipFill>
          <a:blip r:embed="rId2"/>
          <a:stretch>
            <a:fillRect/>
          </a:stretch>
        </p:blipFill>
        <p:spPr>
          <a:xfrm>
            <a:off x="5000629" y="142858"/>
            <a:ext cx="3643337" cy="4857784"/>
          </a:xfrm>
          <a:prstGeom prst="rect">
            <a:avLst/>
          </a:prstGeom>
          <a:solidFill>
            <a:srgbClr val="FFFFFF">
              <a:shade val="85000"/>
            </a:srgbClr>
          </a:solidFill>
          <a:ln w="88900" cap="sq">
            <a:solidFill>
              <a:srgbClr val="990033"/>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convex"/>
            <a:contourClr>
              <a:srgbClr val="FFFFFF"/>
            </a:contourClr>
          </a:sp3d>
        </p:spPr>
      </p:pic>
      <p:pic>
        <p:nvPicPr>
          <p:cNvPr id="5" name="4 Imagen" descr="84abcd2b2284adfb426a383e8705ff87.jpg"/>
          <p:cNvPicPr>
            <a:picLocks noChangeAspect="1"/>
          </p:cNvPicPr>
          <p:nvPr/>
        </p:nvPicPr>
        <p:blipFill>
          <a:blip r:embed="rId3"/>
          <a:stretch>
            <a:fillRect/>
          </a:stretch>
        </p:blipFill>
        <p:spPr>
          <a:xfrm>
            <a:off x="500034" y="142858"/>
            <a:ext cx="3178003" cy="4857784"/>
          </a:xfrm>
          <a:prstGeom prst="rect">
            <a:avLst/>
          </a:prstGeom>
          <a:solidFill>
            <a:srgbClr val="FFFFFF">
              <a:shade val="85000"/>
            </a:srgbClr>
          </a:solidFill>
          <a:ln w="88900" cap="sq">
            <a:solidFill>
              <a:srgbClr val="990033"/>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convex"/>
            <a:contourClr>
              <a:srgbClr val="FFFFFF"/>
            </a:contourClr>
          </a:sp3d>
        </p:spPr>
      </p:pic>
      <p:sp>
        <p:nvSpPr>
          <p:cNvPr id="6" name="5 Rectángulo"/>
          <p:cNvSpPr/>
          <p:nvPr/>
        </p:nvSpPr>
        <p:spPr>
          <a:xfrm>
            <a:off x="3786182" y="0"/>
            <a:ext cx="1071570" cy="5143500"/>
          </a:xfrm>
          <a:prstGeom prst="rect">
            <a:avLst/>
          </a:prstGeom>
          <a:blipFill dpi="0" rotWithShape="1">
            <a:blip r:embed="rId4">
              <a:duotone>
                <a:schemeClr val="accent6">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715404" y="0"/>
            <a:ext cx="428596" cy="5143500"/>
          </a:xfrm>
          <a:prstGeom prst="rect">
            <a:avLst/>
          </a:prstGeom>
          <a:blipFill dpi="0" rotWithShape="1">
            <a:blip r:embed="rId4">
              <a:duotone>
                <a:schemeClr val="accent6">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0" y="0"/>
            <a:ext cx="428596" cy="5143500"/>
          </a:xfrm>
          <a:prstGeom prst="rect">
            <a:avLst/>
          </a:prstGeom>
          <a:blipFill dpi="0" rotWithShape="1">
            <a:blip r:embed="rId4">
              <a:duotone>
                <a:schemeClr val="accent6">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142894"/>
            <a:ext cx="9572692" cy="5429288"/>
          </a:xfrm>
          <a:prstGeom prst="rect">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resize.jpg"/>
          <p:cNvPicPr>
            <a:picLocks noGrp="1" noChangeAspect="1"/>
          </p:cNvPicPr>
          <p:nvPr isPhoto="1"/>
        </p:nvPicPr>
        <p:blipFill>
          <a:blip r:embed="rId2">
            <a:lum/>
          </a:blip>
          <a:stretch>
            <a:fillRect/>
          </a:stretch>
        </p:blipFill>
        <p:spPr>
          <a:xfrm>
            <a:off x="3643306" y="71420"/>
            <a:ext cx="2500330" cy="4929222"/>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convex"/>
            <a:contourClr>
              <a:srgbClr val="FFFFFF"/>
            </a:contourClr>
          </a:sp3d>
        </p:spPr>
      </p:pic>
      <p:pic>
        <p:nvPicPr>
          <p:cNvPr id="4" name="3 Imagen" descr="e9b1e851981cbd4accfed578e503abee.jpg"/>
          <p:cNvPicPr>
            <a:picLocks noChangeAspect="1"/>
          </p:cNvPicPr>
          <p:nvPr/>
        </p:nvPicPr>
        <p:blipFill>
          <a:blip r:embed="rId3"/>
          <a:stretch>
            <a:fillRect/>
          </a:stretch>
        </p:blipFill>
        <p:spPr>
          <a:xfrm>
            <a:off x="6929454" y="142858"/>
            <a:ext cx="2073901" cy="4857784"/>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convex"/>
            <a:contourClr>
              <a:srgbClr val="FFFFFF"/>
            </a:contourClr>
          </a:sp3d>
        </p:spPr>
      </p:pic>
      <p:sp>
        <p:nvSpPr>
          <p:cNvPr id="5" name="4 Rectángulo"/>
          <p:cNvSpPr/>
          <p:nvPr/>
        </p:nvSpPr>
        <p:spPr>
          <a:xfrm>
            <a:off x="2857488" y="0"/>
            <a:ext cx="785818" cy="5143500"/>
          </a:xfrm>
          <a:prstGeom prst="rect">
            <a:avLst/>
          </a:prstGeom>
          <a:blipFill dpi="0" rotWithShape="1">
            <a:blip r:embed="rId4">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6215074" y="0"/>
            <a:ext cx="642942" cy="5143500"/>
          </a:xfrm>
          <a:prstGeom prst="rect">
            <a:avLst/>
          </a:prstGeom>
          <a:blipFill dpi="0" rotWithShape="1">
            <a:blip r:embed="rId4">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cooltext328102596998731.png"/>
          <p:cNvPicPr>
            <a:picLocks noChangeAspect="1"/>
          </p:cNvPicPr>
          <p:nvPr/>
        </p:nvPicPr>
        <p:blipFill>
          <a:blip r:embed="rId5">
            <a:lum contrast="40000"/>
          </a:blip>
          <a:stretch>
            <a:fillRect/>
          </a:stretch>
        </p:blipFill>
        <p:spPr>
          <a:xfrm rot="20005283">
            <a:off x="4669125" y="3889259"/>
            <a:ext cx="1538866" cy="741351"/>
          </a:xfrm>
          <a:prstGeom prst="rect">
            <a:avLst/>
          </a:prstGeom>
        </p:spPr>
      </p:pic>
      <p:pic>
        <p:nvPicPr>
          <p:cNvPr id="9" name="8 Imagen" descr="4adeea1e684d53a11c7929969b485190.jpg"/>
          <p:cNvPicPr>
            <a:picLocks noChangeAspect="1"/>
          </p:cNvPicPr>
          <p:nvPr/>
        </p:nvPicPr>
        <p:blipFill>
          <a:blip r:embed="rId6"/>
          <a:stretch>
            <a:fillRect/>
          </a:stretch>
        </p:blipFill>
        <p:spPr>
          <a:xfrm>
            <a:off x="142844" y="71420"/>
            <a:ext cx="2643206" cy="4929222"/>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convex"/>
            <a:contourClr>
              <a:srgbClr val="FFFFFF"/>
            </a:contourClr>
          </a:sp3d>
        </p:spPr>
      </p:pic>
      <p:sp>
        <p:nvSpPr>
          <p:cNvPr id="8" name="7 Rectángulo"/>
          <p:cNvSpPr/>
          <p:nvPr/>
        </p:nvSpPr>
        <p:spPr>
          <a:xfrm>
            <a:off x="-142908" y="-142894"/>
            <a:ext cx="9572692" cy="5429288"/>
          </a:xfrm>
          <a:prstGeom prst="rect">
            <a:avLst/>
          </a:prstGeom>
          <a:blipFill dpi="0" rotWithShape="1">
            <a:blip r:embed="rId7"/>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2 VITRALES  O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Presentación2 VITRALES  OK</Template>
  <TotalTime>0</TotalTime>
  <Words>392</Words>
  <Application>Microsoft Office PowerPoint</Application>
  <PresentationFormat>Presentación en pantalla (16:9)</PresentationFormat>
  <Paragraphs>8</Paragraphs>
  <Slides>30</Slides>
  <Notes>0</Notes>
  <HiddenSlides>0</HiddenSlides>
  <MMClips>1</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Presentación2 VITRALES  OK</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8</cp:revision>
  <dcterms:created xsi:type="dcterms:W3CDTF">2019-06-21T17:40:07Z</dcterms:created>
  <dcterms:modified xsi:type="dcterms:W3CDTF">2019-06-22T21:29:36Z</dcterms:modified>
</cp:coreProperties>
</file>