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notesSlides/notesSlide38.xml" ContentType="application/vnd.openxmlformats-officedocument.presentationml.notesSlide+xml"/>
  <Override PartName="/ppt/notesSlides/notesSlide49.xml" ContentType="application/vnd.openxmlformats-officedocument.presentationml.notesSlid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56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34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52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3.xml" ContentType="application/vnd.openxmlformats-officedocument.presentationml.notes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notesSlides/notesSlide39.xml" ContentType="application/vnd.openxmlformats-officedocument.presentationml.notesSlide+xml"/>
  <Override PartName="/ppt/notesSlides/notesSlide57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55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53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51.xml" ContentType="application/vnd.openxmlformats-officedocument.presentationml.notesSlide+xml"/>
  <Override PartName="/ppt/notesSlides/notesSlide60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notesSlides/notesSlide29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58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notesSlides/notesSlide18.xml" ContentType="application/vnd.openxmlformats-officedocument.presentationml.notesSlide+xml"/>
  <Override PartName="/ppt/notesSlides/notesSlide36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notesSlides/notesSlide25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54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61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notesSlides/notesSlide1.xml" ContentType="application/vnd.openxmlformats-officedocument.presentationml.notesSlide+xml"/>
  <Override PartName="/ppt/notesSlides/notesSlide59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notesSlides/notesSlide48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66"/>
  </p:notesMasterIdLst>
  <p:sldIdLst>
    <p:sldId id="329" r:id="rId3"/>
    <p:sldId id="317" r:id="rId4"/>
    <p:sldId id="292" r:id="rId5"/>
    <p:sldId id="260" r:id="rId6"/>
    <p:sldId id="291" r:id="rId7"/>
    <p:sldId id="256" r:id="rId8"/>
    <p:sldId id="257" r:id="rId9"/>
    <p:sldId id="277" r:id="rId10"/>
    <p:sldId id="275" r:id="rId11"/>
    <p:sldId id="276" r:id="rId12"/>
    <p:sldId id="274" r:id="rId13"/>
    <p:sldId id="273" r:id="rId14"/>
    <p:sldId id="272" r:id="rId15"/>
    <p:sldId id="271" r:id="rId16"/>
    <p:sldId id="270" r:id="rId17"/>
    <p:sldId id="269" r:id="rId18"/>
    <p:sldId id="268" r:id="rId19"/>
    <p:sldId id="267" r:id="rId20"/>
    <p:sldId id="282" r:id="rId21"/>
    <p:sldId id="264" r:id="rId22"/>
    <p:sldId id="262" r:id="rId23"/>
    <p:sldId id="263" r:id="rId24"/>
    <p:sldId id="265" r:id="rId25"/>
    <p:sldId id="301" r:id="rId26"/>
    <p:sldId id="279" r:id="rId27"/>
    <p:sldId id="303" r:id="rId28"/>
    <p:sldId id="266" r:id="rId29"/>
    <p:sldId id="300" r:id="rId30"/>
    <p:sldId id="297" r:id="rId31"/>
    <p:sldId id="281" r:id="rId32"/>
    <p:sldId id="299" r:id="rId33"/>
    <p:sldId id="302" r:id="rId34"/>
    <p:sldId id="296" r:id="rId35"/>
    <p:sldId id="298" r:id="rId36"/>
    <p:sldId id="290" r:id="rId37"/>
    <p:sldId id="295" r:id="rId38"/>
    <p:sldId id="288" r:id="rId39"/>
    <p:sldId id="293" r:id="rId40"/>
    <p:sldId id="289" r:id="rId41"/>
    <p:sldId id="319" r:id="rId42"/>
    <p:sldId id="287" r:id="rId43"/>
    <p:sldId id="284" r:id="rId44"/>
    <p:sldId id="285" r:id="rId45"/>
    <p:sldId id="261" r:id="rId46"/>
    <p:sldId id="283" r:id="rId47"/>
    <p:sldId id="278" r:id="rId48"/>
    <p:sldId id="314" r:id="rId49"/>
    <p:sldId id="315" r:id="rId50"/>
    <p:sldId id="313" r:id="rId51"/>
    <p:sldId id="312" r:id="rId52"/>
    <p:sldId id="311" r:id="rId53"/>
    <p:sldId id="309" r:id="rId54"/>
    <p:sldId id="310" r:id="rId55"/>
    <p:sldId id="308" r:id="rId56"/>
    <p:sldId id="307" r:id="rId57"/>
    <p:sldId id="306" r:id="rId58"/>
    <p:sldId id="305" r:id="rId59"/>
    <p:sldId id="259" r:id="rId60"/>
    <p:sldId id="322" r:id="rId61"/>
    <p:sldId id="321" r:id="rId62"/>
    <p:sldId id="318" r:id="rId63"/>
    <p:sldId id="327" r:id="rId64"/>
    <p:sldId id="328" r:id="rId65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ull1MGDsxfKTFISvvt94Eg" hashData="12q+8ZfSfMIjDpBwR2zCkpUKnm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033"/>
    <a:srgbClr val="33CC33"/>
    <a:srgbClr val="005828"/>
    <a:srgbClr val="1E5616"/>
    <a:srgbClr val="0E521E"/>
    <a:srgbClr val="3CB659"/>
    <a:srgbClr val="A7FFCF"/>
    <a:srgbClr val="DFCB99"/>
    <a:srgbClr val="C49F44"/>
    <a:srgbClr val="9966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4" autoAdjust="0"/>
    <p:restoredTop sz="94671" autoAdjust="0"/>
  </p:normalViewPr>
  <p:slideViewPr>
    <p:cSldViewPr>
      <p:cViewPr>
        <p:scale>
          <a:sx n="40" d="100"/>
          <a:sy n="40" d="100"/>
        </p:scale>
        <p:origin x="-954" y="-74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presProps" Target="presProp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2CAE24D-4EC9-459A-AD96-7E29A2CD5B21}" type="datetimeFigureOut">
              <a:rPr lang="es-ES" smtClean="0"/>
              <a:pPr/>
              <a:t>18/11/2014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F07EDE-AA38-4F04-9FF4-2179DBEAE005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5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5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5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5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5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5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5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5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6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6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2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4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7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11</a:t>
            </a:fld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12</a:t>
            </a:fld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13</a:t>
            </a:fld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14</a:t>
            </a:fld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15</a:t>
            </a:fld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16</a:t>
            </a:fld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19</a:t>
            </a:fld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20</a:t>
            </a:fld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21</a:t>
            </a:fld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22</a:t>
            </a:fld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23</a:t>
            </a:fld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24</a:t>
            </a:fld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25</a:t>
            </a:fld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26</a:t>
            </a:fld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27</a:t>
            </a:fld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28</a:t>
            </a:fld>
            <a:endParaRPr lang="es-E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29</a:t>
            </a:fld>
            <a:endParaRPr lang="es-E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30</a:t>
            </a:fld>
            <a:endParaRPr lang="es-E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31</a:t>
            </a:fld>
            <a:endParaRPr lang="es-ES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33</a:t>
            </a:fld>
            <a:endParaRPr lang="es-ES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34</a:t>
            </a:fld>
            <a:endParaRPr lang="es-ES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35</a:t>
            </a:fld>
            <a:endParaRPr lang="es-ES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37</a:t>
            </a:fld>
            <a:endParaRPr lang="es-ES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38</a:t>
            </a:fld>
            <a:endParaRPr lang="es-ES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39</a:t>
            </a:fld>
            <a:endParaRPr lang="es-ES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40</a:t>
            </a:fld>
            <a:endParaRPr lang="es-ES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41</a:t>
            </a:fld>
            <a:endParaRPr lang="es-ES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42</a:t>
            </a:fld>
            <a:endParaRPr lang="es-ES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43</a:t>
            </a:fld>
            <a:endParaRPr lang="es-ES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44</a:t>
            </a:fld>
            <a:endParaRPr lang="es-ES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45</a:t>
            </a:fld>
            <a:endParaRPr lang="es-ES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46</a:t>
            </a:fld>
            <a:endParaRPr lang="es-ES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47</a:t>
            </a:fld>
            <a:endParaRPr lang="es-ES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48</a:t>
            </a:fld>
            <a:endParaRPr lang="es-ES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49</a:t>
            </a:fld>
            <a:endParaRPr lang="es-ES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50</a:t>
            </a:fld>
            <a:endParaRPr lang="es-ES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51</a:t>
            </a:fld>
            <a:endParaRPr lang="es-ES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52</a:t>
            </a:fld>
            <a:endParaRPr lang="es-ES"/>
          </a:p>
        </p:txBody>
      </p:sp>
    </p:spTree>
  </p:cSld>
  <p:clrMapOvr>
    <a:masterClrMapping/>
  </p:clrMapOvr>
</p:notes>
</file>

<file path=ppt/notesSlides/notesSlide5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53</a:t>
            </a:fld>
            <a:endParaRPr lang="es-ES"/>
          </a:p>
        </p:txBody>
      </p:sp>
    </p:spTree>
  </p:cSld>
  <p:clrMapOvr>
    <a:masterClrMapping/>
  </p:clrMapOvr>
</p:notes>
</file>

<file path=ppt/notesSlides/notesSlide5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54</a:t>
            </a:fld>
            <a:endParaRPr lang="es-ES"/>
          </a:p>
        </p:txBody>
      </p:sp>
    </p:spTree>
  </p:cSld>
  <p:clrMapOvr>
    <a:masterClrMapping/>
  </p:clrMapOvr>
</p:notes>
</file>

<file path=ppt/notesSlides/notesSlide5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55</a:t>
            </a:fld>
            <a:endParaRPr lang="es-ES"/>
          </a:p>
        </p:txBody>
      </p:sp>
    </p:spTree>
  </p:cSld>
  <p:clrMapOvr>
    <a:masterClrMapping/>
  </p:clrMapOvr>
</p:notes>
</file>

<file path=ppt/notesSlides/notesSlide5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56</a:t>
            </a:fld>
            <a:endParaRPr lang="es-ES"/>
          </a:p>
        </p:txBody>
      </p:sp>
    </p:spTree>
  </p:cSld>
  <p:clrMapOvr>
    <a:masterClrMapping/>
  </p:clrMapOvr>
</p:notes>
</file>

<file path=ppt/notesSlides/notesSlide5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57</a:t>
            </a:fld>
            <a:endParaRPr lang="es-ES"/>
          </a:p>
        </p:txBody>
      </p:sp>
    </p:spTree>
  </p:cSld>
  <p:clrMapOvr>
    <a:masterClrMapping/>
  </p:clrMapOvr>
</p:notes>
</file>

<file path=ppt/notesSlides/notesSlide5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58</a:t>
            </a:fld>
            <a:endParaRPr lang="es-ES"/>
          </a:p>
        </p:txBody>
      </p:sp>
    </p:spTree>
  </p:cSld>
  <p:clrMapOvr>
    <a:masterClrMapping/>
  </p:clrMapOvr>
</p:notes>
</file>

<file path=ppt/notesSlides/notesSlide5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59</a:t>
            </a:fld>
            <a:endParaRPr lang="es-ES"/>
          </a:p>
        </p:txBody>
      </p:sp>
    </p:spTree>
  </p:cSld>
  <p:clrMapOvr>
    <a:masterClrMapping/>
  </p:clrMapOvr>
</p:notes>
</file>

<file path=ppt/notesSlides/notesSlide5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60</a:t>
            </a:fld>
            <a:endParaRPr lang="es-ES"/>
          </a:p>
        </p:txBody>
      </p:sp>
    </p:spTree>
  </p:cSld>
  <p:clrMapOvr>
    <a:masterClrMapping/>
  </p:clrMapOvr>
</p:notes>
</file>

<file path=ppt/notesSlides/notesSlide6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61</a:t>
            </a:fld>
            <a:endParaRPr lang="es-ES"/>
          </a:p>
        </p:txBody>
      </p:sp>
    </p:spTree>
  </p:cSld>
  <p:clrMapOvr>
    <a:masterClrMapping/>
  </p:clrMapOvr>
</p:notes>
</file>

<file path=ppt/notesSlides/notesSlide6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AF07EDE-AA38-4F04-9FF4-2179DBEAE005}" type="slidenum">
              <a:rPr lang="es-ES" smtClean="0"/>
              <a:pPr/>
              <a:t>62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3962D1-0AB0-4D86-9E56-9AA61C10CE4A}" type="datetime1">
              <a:rPr lang="es-ES" smtClean="0"/>
              <a:pPr/>
              <a:t>18/11/2014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FD62-1A3A-46C4-B442-EAA21F5364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19C92D-AA97-4C38-BBD1-AA331A7E0E9D}" type="datetime1">
              <a:rPr lang="es-ES" smtClean="0"/>
              <a:pPr/>
              <a:t>18/11/2014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FD62-1A3A-46C4-B442-EAA21F5364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7C46BA-428D-48C4-8CAA-8D4570A1D29F}" type="datetime1">
              <a:rPr lang="es-ES" smtClean="0"/>
              <a:pPr/>
              <a:t>18/11/2014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FD62-1A3A-46C4-B442-EAA21F5364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07BCE-31C7-4857-A66D-260D3A20C1BE}" type="datetime1">
              <a:rPr lang="es-ES" smtClean="0"/>
              <a:pPr/>
              <a:t>18/11/2014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FD62-1A3A-46C4-B442-EAA21F5364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4FF863-CF59-408A-888A-9F2CADBFB533}" type="datetime1">
              <a:rPr lang="es-ES" smtClean="0"/>
              <a:pPr/>
              <a:t>18/11/2014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FD62-1A3A-46C4-B442-EAA21F5364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F00ACCE-F981-4BBB-8167-F977E87A03A1}" type="datetime1">
              <a:rPr lang="es-ES" smtClean="0"/>
              <a:pPr/>
              <a:t>18/11/2014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FD62-1A3A-46C4-B442-EAA21F5364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4DCDFB-07BE-43AE-868F-959EAA619021}" type="datetime1">
              <a:rPr lang="es-ES" smtClean="0"/>
              <a:pPr/>
              <a:t>18/11/2014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FD62-1A3A-46C4-B442-EAA21F5364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563DF8-F644-494D-8B05-5568E149E1CD}" type="datetime1">
              <a:rPr lang="es-ES" smtClean="0"/>
              <a:pPr/>
              <a:t>18/11/2014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FD62-1A3A-46C4-B442-EAA21F5364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BC26F9-655A-4B3C-B15C-95CF76C8230A}" type="datetime1">
              <a:rPr lang="es-ES" smtClean="0"/>
              <a:pPr/>
              <a:t>18/11/2014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FD62-1A3A-46C4-B442-EAA21F5364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B50A73-3417-498B-80E0-5DBEC40F7E5B}" type="datetime1">
              <a:rPr lang="es-ES" smtClean="0"/>
              <a:pPr/>
              <a:t>18/11/2014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FD62-1A3A-46C4-B442-EAA21F5364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081099-FDD0-4B4B-87A3-79DB4099B83A}" type="datetime1">
              <a:rPr lang="es-ES" smtClean="0"/>
              <a:pPr/>
              <a:t>18/11/2014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E35FD62-1A3A-46C4-B442-EAA21F5364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7F8ADF-83EE-495E-B988-CA0051DBE2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973B76-61B9-4F01-8832-4420C7B3361D}" type="datetime1">
              <a:rPr lang="es-ES" smtClean="0"/>
              <a:pPr/>
              <a:t>18/11/2014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35FD62-1A3A-46C4-B442-EAA21F536464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16000"/>
  <p:hf hd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977A03E-1D5C-4D04-B3DD-D9FBA923D8D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6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1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7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png"/><Relationship Id="rId4" Type="http://schemas.openxmlformats.org/officeDocument/2006/relationships/image" Target="../media/image12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9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1.png"/><Relationship Id="rId4" Type="http://schemas.openxmlformats.org/officeDocument/2006/relationships/image" Target="../media/image12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4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9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pn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8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notesSlide" Target="../notesSlides/notesSlide5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0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eg"/><Relationship Id="rId2" Type="http://schemas.openxmlformats.org/officeDocument/2006/relationships/notesSlide" Target="../notesSlides/notesSlide5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jpeg"/><Relationship Id="rId2" Type="http://schemas.openxmlformats.org/officeDocument/2006/relationships/notesSlide" Target="../notesSlides/notesSlide5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notesSlide" Target="../notesSlides/notesSlide5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jpeg"/><Relationship Id="rId2" Type="http://schemas.openxmlformats.org/officeDocument/2006/relationships/notesSlide" Target="../notesSlides/notesSlide5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5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jpeg"/><Relationship Id="rId2" Type="http://schemas.openxmlformats.org/officeDocument/2006/relationships/notesSlide" Target="../notesSlides/notesSlide5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notesSlide" Target="../notesSlides/notesSlide5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9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notesSlide" Target="../notesSlides/notesSlide5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0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8.jpeg"/><Relationship Id="rId2" Type="http://schemas.openxmlformats.org/officeDocument/2006/relationships/notesSlide" Target="../notesSlides/notesSlide6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9.png"/><Relationship Id="rId2" Type="http://schemas.openxmlformats.org/officeDocument/2006/relationships/notesSlide" Target="../notesSlides/notesSlide6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0.png"/><Relationship Id="rId5" Type="http://schemas.openxmlformats.org/officeDocument/2006/relationships/image" Target="../media/image51.png"/><Relationship Id="rId4" Type="http://schemas.openxmlformats.org/officeDocument/2006/relationships/image" Target="../media/image12.png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101.png"/><Relationship Id="rId7" Type="http://schemas.openxmlformats.org/officeDocument/2006/relationships/image" Target="../media/image103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104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102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DEBCF"/>
              </a:gs>
              <a:gs pos="50000">
                <a:srgbClr val="9CB86E"/>
              </a:gs>
              <a:gs pos="100000">
                <a:srgbClr val="156B13"/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1413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9 Lágrima"/>
          <p:cNvSpPr/>
          <p:nvPr/>
        </p:nvSpPr>
        <p:spPr>
          <a:xfrm rot="18739895">
            <a:off x="3583714" y="4328047"/>
            <a:ext cx="2330881" cy="2416723"/>
          </a:xfrm>
          <a:prstGeom prst="teardrop">
            <a:avLst>
              <a:gd name="adj" fmla="val 127079"/>
            </a:avLst>
          </a:prstGeom>
          <a:gradFill flip="none" rotWithShape="1">
            <a:gsLst>
              <a:gs pos="46000">
                <a:srgbClr val="FFFF00">
                  <a:alpha val="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194311">
            <a:off x="3561526" y="64138"/>
            <a:ext cx="2378236" cy="2371858"/>
          </a:xfrm>
          <a:prstGeom prst="teardrop">
            <a:avLst>
              <a:gd name="adj" fmla="val 119476"/>
            </a:avLst>
          </a:prstGeom>
          <a:gradFill flip="none" rotWithShape="1">
            <a:gsLst>
              <a:gs pos="46000">
                <a:srgbClr val="FFFF00">
                  <a:alpha val="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2677408">
            <a:off x="1617874" y="2253055"/>
            <a:ext cx="2266581" cy="2282266"/>
          </a:xfrm>
          <a:prstGeom prst="teardrop">
            <a:avLst>
              <a:gd name="adj" fmla="val 128714"/>
            </a:avLst>
          </a:prstGeom>
          <a:gradFill flip="none" rotWithShape="1">
            <a:gsLst>
              <a:gs pos="46000">
                <a:srgbClr val="FFFF00">
                  <a:alpha val="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3417570">
            <a:off x="5617879" y="2181286"/>
            <a:ext cx="2266581" cy="2282266"/>
          </a:xfrm>
          <a:prstGeom prst="teardrop">
            <a:avLst>
              <a:gd name="adj" fmla="val 122550"/>
            </a:avLst>
          </a:prstGeom>
          <a:gradFill flip="none" rotWithShape="1">
            <a:gsLst>
              <a:gs pos="46000">
                <a:srgbClr val="FFFF00">
                  <a:alpha val="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101732">
            <a:off x="2101986" y="872572"/>
            <a:ext cx="2266581" cy="2282266"/>
          </a:xfrm>
          <a:prstGeom prst="teardrop">
            <a:avLst>
              <a:gd name="adj" fmla="val 126672"/>
            </a:avLst>
          </a:prstGeom>
          <a:gradFill flip="none" rotWithShape="1">
            <a:gsLst>
              <a:gs pos="46000">
                <a:srgbClr val="FFFF00">
                  <a:alpha val="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1075885">
            <a:off x="4958599" y="903774"/>
            <a:ext cx="2309584" cy="2335569"/>
          </a:xfrm>
          <a:prstGeom prst="teardrop">
            <a:avLst>
              <a:gd name="adj" fmla="val 120950"/>
            </a:avLst>
          </a:prstGeom>
          <a:gradFill flip="none" rotWithShape="1">
            <a:gsLst>
              <a:gs pos="46000">
                <a:srgbClr val="FFFF00">
                  <a:alpha val="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370831">
            <a:off x="2143108" y="3714752"/>
            <a:ext cx="2266581" cy="2282266"/>
          </a:xfrm>
          <a:prstGeom prst="teardrop">
            <a:avLst>
              <a:gd name="adj" fmla="val 136096"/>
            </a:avLst>
          </a:prstGeom>
          <a:gradFill flip="none" rotWithShape="1">
            <a:gsLst>
              <a:gs pos="46000">
                <a:srgbClr val="FFFF00">
                  <a:alpha val="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16006629">
            <a:off x="5070380" y="3554957"/>
            <a:ext cx="2266581" cy="2282266"/>
          </a:xfrm>
          <a:prstGeom prst="teardrop">
            <a:avLst>
              <a:gd name="adj" fmla="val 138219"/>
            </a:avLst>
          </a:prstGeom>
          <a:gradFill flip="none" rotWithShape="1">
            <a:gsLst>
              <a:gs pos="46000">
                <a:srgbClr val="FFFF00">
                  <a:alpha val="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" name="Picture 2" descr="Rendered Image"/>
          <p:cNvPicPr>
            <a:picLocks noChangeAspect="1" noChangeArrowheads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5429256" y="714356"/>
            <a:ext cx="1885950" cy="676276"/>
          </a:xfrm>
          <a:prstGeom prst="rect">
            <a:avLst/>
          </a:prstGeom>
          <a:noFill/>
          <a:effectLst/>
        </p:spPr>
      </p:pic>
      <p:pic>
        <p:nvPicPr>
          <p:cNvPr id="19" name="Picture 4" descr="Rendered Image"/>
          <p:cNvPicPr>
            <a:picLocks noChangeAspect="1" noChangeArrowheads="1"/>
          </p:cNvPicPr>
          <p:nvPr/>
        </p:nvPicPr>
        <p:blipFill>
          <a:blip r:embed="rId5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4857752" y="1857364"/>
            <a:ext cx="1057275" cy="647700"/>
          </a:xfrm>
          <a:prstGeom prst="rect">
            <a:avLst/>
          </a:prstGeom>
          <a:noFill/>
          <a:effectLst/>
        </p:spPr>
      </p:pic>
      <p:pic>
        <p:nvPicPr>
          <p:cNvPr id="20" name="Picture 6" descr="Rendered Image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6572264" y="1857364"/>
            <a:ext cx="1019175" cy="638175"/>
          </a:xfrm>
          <a:prstGeom prst="rect">
            <a:avLst/>
          </a:prstGeom>
          <a:noFill/>
          <a:effectLst/>
        </p:spPr>
      </p:pic>
      <p:pic>
        <p:nvPicPr>
          <p:cNvPr id="21" name="Picture 8" descr="Rendered Image"/>
          <p:cNvPicPr>
            <a:picLocks noChangeAspect="1" noChangeArrowheads="1"/>
          </p:cNvPicPr>
          <p:nvPr/>
        </p:nvPicPr>
        <p:blipFill>
          <a:blip r:embed="rId7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4643438" y="3214686"/>
            <a:ext cx="3171825" cy="695325"/>
          </a:xfrm>
          <a:prstGeom prst="rect">
            <a:avLst/>
          </a:prstGeom>
          <a:noFill/>
          <a:effectLst/>
        </p:spPr>
      </p:pic>
      <p:pic>
        <p:nvPicPr>
          <p:cNvPr id="22" name="Picture 10" descr="Rendered Image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rcRect/>
          <a:stretch>
            <a:fillRect/>
          </a:stretch>
        </p:blipFill>
        <p:spPr bwMode="auto">
          <a:xfrm>
            <a:off x="4214810" y="4429132"/>
            <a:ext cx="3924300" cy="895351"/>
          </a:xfrm>
          <a:prstGeom prst="rect">
            <a:avLst/>
          </a:prstGeom>
          <a:noFill/>
          <a:effectLst/>
        </p:spPr>
      </p:pic>
      <p:pic>
        <p:nvPicPr>
          <p:cNvPr id="23" name="Picture 18" descr="Rendered Image"/>
          <p:cNvPicPr>
            <a:picLocks noChangeAspect="1" noChangeArrowheads="1"/>
          </p:cNvPicPr>
          <p:nvPr/>
        </p:nvPicPr>
        <p:blipFill>
          <a:blip r:embed="rId9">
            <a:lum bright="40000"/>
          </a:blip>
          <a:srcRect/>
          <a:stretch>
            <a:fillRect/>
          </a:stretch>
        </p:blipFill>
        <p:spPr bwMode="auto">
          <a:xfrm>
            <a:off x="6215075" y="6181223"/>
            <a:ext cx="2286016" cy="257696"/>
          </a:xfrm>
          <a:prstGeom prst="rect">
            <a:avLst/>
          </a:prstGeom>
          <a:noFill/>
        </p:spPr>
      </p:pic>
      <p:pic>
        <p:nvPicPr>
          <p:cNvPr id="2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slow" advTm="28000">
    <p:sndAc>
      <p:stSnd loop="1">
        <p:snd r:embed="rId2" name="Beautiful Chinese Music【9】Traditiona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9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141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6000"/>
                            </p:stCondLst>
                            <p:childTnLst>
                              <p:par>
                                <p:cTn id="113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9000"/>
                            </p:stCondLst>
                            <p:childTnLst>
                              <p:par>
                                <p:cTn id="124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3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4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5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5" fill="hold">
                            <p:stCondLst>
                              <p:cond delay="15000"/>
                            </p:stCondLst>
                            <p:childTnLst>
                              <p:par>
                                <p:cTn id="146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5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57" presetID="2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9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6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7" fill="hold">
                            <p:stCondLst>
                              <p:cond delay="21000"/>
                            </p:stCondLst>
                            <p:childTnLst>
                              <p:par>
                                <p:cTn id="16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72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7" name="6 Imagen" descr="Duong Quoc Dinh Tutt'Art@ (1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57752" y="1142984"/>
            <a:ext cx="3786182" cy="4678773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292929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perspectiveContrastingLeftFacing">
              <a:rot lat="577259" lon="2028866" rev="21280940"/>
            </a:camera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  <p:sp>
        <p:nvSpPr>
          <p:cNvPr id="9" name="8 CuadroTexto"/>
          <p:cNvSpPr txBox="1"/>
          <p:nvPr/>
        </p:nvSpPr>
        <p:spPr>
          <a:xfrm>
            <a:off x="214282" y="1142984"/>
            <a:ext cx="4929222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Nació en Bien </a:t>
            </a:r>
            <a:r>
              <a:rPr lang="es-ES" dirty="0" err="1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Hoa</a:t>
            </a:r>
            <a:r>
              <a:rPr lang="es-ES" dirty="0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capital de la provincia </a:t>
            </a:r>
            <a:r>
              <a:rPr lang="es-ES" dirty="0" err="1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Dong</a:t>
            </a:r>
            <a:r>
              <a:rPr lang="es-ES" dirty="0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Nai</a:t>
            </a:r>
            <a:r>
              <a:rPr lang="es-ES" dirty="0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, en la zona de región sureste de Vietnam. Este artista procede del estudio de bellas artes, y realiza fotografías como si fueran obras de arte. Su trabajo es tan excelente que se convierte en éxtasis.. </a:t>
            </a:r>
          </a:p>
          <a:p>
            <a:endParaRPr lang="es-ES" dirty="0" smtClean="0">
              <a:ln w="3175"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r>
              <a:rPr lang="es-ES" dirty="0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Pintor y fotógrafo ,es un apasionado por el dibujo  desde  que era  niño. Se graduó en artes gráficas industriales  en la universidad de bellas artes en 1989. Después de 4 años de ser fotógrafo, </a:t>
            </a:r>
            <a:r>
              <a:rPr lang="es-ES" dirty="0" err="1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Duong</a:t>
            </a:r>
            <a:r>
              <a:rPr lang="es-ES" dirty="0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</a:t>
            </a:r>
            <a:r>
              <a:rPr lang="es-ES" dirty="0" err="1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Quoc</a:t>
            </a:r>
            <a:r>
              <a:rPr lang="es-ES" dirty="0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</a:t>
            </a:r>
            <a:r>
              <a:rPr lang="es-ES" dirty="0" err="1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Dinh</a:t>
            </a:r>
            <a:r>
              <a:rPr lang="es-ES" dirty="0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logra  reconocimiento nacional e internacional. En marzo de 2007, </a:t>
            </a:r>
            <a:r>
              <a:rPr lang="es-ES" dirty="0" err="1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Duong</a:t>
            </a:r>
            <a:r>
              <a:rPr lang="es-ES" dirty="0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Quoc</a:t>
            </a:r>
            <a:r>
              <a:rPr lang="es-ES" dirty="0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Dinh</a:t>
            </a:r>
            <a:r>
              <a:rPr lang="es-ES" dirty="0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fue uno de los 10 excelentes artistas  premiados y muy apreciado por  el comité popular  de </a:t>
            </a:r>
            <a:r>
              <a:rPr lang="es-ES" dirty="0" err="1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Dong</a:t>
            </a:r>
            <a:r>
              <a:rPr lang="es-ES" dirty="0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</a:t>
            </a:r>
            <a:r>
              <a:rPr lang="es-ES" dirty="0" err="1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Nai</a:t>
            </a:r>
            <a:r>
              <a:rPr lang="es-ES" dirty="0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  </a:t>
            </a:r>
          </a:p>
          <a:p>
            <a:r>
              <a:rPr lang="es-ES" dirty="0" smtClean="0">
                <a:ln w="3175">
                  <a:noFill/>
                </a:ln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su ciudad natal.</a:t>
            </a:r>
            <a:endParaRPr lang="es-ES" dirty="0">
              <a:ln w="3175">
                <a:noFill/>
              </a:ln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9 CuadroTexto"/>
          <p:cNvSpPr txBox="1"/>
          <p:nvPr/>
        </p:nvSpPr>
        <p:spPr>
          <a:xfrm>
            <a:off x="2143108" y="214290"/>
            <a:ext cx="4172937" cy="58477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95250" h="10795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s-ES" sz="3200" b="1" dirty="0" err="1" smtClean="0">
                <a:ln w="1143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doni MT Black" pitchFamily="18" charset="0"/>
              </a:rPr>
              <a:t>Duong</a:t>
            </a:r>
            <a:r>
              <a:rPr lang="es-ES" sz="3200" b="1" dirty="0" smtClean="0">
                <a:ln w="1143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doni MT Black" pitchFamily="18" charset="0"/>
              </a:rPr>
              <a:t>  </a:t>
            </a:r>
            <a:r>
              <a:rPr lang="es-ES" sz="3200" b="1" dirty="0" err="1" smtClean="0">
                <a:ln w="1143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doni MT Black" pitchFamily="18" charset="0"/>
              </a:rPr>
              <a:t>Quoc</a:t>
            </a:r>
            <a:r>
              <a:rPr lang="es-ES" sz="3200" b="1" dirty="0" smtClean="0">
                <a:ln w="1143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doni MT Black" pitchFamily="18" charset="0"/>
              </a:rPr>
              <a:t>  </a:t>
            </a:r>
            <a:r>
              <a:rPr lang="es-ES" sz="3200" b="1" dirty="0" err="1" smtClean="0">
                <a:ln w="11430">
                  <a:solidFill>
                    <a:srgbClr val="FFFF00"/>
                  </a:solidFill>
                </a:ln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odoni MT Black" pitchFamily="18" charset="0"/>
              </a:rPr>
              <a:t>Dinh</a:t>
            </a:r>
            <a:endParaRPr lang="es-ES" sz="3200" b="1" dirty="0">
              <a:ln w="11430">
                <a:solidFill>
                  <a:srgbClr val="FFFF00"/>
                </a:solidFill>
              </a:ln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Bodoni MT Black" pitchFamily="18" charset="0"/>
            </a:endParaRPr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3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18" presetClass="path" presetSubtype="0" accel="50000" decel="5000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0" grpId="1"/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71438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02118" y="142876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1214422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02118" y="1285860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2214578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02118" y="2286016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3357562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02118" y="3429000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4357694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30680" y="4429132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5500678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330680" y="5572116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FFFF00">
                  <a:shade val="67500"/>
                  <a:satMod val="115000"/>
                </a:srgbClr>
              </a:gs>
              <a:gs pos="100000">
                <a:srgbClr val="FFFF00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fectos,circulos ,png,zoomgraf.blogspot (11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28" y="1"/>
            <a:ext cx="6880122" cy="6857999"/>
          </a:xfrm>
          <a:prstGeom prst="rect">
            <a:avLst/>
          </a:prstGeom>
        </p:spPr>
      </p:pic>
      <p:pic>
        <p:nvPicPr>
          <p:cNvPr id="6" name="5 Imagen" descr="efectos,circulos ,png,zoomgraf.blogspot (11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86116" y="1857364"/>
            <a:ext cx="3290782" cy="327692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" name="9 Imagen" descr="rehile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rehile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rehile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414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rehile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14414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rehile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8892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rehile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28892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rehile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rehile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3306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rehile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7784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rehile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7784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rehile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2198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rehile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2198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rehile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6676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rehile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6676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rehile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1090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rehilet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01090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6" name="25 Rectángulo"/>
          <p:cNvSpPr/>
          <p:nvPr/>
        </p:nvSpPr>
        <p:spPr>
          <a:xfrm>
            <a:off x="0" y="0"/>
            <a:ext cx="9715536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996633">
                  <a:shade val="30000"/>
                  <a:satMod val="115000"/>
                </a:srgbClr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0(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0"/>
            <a:ext cx="471490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8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0"/>
            <a:ext cx="2214578" cy="17144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857232"/>
            <a:ext cx="2214578" cy="17144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1785926"/>
            <a:ext cx="2214578" cy="17144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2857496"/>
            <a:ext cx="2214578" cy="17144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4000504"/>
            <a:ext cx="2214578" cy="17144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5143512"/>
            <a:ext cx="2214578" cy="17144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6929422" y="0"/>
            <a:ext cx="2214578" cy="17144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6929422" y="857232"/>
            <a:ext cx="2214578" cy="17144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6929422" y="1785926"/>
            <a:ext cx="2214578" cy="17144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6929422" y="2857496"/>
            <a:ext cx="2214578" cy="17144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6929422" y="4000504"/>
            <a:ext cx="2214578" cy="17144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6929422" y="5143512"/>
            <a:ext cx="2214578" cy="17144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transpSC-spiral-logo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9127664">
            <a:off x="4068568" y="106538"/>
            <a:ext cx="1857388" cy="177245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7" name="6 Imagen" descr="transpSC-spiral-logo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18548982">
            <a:off x="5345533" y="750657"/>
            <a:ext cx="1857388" cy="177245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8" name="7 Imagen" descr="transpSC-spiral-logo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1224469">
            <a:off x="6171165" y="1895137"/>
            <a:ext cx="1857388" cy="177245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9" name="8 Imagen" descr="transpSC-spiral-logo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1169949">
            <a:off x="6032641" y="3252197"/>
            <a:ext cx="1857388" cy="177245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0" name="9 Imagen" descr="transpSC-spiral-logo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1169949">
            <a:off x="5318261" y="4466643"/>
            <a:ext cx="1857388" cy="177245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1" name="10 Imagen" descr="transpSC-spiral-logo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1169949">
            <a:off x="3818063" y="4976593"/>
            <a:ext cx="1857388" cy="177245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2" name="11 Imagen" descr="transpSC-spiral-logo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1169949">
            <a:off x="2246427" y="4680957"/>
            <a:ext cx="1857388" cy="177245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3" name="12 Imagen" descr="transpSC-spiral-logo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1169949">
            <a:off x="1246294" y="3609387"/>
            <a:ext cx="1857388" cy="177245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4" name="13 Imagen" descr="transpSC-spiral-logo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1169949">
            <a:off x="1103418" y="2252065"/>
            <a:ext cx="1857388" cy="177245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5" name="14 Imagen" descr="transpSC-spiral-logo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1169949">
            <a:off x="1603485" y="894742"/>
            <a:ext cx="1857388" cy="177245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6" name="15 Imagen" descr="transpSC-spiral-logo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 rot="21169949">
            <a:off x="2603615" y="108949"/>
            <a:ext cx="1857388" cy="1772458"/>
          </a:xfrm>
          <a:prstGeom prst="rect">
            <a:avLst/>
          </a:prstGeom>
          <a:effectLst>
            <a:softEdge rad="31750"/>
          </a:effectLst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000"/>
                            </p:stCondLst>
                            <p:childTnLst>
                              <p:par>
                                <p:cTn id="9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9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E310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0"/>
            <a:ext cx="480863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naranja888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2291635">
            <a:off x="269132" y="-55463"/>
            <a:ext cx="1805423" cy="167827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naranja888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2291635">
            <a:off x="269134" y="1301859"/>
            <a:ext cx="1805423" cy="167827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naranja888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2291635">
            <a:off x="269131" y="2730619"/>
            <a:ext cx="1805423" cy="167827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naranja888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2291635">
            <a:off x="269133" y="4087941"/>
            <a:ext cx="1805423" cy="167827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naranja888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12291635">
            <a:off x="197695" y="5445264"/>
            <a:ext cx="1805423" cy="1678279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naranja888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20102300" flipV="1">
            <a:off x="7183052" y="-68662"/>
            <a:ext cx="1749733" cy="17268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naranja888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20102300" flipV="1">
            <a:off x="7254491" y="1288660"/>
            <a:ext cx="1749733" cy="17268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naranja888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20102300" flipV="1">
            <a:off x="7111614" y="2717420"/>
            <a:ext cx="1749733" cy="17268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naranja888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20102300" flipV="1">
            <a:off x="7183053" y="4074742"/>
            <a:ext cx="1749733" cy="17268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naranja888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20000"/>
          </a:blip>
          <a:stretch>
            <a:fillRect/>
          </a:stretch>
        </p:blipFill>
        <p:spPr>
          <a:xfrm rot="20102300" flipV="1">
            <a:off x="7254490" y="5432065"/>
            <a:ext cx="1749733" cy="172684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9586" y="-35721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6300" y="-428652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42860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5206" y="500042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146" y="1285860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604" y="2143116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3702" y="1357298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322" y="221455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6" y="3071810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7752" y="3929066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4810" y="471488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4546" y="292893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4612" y="3786190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4678" y="4643446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2" name="21 Rectángulo"/>
          <p:cNvSpPr/>
          <p:nvPr/>
        </p:nvSpPr>
        <p:spPr>
          <a:xfrm>
            <a:off x="0" y="-285776"/>
            <a:ext cx="9429784" cy="714377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4C482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860" y="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64291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860" y="64291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21444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860" y="1214446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85736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860" y="185736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242886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860" y="242886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92893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860" y="292893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50046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860" y="3500462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414338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860" y="414338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4781169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860" y="4781169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5352697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860" y="5352697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2428860" y="5995615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0" y="0"/>
            <a:ext cx="9144000" cy="7429528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49F44">
                  <a:shade val="67500"/>
                  <a:satMod val="115000"/>
                </a:srgbClr>
              </a:gs>
              <a:gs pos="100000">
                <a:srgbClr val="C49F4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7" name="6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852587">
            <a:off x="3436005" y="299549"/>
            <a:ext cx="2643206" cy="1982405"/>
          </a:xfrm>
          <a:prstGeom prst="rect">
            <a:avLst/>
          </a:prstGeom>
          <a:effectLst/>
        </p:spPr>
      </p:pic>
      <p:pic>
        <p:nvPicPr>
          <p:cNvPr id="8" name="7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852587">
            <a:off x="4650450" y="370988"/>
            <a:ext cx="2643206" cy="1982405"/>
          </a:xfrm>
          <a:prstGeom prst="rect">
            <a:avLst/>
          </a:prstGeom>
          <a:effectLst/>
        </p:spPr>
      </p:pic>
      <p:pic>
        <p:nvPicPr>
          <p:cNvPr id="9" name="8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636530">
            <a:off x="5546316" y="1633312"/>
            <a:ext cx="2643206" cy="1982405"/>
          </a:xfrm>
          <a:prstGeom prst="rect">
            <a:avLst/>
          </a:prstGeom>
          <a:effectLst/>
        </p:spPr>
      </p:pic>
      <p:pic>
        <p:nvPicPr>
          <p:cNvPr id="10" name="9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180919">
            <a:off x="5568718" y="3080999"/>
            <a:ext cx="2643206" cy="1982405"/>
          </a:xfrm>
          <a:prstGeom prst="rect">
            <a:avLst/>
          </a:prstGeom>
          <a:effectLst/>
        </p:spPr>
      </p:pic>
      <p:pic>
        <p:nvPicPr>
          <p:cNvPr id="11" name="10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792666">
            <a:off x="4788572" y="4217453"/>
            <a:ext cx="2643206" cy="1982405"/>
          </a:xfrm>
          <a:prstGeom prst="rect">
            <a:avLst/>
          </a:prstGeom>
          <a:effectLst/>
        </p:spPr>
      </p:pic>
      <p:pic>
        <p:nvPicPr>
          <p:cNvPr id="12" name="11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668852">
            <a:off x="3575919" y="4682013"/>
            <a:ext cx="2643206" cy="1982405"/>
          </a:xfrm>
          <a:prstGeom prst="rect">
            <a:avLst/>
          </a:prstGeom>
          <a:effectLst/>
        </p:spPr>
      </p:pic>
      <p:pic>
        <p:nvPicPr>
          <p:cNvPr id="13" name="12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944368">
            <a:off x="2044261" y="4230068"/>
            <a:ext cx="2643206" cy="1982405"/>
          </a:xfrm>
          <a:prstGeom prst="rect">
            <a:avLst/>
          </a:prstGeom>
          <a:effectLst/>
        </p:spPr>
      </p:pic>
      <p:pic>
        <p:nvPicPr>
          <p:cNvPr id="14" name="13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583120">
            <a:off x="1303079" y="2913948"/>
            <a:ext cx="2643206" cy="1982405"/>
          </a:xfrm>
          <a:prstGeom prst="rect">
            <a:avLst/>
          </a:prstGeom>
          <a:effectLst/>
        </p:spPr>
      </p:pic>
      <p:pic>
        <p:nvPicPr>
          <p:cNvPr id="15" name="14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70539">
            <a:off x="1352675" y="1435417"/>
            <a:ext cx="2643206" cy="1982405"/>
          </a:xfrm>
          <a:prstGeom prst="rect">
            <a:avLst/>
          </a:prstGeom>
          <a:effectLst/>
        </p:spPr>
      </p:pic>
      <p:pic>
        <p:nvPicPr>
          <p:cNvPr id="16" name="15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58351">
            <a:off x="2107576" y="538801"/>
            <a:ext cx="2643206" cy="1982405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0" y="785794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0800000">
            <a:off x="0" y="3071810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1714480" y="785794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0800000">
            <a:off x="1714480" y="3071810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3500462" y="785794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0800000">
            <a:off x="3500462" y="3071810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214942" y="785794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0800000">
            <a:off x="5214942" y="3071810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7143768" y="785794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0800000">
            <a:off x="7143768" y="3071810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3108" y="23509"/>
            <a:ext cx="4857784" cy="683449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flower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239998" y="1"/>
            <a:ext cx="1519971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flower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285720" y="1357298"/>
            <a:ext cx="1519971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flower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311436" y="2714645"/>
            <a:ext cx="1519971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flower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357158" y="4071942"/>
            <a:ext cx="1519971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flower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357158" y="5500702"/>
            <a:ext cx="1519971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flower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169484" y="0"/>
            <a:ext cx="1519971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flower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215206" y="1357297"/>
            <a:ext cx="1519971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flower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240922" y="2714644"/>
            <a:ext cx="1519971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flower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286644" y="4071941"/>
            <a:ext cx="1519971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flower-md.png"/>
          <p:cNvPicPr>
            <a:picLocks noChangeAspect="1"/>
          </p:cNvPicPr>
          <p:nvPr/>
        </p:nvPicPr>
        <p:blipFill>
          <a:blip r:embed="rId4">
            <a:lum contrast="40000"/>
          </a:blip>
          <a:stretch>
            <a:fillRect/>
          </a:stretch>
        </p:blipFill>
        <p:spPr>
          <a:xfrm>
            <a:off x="7286644" y="5500701"/>
            <a:ext cx="1519971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7" name="6 Imagen" descr="círculos, efectos  (12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14480" y="571480"/>
            <a:ext cx="5738842" cy="5738842"/>
          </a:xfrm>
          <a:prstGeom prst="rect">
            <a:avLst/>
          </a:prstGeom>
        </p:spPr>
      </p:pic>
      <p:pic>
        <p:nvPicPr>
          <p:cNvPr id="8" name="7 Imagen" descr="crystal-311424_640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0364" y="1643050"/>
            <a:ext cx="3357586" cy="3357586"/>
          </a:xfrm>
          <a:prstGeom prst="rect">
            <a:avLst/>
          </a:prstGeom>
        </p:spPr>
      </p:pic>
      <p:sp>
        <p:nvSpPr>
          <p:cNvPr id="9" name="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273210"/>
              </a:gs>
              <a:gs pos="50000">
                <a:schemeClr val="accent3">
                  <a:lumMod val="75000"/>
                  <a:shade val="67500"/>
                  <a:satMod val="115000"/>
                </a:schemeClr>
              </a:gs>
              <a:gs pos="100000">
                <a:schemeClr val="accent3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2508" y="0"/>
            <a:ext cx="9206508" cy="6858000"/>
          </a:xfrm>
          <a:prstGeom prst="rect">
            <a:avLst/>
          </a:prstGeom>
        </p:spPr>
      </p:pic>
      <p:pic>
        <p:nvPicPr>
          <p:cNvPr id="5" name="4 Imagen" descr="132522786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4612" y="-285776"/>
            <a:ext cx="2571768" cy="257176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32522786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071934" y="-285776"/>
            <a:ext cx="2286016" cy="257176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32522786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4612" y="714356"/>
            <a:ext cx="2571768" cy="257176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32522786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071934" y="714356"/>
            <a:ext cx="2286016" cy="257176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32522786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6050" y="1643050"/>
            <a:ext cx="2571768" cy="257176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32522786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143372" y="1643050"/>
            <a:ext cx="2286016" cy="257176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32522786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86050" y="2643182"/>
            <a:ext cx="2571768" cy="257176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32522786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143372" y="2643182"/>
            <a:ext cx="2286016" cy="257176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32522786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488" y="3286100"/>
            <a:ext cx="2571768" cy="257176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32522786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214810" y="3286100"/>
            <a:ext cx="2286016" cy="257176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32522786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488" y="4286232"/>
            <a:ext cx="2571768" cy="257176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325227863.jp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214810" y="4286232"/>
            <a:ext cx="2286016" cy="257176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428660" y="0"/>
            <a:ext cx="957266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1">
                  <a:lumMod val="75000"/>
                  <a:shade val="67500"/>
                  <a:satMod val="115000"/>
                </a:schemeClr>
              </a:gs>
              <a:gs pos="100000">
                <a:schemeClr val="accent1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2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0298" y="0"/>
            <a:ext cx="400052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2" name="11 Imagen" descr="gen_image_produit.php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58" y="0"/>
            <a:ext cx="1928858" cy="1446644"/>
          </a:xfrm>
          <a:prstGeom prst="rect">
            <a:avLst/>
          </a:prstGeom>
        </p:spPr>
      </p:pic>
      <p:pic>
        <p:nvPicPr>
          <p:cNvPr id="13" name="12 Imagen" descr="gen_image_produit.php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58" y="1357298"/>
            <a:ext cx="1928858" cy="1446644"/>
          </a:xfrm>
          <a:prstGeom prst="rect">
            <a:avLst/>
          </a:prstGeom>
        </p:spPr>
      </p:pic>
      <p:pic>
        <p:nvPicPr>
          <p:cNvPr id="14" name="13 Imagen" descr="gen_image_produit.php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58" y="2714620"/>
            <a:ext cx="1928858" cy="1446644"/>
          </a:xfrm>
          <a:prstGeom prst="rect">
            <a:avLst/>
          </a:prstGeom>
        </p:spPr>
      </p:pic>
      <p:pic>
        <p:nvPicPr>
          <p:cNvPr id="15" name="14 Imagen" descr="gen_image_produit.php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58" y="4071942"/>
            <a:ext cx="1928858" cy="1446644"/>
          </a:xfrm>
          <a:prstGeom prst="rect">
            <a:avLst/>
          </a:prstGeom>
        </p:spPr>
      </p:pic>
      <p:pic>
        <p:nvPicPr>
          <p:cNvPr id="16" name="15 Imagen" descr="gen_image_produit.php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58" y="5411356"/>
            <a:ext cx="1928858" cy="1446644"/>
          </a:xfrm>
          <a:prstGeom prst="rect">
            <a:avLst/>
          </a:prstGeom>
        </p:spPr>
      </p:pic>
      <p:pic>
        <p:nvPicPr>
          <p:cNvPr id="17" name="16 Imagen" descr="gen_image_produit.php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86578" y="0"/>
            <a:ext cx="1928858" cy="1446644"/>
          </a:xfrm>
          <a:prstGeom prst="rect">
            <a:avLst/>
          </a:prstGeom>
        </p:spPr>
      </p:pic>
      <p:pic>
        <p:nvPicPr>
          <p:cNvPr id="18" name="17 Imagen" descr="gen_image_produit.php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86578" y="1357298"/>
            <a:ext cx="1928858" cy="1446644"/>
          </a:xfrm>
          <a:prstGeom prst="rect">
            <a:avLst/>
          </a:prstGeom>
        </p:spPr>
      </p:pic>
      <p:pic>
        <p:nvPicPr>
          <p:cNvPr id="19" name="18 Imagen" descr="gen_image_produit.php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86578" y="2714620"/>
            <a:ext cx="1928858" cy="1446644"/>
          </a:xfrm>
          <a:prstGeom prst="rect">
            <a:avLst/>
          </a:prstGeom>
        </p:spPr>
      </p:pic>
      <p:pic>
        <p:nvPicPr>
          <p:cNvPr id="20" name="19 Imagen" descr="gen_image_produit.php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86578" y="4071942"/>
            <a:ext cx="1928858" cy="1446644"/>
          </a:xfrm>
          <a:prstGeom prst="rect">
            <a:avLst/>
          </a:prstGeom>
        </p:spPr>
      </p:pic>
      <p:pic>
        <p:nvPicPr>
          <p:cNvPr id="21" name="20 Imagen" descr="gen_image_produit.php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86578" y="5411356"/>
            <a:ext cx="1928858" cy="1446644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49F44">
                  <a:shade val="67500"/>
                  <a:satMod val="115000"/>
                </a:srgbClr>
              </a:gs>
              <a:gs pos="100000">
                <a:srgbClr val="C49F4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efectos,circulos ,png,zoomgraf.blogspot (11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100" y="0"/>
            <a:ext cx="6880122" cy="6857999"/>
          </a:xfrm>
          <a:prstGeom prst="rect">
            <a:avLst/>
          </a:prstGeom>
        </p:spPr>
      </p:pic>
      <p:pic>
        <p:nvPicPr>
          <p:cNvPr id="6" name="5 Imagen" descr="efectos,circulos ,png,zoomgraf.blogspot (11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488" y="1857363"/>
            <a:ext cx="3290782" cy="3276929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75000"/>
                  <a:shade val="67500"/>
                  <a:satMod val="115000"/>
                </a:schemeClr>
              </a:gs>
              <a:gs pos="100000">
                <a:schemeClr val="accent5">
                  <a:lumMod val="75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30" y="0"/>
            <a:ext cx="9152930" cy="6858000"/>
          </a:xfrm>
          <a:prstGeom prst="rect">
            <a:avLst/>
          </a:prstGeom>
        </p:spPr>
      </p:pic>
      <p:pic>
        <p:nvPicPr>
          <p:cNvPr id="5" name="4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0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14414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14414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428892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2428892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643306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3643306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857784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857784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072198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6072198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286676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286676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501090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8501090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0" y="0"/>
            <a:ext cx="9786974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57422" y="0"/>
            <a:ext cx="457203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64291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1214446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185736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242886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292893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3500462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414338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4781169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5352697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5995615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64291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1214446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185736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242886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292893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3500462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414338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4781169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5352697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1" name="3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5995615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2" name="31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D4C482">
                  <a:shade val="67500"/>
                  <a:satMod val="115000"/>
                </a:srgbClr>
              </a:gs>
              <a:gs pos="100000">
                <a:srgbClr val="D4C482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29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28860" y="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64291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28860" y="64291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121444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28860" y="1214446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185736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28860" y="185736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242886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28860" y="242886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292893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28860" y="292893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350046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28860" y="3500462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414338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28860" y="414338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4781169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28860" y="4781169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5352697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28860" y="5352697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28860" y="5995615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60" cy="6858000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929586" y="-35721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-276300" y="-428652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57158" y="42860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15206" y="500042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938146" y="1285860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571604" y="2143116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643702" y="1357298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929322" y="221455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429256" y="3071810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52" y="3929066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214810" y="471488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14546" y="292893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14612" y="3786190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14678" y="4643446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0" y="-285776"/>
            <a:ext cx="9144000" cy="714377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5719" y="0"/>
            <a:ext cx="9179719" cy="6858000"/>
          </a:xfrm>
          <a:prstGeom prst="rect">
            <a:avLst/>
          </a:prstGeom>
        </p:spPr>
      </p:pic>
      <p:pic>
        <p:nvPicPr>
          <p:cNvPr id="5" name="4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852587">
            <a:off x="3436005" y="299549"/>
            <a:ext cx="2643206" cy="1982405"/>
          </a:xfrm>
          <a:prstGeom prst="rect">
            <a:avLst/>
          </a:prstGeom>
          <a:effectLst/>
        </p:spPr>
      </p:pic>
      <p:pic>
        <p:nvPicPr>
          <p:cNvPr id="6" name="5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852587">
            <a:off x="4650450" y="370988"/>
            <a:ext cx="2643206" cy="1982405"/>
          </a:xfrm>
          <a:prstGeom prst="rect">
            <a:avLst/>
          </a:prstGeom>
          <a:effectLst/>
        </p:spPr>
      </p:pic>
      <p:pic>
        <p:nvPicPr>
          <p:cNvPr id="7" name="6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636530">
            <a:off x="5546316" y="1633312"/>
            <a:ext cx="2643206" cy="1982405"/>
          </a:xfrm>
          <a:prstGeom prst="rect">
            <a:avLst/>
          </a:prstGeom>
          <a:effectLst/>
        </p:spPr>
      </p:pic>
      <p:pic>
        <p:nvPicPr>
          <p:cNvPr id="8" name="7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180919">
            <a:off x="5568718" y="3080999"/>
            <a:ext cx="2643206" cy="1982405"/>
          </a:xfrm>
          <a:prstGeom prst="rect">
            <a:avLst/>
          </a:prstGeom>
          <a:effectLst/>
        </p:spPr>
      </p:pic>
      <p:pic>
        <p:nvPicPr>
          <p:cNvPr id="9" name="8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792666">
            <a:off x="4788572" y="4217453"/>
            <a:ext cx="2643206" cy="1982405"/>
          </a:xfrm>
          <a:prstGeom prst="rect">
            <a:avLst/>
          </a:prstGeom>
          <a:effectLst/>
        </p:spPr>
      </p:pic>
      <p:pic>
        <p:nvPicPr>
          <p:cNvPr id="10" name="9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668852">
            <a:off x="3575919" y="4682013"/>
            <a:ext cx="2643206" cy="1982405"/>
          </a:xfrm>
          <a:prstGeom prst="rect">
            <a:avLst/>
          </a:prstGeom>
          <a:effectLst/>
        </p:spPr>
      </p:pic>
      <p:pic>
        <p:nvPicPr>
          <p:cNvPr id="11" name="10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944368">
            <a:off x="2044261" y="4230068"/>
            <a:ext cx="2643206" cy="1982405"/>
          </a:xfrm>
          <a:prstGeom prst="rect">
            <a:avLst/>
          </a:prstGeom>
          <a:effectLst/>
        </p:spPr>
      </p:pic>
      <p:pic>
        <p:nvPicPr>
          <p:cNvPr id="12" name="11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583120">
            <a:off x="1303079" y="2913948"/>
            <a:ext cx="2643206" cy="1982405"/>
          </a:xfrm>
          <a:prstGeom prst="rect">
            <a:avLst/>
          </a:prstGeom>
          <a:effectLst/>
        </p:spPr>
      </p:pic>
      <p:pic>
        <p:nvPicPr>
          <p:cNvPr id="13" name="12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70539">
            <a:off x="1352675" y="1435417"/>
            <a:ext cx="2643206" cy="1982405"/>
          </a:xfrm>
          <a:prstGeom prst="rect">
            <a:avLst/>
          </a:prstGeom>
          <a:effectLst/>
        </p:spPr>
      </p:pic>
      <p:pic>
        <p:nvPicPr>
          <p:cNvPr id="14" name="13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58351">
            <a:off x="2107576" y="538801"/>
            <a:ext cx="2643206" cy="1982405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E1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85786" y="0"/>
            <a:ext cx="7511808" cy="6858000"/>
          </a:xfrm>
          <a:prstGeom prst="rect">
            <a:avLst/>
          </a:prstGeom>
        </p:spPr>
      </p:pic>
      <p:pic>
        <p:nvPicPr>
          <p:cNvPr id="5" name="4 Imagen" descr="light_azul_png_by_rusherlovearlin-d5jt24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785786" cy="16430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ght_azul_png_by_rusherlovearlin-d5jt24e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928670"/>
            <a:ext cx="785786" cy="171451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ght_azul_png_by_rusherlovearlin-d5jt24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928826"/>
            <a:ext cx="785786" cy="16430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ght_azul_png_by_rusherlovearlin-d5jt24e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071810"/>
            <a:ext cx="785786" cy="171451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ght_azul_png_by_rusherlovearlin-d5jt24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4214818"/>
            <a:ext cx="785786" cy="16430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ght_azul_png_by_rusherlovearlin-d5jt24e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5143488"/>
            <a:ext cx="785786" cy="171451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ght_azul_png_by_rusherlovearlin-d5jt24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358214" y="0"/>
            <a:ext cx="785786" cy="16430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ght_azul_png_by_rusherlovearlin-d5jt24e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358214" y="928670"/>
            <a:ext cx="785786" cy="171451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ght_azul_png_by_rusherlovearlin-d5jt24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358214" y="1928826"/>
            <a:ext cx="785786" cy="16430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ght_azul_png_by_rusherlovearlin-d5jt24e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358214" y="3071810"/>
            <a:ext cx="785786" cy="171451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ght_azul_png_by_rusherlovearlin-d5jt24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358214" y="4214818"/>
            <a:ext cx="785786" cy="16430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ght_azul_png_by_rusherlovearlin-d5jt24e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358214" y="5143488"/>
            <a:ext cx="785786" cy="171451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ght_azul_png_by_rusherlovearlin-d5jt24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358214" y="0"/>
            <a:ext cx="785786" cy="16430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ght_azul_png_by_rusherlovearlin-d5jt24e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358214" y="928670"/>
            <a:ext cx="785786" cy="171451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ght_azul_png_by_rusherlovearlin-d5jt24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358214" y="1928826"/>
            <a:ext cx="785786" cy="16430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ght_azul_png_by_rusherlovearlin-d5jt24e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358214" y="3071810"/>
            <a:ext cx="785786" cy="171451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ght_azul_png_by_rusherlovearlin-d5jt24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358214" y="4214818"/>
            <a:ext cx="785786" cy="16430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ght_azul_png_by_rusherlovearlin-d5jt24e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358214" y="5143488"/>
            <a:ext cx="785786" cy="171451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ght_azul_png_by_rusherlovearlin-d5jt24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785786" cy="16430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ght_azul_png_by_rusherlovearlin-d5jt24e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928670"/>
            <a:ext cx="785786" cy="171451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ght_azul_png_by_rusherlovearlin-d5jt24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928826"/>
            <a:ext cx="785786" cy="16430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ght_azul_png_by_rusherlovearlin-d5jt24e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3071810"/>
            <a:ext cx="785786" cy="171451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ght_azul_png_by_rusherlovearlin-d5jt24e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214818"/>
            <a:ext cx="785786" cy="164305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light_azul_png_by_rusherlovearlin-d5jt24e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5143488"/>
            <a:ext cx="785786" cy="171451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7030A0">
                  <a:shade val="67500"/>
                  <a:satMod val="115000"/>
                </a:srgbClr>
              </a:gs>
              <a:gs pos="100000">
                <a:srgbClr val="7030A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0" y="785794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0800000">
            <a:off x="0" y="3071810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1714480" y="785794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0800000">
            <a:off x="1714480" y="3071810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8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3500462" y="785794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" name="9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0800000">
            <a:off x="3500462" y="3071810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1" name="10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5214942" y="785794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2" name="11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0800000">
            <a:off x="5214942" y="3071810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3" name="12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>
            <a:off x="7143768" y="785794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4" name="13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0800000">
            <a:off x="7143768" y="3071810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2">
                  <a:lumMod val="40000"/>
                  <a:lumOff val="60000"/>
                </a:schemeClr>
              </a:gs>
              <a:gs pos="50000">
                <a:schemeClr val="bg2">
                  <a:lumMod val="75000"/>
                  <a:shade val="67500"/>
                  <a:satMod val="115000"/>
                </a:schemeClr>
              </a:gs>
              <a:gs pos="100000">
                <a:schemeClr val="bg2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88648" cy="6858000"/>
          </a:xfrm>
          <a:prstGeom prst="rect">
            <a:avLst/>
          </a:prstGeom>
        </p:spPr>
      </p:pic>
      <p:pic>
        <p:nvPicPr>
          <p:cNvPr id="6" name="5 Imagen" descr="efectos,circulos ,png,zoomgraf.blogspot (6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2976" y="0"/>
            <a:ext cx="6880124" cy="6858000"/>
          </a:xfrm>
          <a:prstGeom prst="rect">
            <a:avLst/>
          </a:prstGeom>
        </p:spPr>
      </p:pic>
      <p:pic>
        <p:nvPicPr>
          <p:cNvPr id="7" name="6 Imagen" descr="017904-blue-jelly-icon-symbols-shapes-spiral1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1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>
            <a:off x="3000364" y="1785926"/>
            <a:ext cx="3357586" cy="3357586"/>
          </a:xfrm>
          <a:prstGeom prst="rect">
            <a:avLst/>
          </a:prstGeom>
        </p:spPr>
      </p:pic>
      <p:sp>
        <p:nvSpPr>
          <p:cNvPr id="8" name="7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4">
                  <a:lumMod val="50000"/>
                  <a:shade val="67500"/>
                  <a:satMod val="115000"/>
                </a:schemeClr>
              </a:gs>
              <a:gs pos="100000">
                <a:schemeClr val="accent4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8860" y="0"/>
            <a:ext cx="392909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7" name="16 Imagen" descr="fire-297747_640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1923509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fire-297747_640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1571612"/>
            <a:ext cx="1923509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fire-297747_640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3214686"/>
            <a:ext cx="1923509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fire-297747_640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5000612"/>
            <a:ext cx="1923509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fire-297747_640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0"/>
            <a:ext cx="1923509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fire-297747_640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1571612"/>
            <a:ext cx="1923509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fire-297747_640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3214686"/>
            <a:ext cx="1923509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fire-297747_640.png"/>
          <p:cNvPicPr>
            <a:picLocks noChangeAspect="1"/>
          </p:cNvPicPr>
          <p:nvPr/>
        </p:nvPicPr>
        <p:blipFill>
          <a:blip r:embed="rId4" cstate="print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5000612"/>
            <a:ext cx="1923509" cy="185738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1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61859" cy="6858000"/>
          </a:xfrm>
          <a:prstGeom prst="rect">
            <a:avLst/>
          </a:prstGeom>
        </p:spPr>
      </p:pic>
      <p:pic>
        <p:nvPicPr>
          <p:cNvPr id="5" name="4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0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0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214414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214414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428892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2428892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643306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643306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857784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4857784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072198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072198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286676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286676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501090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rehilete.png"/>
          <p:cNvPicPr>
            <a:picLocks noChangeAspect="1"/>
          </p:cNvPicPr>
          <p:nvPr/>
        </p:nvPicPr>
        <p:blipFill>
          <a:blip r:embed="rId4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8501090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39651" y="0"/>
            <a:ext cx="6864697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orange-flower-m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1119971" cy="1000107"/>
          </a:xfrm>
          <a:prstGeom prst="rect">
            <a:avLst/>
          </a:prstGeom>
          <a:effectLst/>
        </p:spPr>
      </p:pic>
      <p:pic>
        <p:nvPicPr>
          <p:cNvPr id="6" name="5 Imagen" descr="orange-flower-m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42984"/>
            <a:ext cx="1119971" cy="1000107"/>
          </a:xfrm>
          <a:prstGeom prst="rect">
            <a:avLst/>
          </a:prstGeom>
          <a:effectLst/>
        </p:spPr>
      </p:pic>
      <p:pic>
        <p:nvPicPr>
          <p:cNvPr id="7" name="6 Imagen" descr="orange-flower-m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14578"/>
            <a:ext cx="1119971" cy="1000107"/>
          </a:xfrm>
          <a:prstGeom prst="rect">
            <a:avLst/>
          </a:prstGeom>
          <a:effectLst/>
        </p:spPr>
      </p:pic>
      <p:pic>
        <p:nvPicPr>
          <p:cNvPr id="8" name="7 Imagen" descr="orange-flower-m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357562"/>
            <a:ext cx="1119971" cy="1000107"/>
          </a:xfrm>
          <a:prstGeom prst="rect">
            <a:avLst/>
          </a:prstGeom>
          <a:effectLst/>
        </p:spPr>
      </p:pic>
      <p:pic>
        <p:nvPicPr>
          <p:cNvPr id="9" name="8 Imagen" descr="orange-flower-m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57718"/>
            <a:ext cx="1119971" cy="1000107"/>
          </a:xfrm>
          <a:prstGeom prst="rect">
            <a:avLst/>
          </a:prstGeom>
          <a:effectLst/>
        </p:spPr>
      </p:pic>
      <p:pic>
        <p:nvPicPr>
          <p:cNvPr id="10" name="9 Imagen" descr="orange-flower-m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500702"/>
            <a:ext cx="1119971" cy="1000107"/>
          </a:xfrm>
          <a:prstGeom prst="rect">
            <a:avLst/>
          </a:prstGeom>
          <a:effectLst/>
        </p:spPr>
      </p:pic>
      <p:pic>
        <p:nvPicPr>
          <p:cNvPr id="11" name="10 Imagen" descr="orange-flower-m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4029" y="0"/>
            <a:ext cx="1119971" cy="1000107"/>
          </a:xfrm>
          <a:prstGeom prst="rect">
            <a:avLst/>
          </a:prstGeom>
          <a:effectLst/>
        </p:spPr>
      </p:pic>
      <p:pic>
        <p:nvPicPr>
          <p:cNvPr id="12" name="11 Imagen" descr="orange-flower-m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4029" y="1142984"/>
            <a:ext cx="1119971" cy="1000107"/>
          </a:xfrm>
          <a:prstGeom prst="rect">
            <a:avLst/>
          </a:prstGeom>
          <a:effectLst/>
        </p:spPr>
      </p:pic>
      <p:pic>
        <p:nvPicPr>
          <p:cNvPr id="13" name="12 Imagen" descr="orange-flower-m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4029" y="2214578"/>
            <a:ext cx="1119971" cy="1000107"/>
          </a:xfrm>
          <a:prstGeom prst="rect">
            <a:avLst/>
          </a:prstGeom>
          <a:effectLst/>
        </p:spPr>
      </p:pic>
      <p:pic>
        <p:nvPicPr>
          <p:cNvPr id="14" name="13 Imagen" descr="orange-flower-m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4029" y="3357562"/>
            <a:ext cx="1119971" cy="1000107"/>
          </a:xfrm>
          <a:prstGeom prst="rect">
            <a:avLst/>
          </a:prstGeom>
          <a:effectLst/>
        </p:spPr>
      </p:pic>
      <p:pic>
        <p:nvPicPr>
          <p:cNvPr id="15" name="14 Imagen" descr="orange-flower-m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4029" y="4357718"/>
            <a:ext cx="1119971" cy="1000107"/>
          </a:xfrm>
          <a:prstGeom prst="rect">
            <a:avLst/>
          </a:prstGeom>
          <a:effectLst/>
        </p:spPr>
      </p:pic>
      <p:pic>
        <p:nvPicPr>
          <p:cNvPr id="16" name="15 Imagen" descr="orange-flower-m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24029" y="5500702"/>
            <a:ext cx="1119971" cy="1000107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0" y="-285776"/>
            <a:ext cx="9144000" cy="714377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D4C482">
                  <a:shade val="67500"/>
                  <a:satMod val="115000"/>
                </a:srgbClr>
              </a:gs>
              <a:gs pos="100000">
                <a:srgbClr val="D4C482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852587">
            <a:off x="3436005" y="299549"/>
            <a:ext cx="2643206" cy="1982405"/>
          </a:xfrm>
          <a:prstGeom prst="rect">
            <a:avLst/>
          </a:prstGeom>
          <a:effectLst/>
        </p:spPr>
      </p:pic>
      <p:pic>
        <p:nvPicPr>
          <p:cNvPr id="6" name="5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852587">
            <a:off x="4650450" y="370988"/>
            <a:ext cx="2643206" cy="1982405"/>
          </a:xfrm>
          <a:prstGeom prst="rect">
            <a:avLst/>
          </a:prstGeom>
          <a:effectLst/>
        </p:spPr>
      </p:pic>
      <p:pic>
        <p:nvPicPr>
          <p:cNvPr id="7" name="6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0636530">
            <a:off x="5546316" y="1633312"/>
            <a:ext cx="2643206" cy="1982405"/>
          </a:xfrm>
          <a:prstGeom prst="rect">
            <a:avLst/>
          </a:prstGeom>
          <a:effectLst/>
        </p:spPr>
      </p:pic>
      <p:pic>
        <p:nvPicPr>
          <p:cNvPr id="8" name="7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2180919">
            <a:off x="5568718" y="3080999"/>
            <a:ext cx="2643206" cy="1982405"/>
          </a:xfrm>
          <a:prstGeom prst="rect">
            <a:avLst/>
          </a:prstGeom>
          <a:effectLst/>
        </p:spPr>
      </p:pic>
      <p:pic>
        <p:nvPicPr>
          <p:cNvPr id="9" name="8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792666">
            <a:off x="4788572" y="4217453"/>
            <a:ext cx="2643206" cy="1982405"/>
          </a:xfrm>
          <a:prstGeom prst="rect">
            <a:avLst/>
          </a:prstGeom>
          <a:effectLst/>
        </p:spPr>
      </p:pic>
      <p:pic>
        <p:nvPicPr>
          <p:cNvPr id="10" name="9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668852">
            <a:off x="3575919" y="4682013"/>
            <a:ext cx="2643206" cy="1982405"/>
          </a:xfrm>
          <a:prstGeom prst="rect">
            <a:avLst/>
          </a:prstGeom>
          <a:effectLst/>
        </p:spPr>
      </p:pic>
      <p:pic>
        <p:nvPicPr>
          <p:cNvPr id="11" name="10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7944368">
            <a:off x="2044261" y="4230068"/>
            <a:ext cx="2643206" cy="1982405"/>
          </a:xfrm>
          <a:prstGeom prst="rect">
            <a:avLst/>
          </a:prstGeom>
          <a:effectLst/>
        </p:spPr>
      </p:pic>
      <p:pic>
        <p:nvPicPr>
          <p:cNvPr id="12" name="11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0583120">
            <a:off x="1303079" y="2913948"/>
            <a:ext cx="2643206" cy="1982405"/>
          </a:xfrm>
          <a:prstGeom prst="rect">
            <a:avLst/>
          </a:prstGeom>
          <a:effectLst/>
        </p:spPr>
      </p:pic>
      <p:pic>
        <p:nvPicPr>
          <p:cNvPr id="13" name="12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370539">
            <a:off x="1352675" y="1435417"/>
            <a:ext cx="2643206" cy="1982405"/>
          </a:xfrm>
          <a:prstGeom prst="rect">
            <a:avLst/>
          </a:prstGeom>
          <a:effectLst/>
        </p:spPr>
      </p:pic>
      <p:pic>
        <p:nvPicPr>
          <p:cNvPr id="14" name="13 Imagen" descr="light,luces,effets,efectos,png (14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858351">
            <a:off x="2107576" y="538801"/>
            <a:ext cx="2643206" cy="1982405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14480" y="0"/>
            <a:ext cx="5572164" cy="6858001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0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714356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1500174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2285992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3143248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3929066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4714884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5572140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7429520" y="0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7429520" y="714356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7429520" y="1500174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7429520" y="2285992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7429520" y="3143248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7429520" y="3929066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7429520" y="4714884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7429520" y="5572140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142984"/>
            <a:ext cx="9144000" cy="4429156"/>
          </a:xfrm>
          <a:prstGeom prst="rect">
            <a:avLst/>
          </a:prstGeom>
        </p:spPr>
      </p:pic>
      <p:pic>
        <p:nvPicPr>
          <p:cNvPr id="6" name="5 Imagen" descr="2jLba0kuZDfF7k8bZWrG173wx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1200126" cy="1285850"/>
          </a:xfrm>
          <a:prstGeom prst="rect">
            <a:avLst/>
          </a:prstGeom>
        </p:spPr>
      </p:pic>
      <p:pic>
        <p:nvPicPr>
          <p:cNvPr id="7" name="6 Imagen" descr="2jLba0kuZDfF7k8bZWrG173wx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14414" y="0"/>
            <a:ext cx="1200126" cy="1285850"/>
          </a:xfrm>
          <a:prstGeom prst="rect">
            <a:avLst/>
          </a:prstGeom>
        </p:spPr>
      </p:pic>
      <p:pic>
        <p:nvPicPr>
          <p:cNvPr id="8" name="7 Imagen" descr="2jLba0kuZDfF7k8bZWrG173wx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43206" y="0"/>
            <a:ext cx="1200126" cy="1285850"/>
          </a:xfrm>
          <a:prstGeom prst="rect">
            <a:avLst/>
          </a:prstGeom>
        </p:spPr>
      </p:pic>
      <p:pic>
        <p:nvPicPr>
          <p:cNvPr id="9" name="8 Imagen" descr="2jLba0kuZDfF7k8bZWrG173wx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57620" y="0"/>
            <a:ext cx="1200126" cy="1285850"/>
          </a:xfrm>
          <a:prstGeom prst="rect">
            <a:avLst/>
          </a:prstGeom>
        </p:spPr>
      </p:pic>
      <p:pic>
        <p:nvPicPr>
          <p:cNvPr id="10" name="9 Imagen" descr="2jLba0kuZDfF7k8bZWrG173wx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86380" y="0"/>
            <a:ext cx="1200126" cy="1285850"/>
          </a:xfrm>
          <a:prstGeom prst="rect">
            <a:avLst/>
          </a:prstGeom>
        </p:spPr>
      </p:pic>
      <p:pic>
        <p:nvPicPr>
          <p:cNvPr id="11" name="10 Imagen" descr="2jLba0kuZDfF7k8bZWrG173wx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00794" y="0"/>
            <a:ext cx="1200126" cy="1285850"/>
          </a:xfrm>
          <a:prstGeom prst="rect">
            <a:avLst/>
          </a:prstGeom>
        </p:spPr>
      </p:pic>
      <p:pic>
        <p:nvPicPr>
          <p:cNvPr id="12" name="11 Imagen" descr="2jLba0kuZDfF7k8bZWrG173wx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929586" y="0"/>
            <a:ext cx="1200126" cy="1285850"/>
          </a:xfrm>
          <a:prstGeom prst="rect">
            <a:avLst/>
          </a:prstGeom>
        </p:spPr>
      </p:pic>
      <p:pic>
        <p:nvPicPr>
          <p:cNvPr id="14" name="13 Imagen" descr="2jLba0kuZDfF7k8bZWrG173wx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8" y="5572150"/>
            <a:ext cx="1200126" cy="1285850"/>
          </a:xfrm>
          <a:prstGeom prst="rect">
            <a:avLst/>
          </a:prstGeom>
        </p:spPr>
      </p:pic>
      <p:pic>
        <p:nvPicPr>
          <p:cNvPr id="15" name="14 Imagen" descr="2jLba0kuZDfF7k8bZWrG173wx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228702" y="5572150"/>
            <a:ext cx="1200126" cy="1285850"/>
          </a:xfrm>
          <a:prstGeom prst="rect">
            <a:avLst/>
          </a:prstGeom>
        </p:spPr>
      </p:pic>
      <p:pic>
        <p:nvPicPr>
          <p:cNvPr id="16" name="15 Imagen" descr="2jLba0kuZDfF7k8bZWrG173wx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657494" y="5572150"/>
            <a:ext cx="1200126" cy="1285850"/>
          </a:xfrm>
          <a:prstGeom prst="rect">
            <a:avLst/>
          </a:prstGeom>
        </p:spPr>
      </p:pic>
      <p:pic>
        <p:nvPicPr>
          <p:cNvPr id="17" name="16 Imagen" descr="2jLba0kuZDfF7k8bZWrG173wx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871908" y="5572150"/>
            <a:ext cx="1200126" cy="1285850"/>
          </a:xfrm>
          <a:prstGeom prst="rect">
            <a:avLst/>
          </a:prstGeom>
        </p:spPr>
      </p:pic>
      <p:pic>
        <p:nvPicPr>
          <p:cNvPr id="18" name="17 Imagen" descr="2jLba0kuZDfF7k8bZWrG173wx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00668" y="5572150"/>
            <a:ext cx="1200126" cy="1285850"/>
          </a:xfrm>
          <a:prstGeom prst="rect">
            <a:avLst/>
          </a:prstGeom>
        </p:spPr>
      </p:pic>
      <p:pic>
        <p:nvPicPr>
          <p:cNvPr id="19" name="18 Imagen" descr="2jLba0kuZDfF7k8bZWrG173wx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515082" y="5572150"/>
            <a:ext cx="1200126" cy="1285850"/>
          </a:xfrm>
          <a:prstGeom prst="rect">
            <a:avLst/>
          </a:prstGeom>
        </p:spPr>
      </p:pic>
      <p:pic>
        <p:nvPicPr>
          <p:cNvPr id="20" name="19 Imagen" descr="2jLba0kuZDfF7k8bZWrG173wxi8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C49F44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943874" y="5572150"/>
            <a:ext cx="1200126" cy="1285850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5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0"/>
            <a:ext cx="464347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wi1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57158" y="0"/>
            <a:ext cx="1612772" cy="1197429"/>
          </a:xfrm>
          <a:prstGeom prst="rect">
            <a:avLst/>
          </a:prstGeom>
          <a:effectLst/>
        </p:spPr>
      </p:pic>
      <p:pic>
        <p:nvPicPr>
          <p:cNvPr id="11" name="10 Imagen" descr="wi1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57158" y="1071546"/>
            <a:ext cx="1612772" cy="1197429"/>
          </a:xfrm>
          <a:prstGeom prst="rect">
            <a:avLst/>
          </a:prstGeom>
          <a:effectLst/>
        </p:spPr>
      </p:pic>
      <p:pic>
        <p:nvPicPr>
          <p:cNvPr id="12" name="11 Imagen" descr="wi1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57158" y="2143116"/>
            <a:ext cx="1612772" cy="1197429"/>
          </a:xfrm>
          <a:prstGeom prst="rect">
            <a:avLst/>
          </a:prstGeom>
          <a:effectLst/>
        </p:spPr>
      </p:pic>
      <p:pic>
        <p:nvPicPr>
          <p:cNvPr id="13" name="12 Imagen" descr="wi1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57158" y="3286124"/>
            <a:ext cx="1612772" cy="1197429"/>
          </a:xfrm>
          <a:prstGeom prst="rect">
            <a:avLst/>
          </a:prstGeom>
          <a:effectLst/>
        </p:spPr>
      </p:pic>
      <p:pic>
        <p:nvPicPr>
          <p:cNvPr id="14" name="13 Imagen" descr="wi1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57158" y="4429132"/>
            <a:ext cx="1612772" cy="1197429"/>
          </a:xfrm>
          <a:prstGeom prst="rect">
            <a:avLst/>
          </a:prstGeom>
          <a:effectLst/>
        </p:spPr>
      </p:pic>
      <p:pic>
        <p:nvPicPr>
          <p:cNvPr id="15" name="14 Imagen" descr="wi1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357158" y="5660571"/>
            <a:ext cx="1612772" cy="1197429"/>
          </a:xfrm>
          <a:prstGeom prst="rect">
            <a:avLst/>
          </a:prstGeom>
          <a:effectLst/>
        </p:spPr>
      </p:pic>
      <p:pic>
        <p:nvPicPr>
          <p:cNvPr id="18" name="17 Imagen" descr="wi1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215206" y="0"/>
            <a:ext cx="1612772" cy="1197429"/>
          </a:xfrm>
          <a:prstGeom prst="rect">
            <a:avLst/>
          </a:prstGeom>
          <a:effectLst/>
        </p:spPr>
      </p:pic>
      <p:pic>
        <p:nvPicPr>
          <p:cNvPr id="19" name="18 Imagen" descr="wi1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215206" y="1071546"/>
            <a:ext cx="1612772" cy="1197429"/>
          </a:xfrm>
          <a:prstGeom prst="rect">
            <a:avLst/>
          </a:prstGeom>
          <a:effectLst/>
        </p:spPr>
      </p:pic>
      <p:pic>
        <p:nvPicPr>
          <p:cNvPr id="20" name="19 Imagen" descr="wi1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215206" y="2071678"/>
            <a:ext cx="1612772" cy="1197429"/>
          </a:xfrm>
          <a:prstGeom prst="rect">
            <a:avLst/>
          </a:prstGeom>
          <a:effectLst/>
        </p:spPr>
      </p:pic>
      <p:pic>
        <p:nvPicPr>
          <p:cNvPr id="21" name="20 Imagen" descr="wi1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215206" y="3286124"/>
            <a:ext cx="1612772" cy="1197429"/>
          </a:xfrm>
          <a:prstGeom prst="rect">
            <a:avLst/>
          </a:prstGeom>
          <a:effectLst/>
        </p:spPr>
      </p:pic>
      <p:pic>
        <p:nvPicPr>
          <p:cNvPr id="22" name="21 Imagen" descr="wi1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215206" y="4500570"/>
            <a:ext cx="1612772" cy="1197429"/>
          </a:xfrm>
          <a:prstGeom prst="rect">
            <a:avLst/>
          </a:prstGeom>
          <a:effectLst/>
        </p:spPr>
      </p:pic>
      <p:pic>
        <p:nvPicPr>
          <p:cNvPr id="23" name="22 Imagen" descr="wi1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800000">
            <a:off x="7215206" y="5660571"/>
            <a:ext cx="1612772" cy="1197429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8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4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7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0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007033">
                  <a:shade val="30000"/>
                  <a:satMod val="115000"/>
                </a:srgbClr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85794"/>
            <a:ext cx="9144000" cy="542928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29" name="28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785786" cy="783259"/>
          </a:xfrm>
          <a:prstGeom prst="rect">
            <a:avLst/>
          </a:prstGeom>
        </p:spPr>
      </p:pic>
      <p:pic>
        <p:nvPicPr>
          <p:cNvPr id="30" name="29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0"/>
            <a:ext cx="785786" cy="783259"/>
          </a:xfrm>
          <a:prstGeom prst="rect">
            <a:avLst/>
          </a:prstGeom>
        </p:spPr>
      </p:pic>
      <p:pic>
        <p:nvPicPr>
          <p:cNvPr id="31" name="30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60" y="0"/>
            <a:ext cx="785786" cy="783259"/>
          </a:xfrm>
          <a:prstGeom prst="rect">
            <a:avLst/>
          </a:prstGeom>
        </p:spPr>
      </p:pic>
      <p:pic>
        <p:nvPicPr>
          <p:cNvPr id="32" name="31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08" y="0"/>
            <a:ext cx="785786" cy="783259"/>
          </a:xfrm>
          <a:prstGeom prst="rect">
            <a:avLst/>
          </a:prstGeom>
        </p:spPr>
      </p:pic>
      <p:pic>
        <p:nvPicPr>
          <p:cNvPr id="33" name="32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20" y="0"/>
            <a:ext cx="785786" cy="783259"/>
          </a:xfrm>
          <a:prstGeom prst="rect">
            <a:avLst/>
          </a:prstGeom>
        </p:spPr>
      </p:pic>
      <p:pic>
        <p:nvPicPr>
          <p:cNvPr id="34" name="33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0"/>
            <a:ext cx="785786" cy="783259"/>
          </a:xfrm>
          <a:prstGeom prst="rect">
            <a:avLst/>
          </a:prstGeom>
        </p:spPr>
      </p:pic>
      <p:pic>
        <p:nvPicPr>
          <p:cNvPr id="35" name="34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80" y="0"/>
            <a:ext cx="785786" cy="783259"/>
          </a:xfrm>
          <a:prstGeom prst="rect">
            <a:avLst/>
          </a:prstGeom>
        </p:spPr>
      </p:pic>
      <p:pic>
        <p:nvPicPr>
          <p:cNvPr id="36" name="35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0"/>
            <a:ext cx="785786" cy="783259"/>
          </a:xfrm>
          <a:prstGeom prst="rect">
            <a:avLst/>
          </a:prstGeom>
        </p:spPr>
      </p:pic>
      <p:pic>
        <p:nvPicPr>
          <p:cNvPr id="37" name="36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40" y="0"/>
            <a:ext cx="785786" cy="783259"/>
          </a:xfrm>
          <a:prstGeom prst="rect">
            <a:avLst/>
          </a:prstGeom>
        </p:spPr>
      </p:pic>
      <p:pic>
        <p:nvPicPr>
          <p:cNvPr id="38" name="37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388" y="0"/>
            <a:ext cx="785786" cy="783259"/>
          </a:xfrm>
          <a:prstGeom prst="rect">
            <a:avLst/>
          </a:prstGeom>
        </p:spPr>
      </p:pic>
      <p:pic>
        <p:nvPicPr>
          <p:cNvPr id="39" name="38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800" y="0"/>
            <a:ext cx="785786" cy="783259"/>
          </a:xfrm>
          <a:prstGeom prst="rect">
            <a:avLst/>
          </a:prstGeom>
        </p:spPr>
      </p:pic>
      <p:pic>
        <p:nvPicPr>
          <p:cNvPr id="40" name="39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8148" y="0"/>
            <a:ext cx="785786" cy="783259"/>
          </a:xfrm>
          <a:prstGeom prst="rect">
            <a:avLst/>
          </a:prstGeom>
        </p:spPr>
      </p:pic>
      <p:pic>
        <p:nvPicPr>
          <p:cNvPr id="41" name="40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28" y="0"/>
            <a:ext cx="785786" cy="783259"/>
          </a:xfrm>
          <a:prstGeom prst="rect">
            <a:avLst/>
          </a:prstGeom>
        </p:spPr>
      </p:pic>
      <p:pic>
        <p:nvPicPr>
          <p:cNvPr id="42" name="41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74741"/>
            <a:ext cx="785786" cy="783259"/>
          </a:xfrm>
          <a:prstGeom prst="rect">
            <a:avLst/>
          </a:prstGeom>
        </p:spPr>
      </p:pic>
      <p:pic>
        <p:nvPicPr>
          <p:cNvPr id="43" name="42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6074741"/>
            <a:ext cx="785786" cy="783259"/>
          </a:xfrm>
          <a:prstGeom prst="rect">
            <a:avLst/>
          </a:prstGeom>
        </p:spPr>
      </p:pic>
      <p:pic>
        <p:nvPicPr>
          <p:cNvPr id="44" name="43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60" y="6074741"/>
            <a:ext cx="785786" cy="783259"/>
          </a:xfrm>
          <a:prstGeom prst="rect">
            <a:avLst/>
          </a:prstGeom>
        </p:spPr>
      </p:pic>
      <p:pic>
        <p:nvPicPr>
          <p:cNvPr id="69" name="68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08" y="6074741"/>
            <a:ext cx="785786" cy="783259"/>
          </a:xfrm>
          <a:prstGeom prst="rect">
            <a:avLst/>
          </a:prstGeom>
        </p:spPr>
      </p:pic>
      <p:pic>
        <p:nvPicPr>
          <p:cNvPr id="70" name="69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20" y="6074741"/>
            <a:ext cx="785786" cy="783259"/>
          </a:xfrm>
          <a:prstGeom prst="rect">
            <a:avLst/>
          </a:prstGeom>
        </p:spPr>
      </p:pic>
      <p:pic>
        <p:nvPicPr>
          <p:cNvPr id="71" name="70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6074741"/>
            <a:ext cx="785786" cy="783259"/>
          </a:xfrm>
          <a:prstGeom prst="rect">
            <a:avLst/>
          </a:prstGeom>
        </p:spPr>
      </p:pic>
      <p:pic>
        <p:nvPicPr>
          <p:cNvPr id="72" name="71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80" y="6074741"/>
            <a:ext cx="785786" cy="783259"/>
          </a:xfrm>
          <a:prstGeom prst="rect">
            <a:avLst/>
          </a:prstGeom>
        </p:spPr>
      </p:pic>
      <p:pic>
        <p:nvPicPr>
          <p:cNvPr id="73" name="72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6074741"/>
            <a:ext cx="785786" cy="783259"/>
          </a:xfrm>
          <a:prstGeom prst="rect">
            <a:avLst/>
          </a:prstGeom>
        </p:spPr>
      </p:pic>
      <p:pic>
        <p:nvPicPr>
          <p:cNvPr id="74" name="73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40" y="6074741"/>
            <a:ext cx="785786" cy="783259"/>
          </a:xfrm>
          <a:prstGeom prst="rect">
            <a:avLst/>
          </a:prstGeom>
        </p:spPr>
      </p:pic>
      <p:pic>
        <p:nvPicPr>
          <p:cNvPr id="75" name="74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388" y="6074741"/>
            <a:ext cx="785786" cy="783259"/>
          </a:xfrm>
          <a:prstGeom prst="rect">
            <a:avLst/>
          </a:prstGeom>
        </p:spPr>
      </p:pic>
      <p:pic>
        <p:nvPicPr>
          <p:cNvPr id="76" name="75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800" y="6074741"/>
            <a:ext cx="785786" cy="783259"/>
          </a:xfrm>
          <a:prstGeom prst="rect">
            <a:avLst/>
          </a:prstGeom>
        </p:spPr>
      </p:pic>
      <p:pic>
        <p:nvPicPr>
          <p:cNvPr id="77" name="76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8148" y="6074741"/>
            <a:ext cx="785786" cy="783259"/>
          </a:xfrm>
          <a:prstGeom prst="rect">
            <a:avLst/>
          </a:prstGeom>
        </p:spPr>
      </p:pic>
      <p:pic>
        <p:nvPicPr>
          <p:cNvPr id="78" name="77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28" y="6074741"/>
            <a:ext cx="785786" cy="783259"/>
          </a:xfrm>
          <a:prstGeom prst="rect">
            <a:avLst/>
          </a:prstGeom>
        </p:spPr>
      </p:pic>
      <p:sp>
        <p:nvSpPr>
          <p:cNvPr id="45" name="44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3E310E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27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0"/>
            <a:ext cx="550072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23" name="22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940405">
            <a:off x="-265231" y="-44924"/>
            <a:ext cx="2221469" cy="1814200"/>
          </a:xfrm>
          <a:prstGeom prst="rect">
            <a:avLst/>
          </a:prstGeom>
        </p:spPr>
      </p:pic>
      <p:pic>
        <p:nvPicPr>
          <p:cNvPr id="24" name="23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940405">
            <a:off x="-265231" y="955207"/>
            <a:ext cx="2221469" cy="1814200"/>
          </a:xfrm>
          <a:prstGeom prst="rect">
            <a:avLst/>
          </a:prstGeom>
        </p:spPr>
      </p:pic>
      <p:pic>
        <p:nvPicPr>
          <p:cNvPr id="25" name="24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940405">
            <a:off x="-122355" y="1955339"/>
            <a:ext cx="2221469" cy="1814200"/>
          </a:xfrm>
          <a:prstGeom prst="rect">
            <a:avLst/>
          </a:prstGeom>
        </p:spPr>
      </p:pic>
      <p:pic>
        <p:nvPicPr>
          <p:cNvPr id="26" name="25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940405">
            <a:off x="-122355" y="2955470"/>
            <a:ext cx="2221469" cy="1814200"/>
          </a:xfrm>
          <a:prstGeom prst="rect">
            <a:avLst/>
          </a:prstGeom>
        </p:spPr>
      </p:pic>
      <p:pic>
        <p:nvPicPr>
          <p:cNvPr id="27" name="26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940405">
            <a:off x="-265231" y="4027041"/>
            <a:ext cx="2221469" cy="1814200"/>
          </a:xfrm>
          <a:prstGeom prst="rect">
            <a:avLst/>
          </a:prstGeom>
        </p:spPr>
      </p:pic>
      <p:pic>
        <p:nvPicPr>
          <p:cNvPr id="28" name="27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1940405">
            <a:off x="-265231" y="5027172"/>
            <a:ext cx="2221469" cy="1814200"/>
          </a:xfrm>
          <a:prstGeom prst="rect">
            <a:avLst/>
          </a:prstGeom>
        </p:spPr>
      </p:pic>
      <p:pic>
        <p:nvPicPr>
          <p:cNvPr id="29" name="28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893081" flipH="1">
            <a:off x="7494723" y="-237564"/>
            <a:ext cx="1730368" cy="1862169"/>
          </a:xfrm>
          <a:prstGeom prst="rect">
            <a:avLst/>
          </a:prstGeom>
        </p:spPr>
      </p:pic>
      <p:pic>
        <p:nvPicPr>
          <p:cNvPr id="31" name="30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893081" flipH="1">
            <a:off x="7477803" y="762570"/>
            <a:ext cx="1730368" cy="1862169"/>
          </a:xfrm>
          <a:prstGeom prst="rect">
            <a:avLst/>
          </a:prstGeom>
        </p:spPr>
      </p:pic>
      <p:pic>
        <p:nvPicPr>
          <p:cNvPr id="32" name="31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893081" flipH="1">
            <a:off x="7494722" y="1834137"/>
            <a:ext cx="1730368" cy="1862169"/>
          </a:xfrm>
          <a:prstGeom prst="rect">
            <a:avLst/>
          </a:prstGeom>
        </p:spPr>
      </p:pic>
      <p:pic>
        <p:nvPicPr>
          <p:cNvPr id="33" name="32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893081" flipH="1">
            <a:off x="7477802" y="2834271"/>
            <a:ext cx="1730368" cy="1862169"/>
          </a:xfrm>
          <a:prstGeom prst="rect">
            <a:avLst/>
          </a:prstGeom>
        </p:spPr>
      </p:pic>
      <p:pic>
        <p:nvPicPr>
          <p:cNvPr id="34" name="33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893081" flipH="1">
            <a:off x="7351847" y="3977278"/>
            <a:ext cx="1730368" cy="1862169"/>
          </a:xfrm>
          <a:prstGeom prst="rect">
            <a:avLst/>
          </a:prstGeom>
        </p:spPr>
      </p:pic>
      <p:pic>
        <p:nvPicPr>
          <p:cNvPr id="35" name="34 Imagen" descr="_BxukQ2_m9qlkjBuhJJvZbdm0os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7893081" flipH="1">
            <a:off x="7334927" y="4977412"/>
            <a:ext cx="1730368" cy="1862169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C0">
                  <a:shade val="67500"/>
                  <a:satMod val="115000"/>
                </a:srgbClr>
              </a:gs>
              <a:gs pos="100000">
                <a:srgbClr val="0070C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71438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02118" y="142876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1214422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02118" y="1285860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2214578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02118" y="2286016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3357562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02118" y="3429000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4357694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330680" y="4429132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5500678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330680" y="5572116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E1C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85984" y="0"/>
            <a:ext cx="450059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gen_image_produit.php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58" y="0"/>
            <a:ext cx="1928858" cy="1446644"/>
          </a:xfrm>
          <a:prstGeom prst="rect">
            <a:avLst/>
          </a:prstGeom>
        </p:spPr>
      </p:pic>
      <p:pic>
        <p:nvPicPr>
          <p:cNvPr id="6" name="5 Imagen" descr="gen_image_produit.php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58" y="1357298"/>
            <a:ext cx="1928858" cy="1446644"/>
          </a:xfrm>
          <a:prstGeom prst="rect">
            <a:avLst/>
          </a:prstGeom>
        </p:spPr>
      </p:pic>
      <p:pic>
        <p:nvPicPr>
          <p:cNvPr id="7" name="6 Imagen" descr="gen_image_produit.php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58" y="2714620"/>
            <a:ext cx="1928858" cy="1446644"/>
          </a:xfrm>
          <a:prstGeom prst="rect">
            <a:avLst/>
          </a:prstGeom>
        </p:spPr>
      </p:pic>
      <p:pic>
        <p:nvPicPr>
          <p:cNvPr id="8" name="7 Imagen" descr="gen_image_produit.php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58" y="4071942"/>
            <a:ext cx="1928858" cy="1446644"/>
          </a:xfrm>
          <a:prstGeom prst="rect">
            <a:avLst/>
          </a:prstGeom>
        </p:spPr>
      </p:pic>
      <p:pic>
        <p:nvPicPr>
          <p:cNvPr id="9" name="8 Imagen" descr="gen_image_produit.php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57158" y="5411356"/>
            <a:ext cx="1928858" cy="1446644"/>
          </a:xfrm>
          <a:prstGeom prst="rect">
            <a:avLst/>
          </a:prstGeom>
        </p:spPr>
      </p:pic>
      <p:pic>
        <p:nvPicPr>
          <p:cNvPr id="10" name="9 Imagen" descr="gen_image_produit.php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0"/>
            <a:ext cx="1928858" cy="1446644"/>
          </a:xfrm>
          <a:prstGeom prst="rect">
            <a:avLst/>
          </a:prstGeom>
        </p:spPr>
      </p:pic>
      <p:pic>
        <p:nvPicPr>
          <p:cNvPr id="11" name="10 Imagen" descr="gen_image_produit.php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1357298"/>
            <a:ext cx="1928858" cy="1446644"/>
          </a:xfrm>
          <a:prstGeom prst="rect">
            <a:avLst/>
          </a:prstGeom>
        </p:spPr>
      </p:pic>
      <p:pic>
        <p:nvPicPr>
          <p:cNvPr id="12" name="11 Imagen" descr="gen_image_produit.php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2714620"/>
            <a:ext cx="1928858" cy="1446644"/>
          </a:xfrm>
          <a:prstGeom prst="rect">
            <a:avLst/>
          </a:prstGeom>
        </p:spPr>
      </p:pic>
      <p:pic>
        <p:nvPicPr>
          <p:cNvPr id="13" name="12 Imagen" descr="gen_image_produit.php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4071942"/>
            <a:ext cx="1928858" cy="1446644"/>
          </a:xfrm>
          <a:prstGeom prst="rect">
            <a:avLst/>
          </a:prstGeom>
        </p:spPr>
      </p:pic>
      <p:pic>
        <p:nvPicPr>
          <p:cNvPr id="14" name="13 Imagen" descr="gen_image_produit.php.png"/>
          <p:cNvPicPr>
            <a:picLocks noChangeAspect="1"/>
          </p:cNvPicPr>
          <p:nvPr/>
        </p:nvPicPr>
        <p:blipFill>
          <a:blip r:embed="rId4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5411356"/>
            <a:ext cx="1928858" cy="1446644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8 Imagen" descr="efectos,circulos ,png,zoomgraf.blogspot (11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28" y="0"/>
            <a:ext cx="6546604" cy="6525553"/>
          </a:xfrm>
          <a:prstGeom prst="rect">
            <a:avLst/>
          </a:prstGeom>
        </p:spPr>
      </p:pic>
      <p:pic>
        <p:nvPicPr>
          <p:cNvPr id="10" name="9 Imagen" descr="017904-blue-jelly-icon-symbols-shapes-spiral1.png"/>
          <p:cNvPicPr>
            <a:picLocks noChangeAspect="1"/>
          </p:cNvPicPr>
          <p:nvPr/>
        </p:nvPicPr>
        <p:blipFill>
          <a:blip r:embed="rId5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71802" y="1643050"/>
            <a:ext cx="3500462" cy="350046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2428860" y="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64291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2428860" y="64291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121444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2428860" y="1214446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185736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2428860" y="185736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00562" y="242886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2428860" y="242886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292893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2428860" y="292893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350046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2428860" y="3500462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414338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2428860" y="414338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4781169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2428860" y="4781169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5352697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2428860" y="5352697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572000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flipH="1">
            <a:off x="2428860" y="5995615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4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5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033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3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918" y="0"/>
            <a:ext cx="5572164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3" name="12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0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714356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1500174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2285992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3143248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3929066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4714884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0" y="5572140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7429520" y="0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7429520" y="714356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7429520" y="1500174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7429520" y="2285992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7429520" y="3143248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7429520" y="3929066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7429520" y="4714884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7429520" y="5572140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9" name="28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206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0"/>
            <a:ext cx="1142984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286116" y="0"/>
            <a:ext cx="1143008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1071546"/>
            <a:ext cx="1143008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1071546"/>
            <a:ext cx="1142984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9903">
            <a:off x="4714876" y="2143116"/>
            <a:ext cx="1142984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214678" y="2214554"/>
            <a:ext cx="1143008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214678" y="3357562"/>
            <a:ext cx="1143008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3357562"/>
            <a:ext cx="1142984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4500570"/>
            <a:ext cx="1142984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214678" y="4500570"/>
            <a:ext cx="1143008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214678" y="5715016"/>
            <a:ext cx="1143008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F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5715016"/>
            <a:ext cx="1142984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1).jpg"/>
          <p:cNvPicPr>
            <a:picLocks noChangeAspect="1"/>
          </p:cNvPicPr>
          <p:nvPr/>
        </p:nvPicPr>
        <p:blipFill>
          <a:blip r:embed="rId3"/>
          <a:srcRect l="5186"/>
          <a:stretch>
            <a:fillRect/>
          </a:stretch>
        </p:blipFill>
        <p:spPr>
          <a:xfrm>
            <a:off x="-1" y="857232"/>
            <a:ext cx="9144001" cy="4972773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1" name="30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2" name="31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0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3" name="32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60" y="0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4" name="33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08" y="0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5" name="34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20" y="0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6" name="35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0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7" name="36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80" y="0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8" name="37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0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39" name="38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40" y="0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0" name="39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388" y="0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1" name="40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800" y="0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2" name="41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8148" y="0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3" name="42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28" y="0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4" name="43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74741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5" name="44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6074741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6" name="45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60" y="6074741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7" name="46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08" y="6074741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8" name="47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20" y="6074741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49" name="48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6074741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0" name="49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80" y="6074741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1" name="50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6074741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2" name="51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40" y="6074741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3" name="52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388" y="6074741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4" name="53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800" y="6074741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5" name="54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8148" y="6074741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pic>
        <p:nvPicPr>
          <p:cNvPr id="56" name="55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28" y="6074741"/>
            <a:ext cx="785786" cy="783259"/>
          </a:xfrm>
          <a:prstGeom prst="rect">
            <a:avLst/>
          </a:prstGeom>
          <a:effectLst>
            <a:reflection blurRad="6350" stA="52000" endA="300" endPos="35000" dir="5400000" sy="-100000" algn="bl" rotWithShape="0"/>
          </a:effectLst>
        </p:spPr>
      </p:pic>
      <p:sp>
        <p:nvSpPr>
          <p:cNvPr id="57" name="56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4).jpg"/>
          <p:cNvPicPr>
            <a:picLocks noChangeAspect="1"/>
          </p:cNvPicPr>
          <p:nvPr/>
        </p:nvPicPr>
        <p:blipFill>
          <a:blip r:embed="rId3">
            <a:lum contrast="20000"/>
          </a:blip>
          <a:stretch>
            <a:fillRect/>
          </a:stretch>
        </p:blipFill>
        <p:spPr>
          <a:xfrm>
            <a:off x="2428860" y="-48"/>
            <a:ext cx="3929090" cy="6858048"/>
          </a:xfrm>
          <a:prstGeom prst="rect">
            <a:avLst/>
          </a:prstGeom>
        </p:spPr>
      </p:pic>
      <p:pic>
        <p:nvPicPr>
          <p:cNvPr id="5" name="4 Imagen" descr="geometry-153158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28596" y="0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geometry-153158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28596" y="714356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geometry-153158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28596" y="1500174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geometry-153158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28596" y="2285992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geometry-153158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28596" y="3143248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geometry-153158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28596" y="3929066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geometry-153158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28596" y="4714884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geometry-153158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428596" y="5572140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geometry-153158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072330" y="0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geometry-153158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072330" y="714356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geometry-153158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072330" y="1500174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geometry-153158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072330" y="2285992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geometry-153158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072330" y="3143248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geometry-153158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072330" y="3929066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geometry-153158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072330" y="4714884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geometry-153158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7072330" y="5572140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49F44">
                  <a:shade val="67500"/>
                  <a:satMod val="115000"/>
                </a:srgbClr>
              </a:gs>
              <a:gs pos="100000">
                <a:srgbClr val="C49F4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pic>
        <p:nvPicPr>
          <p:cNvPr id="5" name="4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-556218" y="1714488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-556218" y="2928934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658196" y="1714488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658196" y="2928934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1872674" y="1714488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1872674" y="2928934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3087088" y="1714488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3087088" y="2928934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4301566" y="1714488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4301566" y="2928934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5515980" y="1714488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5515980" y="2928934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6730458" y="1714488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6730458" y="2928934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7944872" y="1714488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30000"/>
          </a:blip>
          <a:stretch>
            <a:fillRect/>
          </a:stretch>
        </p:blipFill>
        <p:spPr>
          <a:xfrm>
            <a:off x="7944872" y="2928934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-571536" y="0"/>
            <a:ext cx="9715536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8662" y="0"/>
            <a:ext cx="728667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860837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357298"/>
            <a:ext cx="860837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4214818"/>
            <a:ext cx="860837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786058"/>
            <a:ext cx="860837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5500702"/>
            <a:ext cx="860837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83163" y="0"/>
            <a:ext cx="860837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83163" y="1357298"/>
            <a:ext cx="860837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83163" y="4214818"/>
            <a:ext cx="860837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83163" y="2786058"/>
            <a:ext cx="860837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7iaKyapyT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lumMod val="75000"/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283163" y="5500702"/>
            <a:ext cx="860837" cy="1357298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030A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efectos,circulos ,png,zoomgraf.blogspot (11)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428728" y="0"/>
            <a:ext cx="6546604" cy="6525553"/>
          </a:xfrm>
          <a:prstGeom prst="rect">
            <a:avLst/>
          </a:prstGeom>
        </p:spPr>
      </p:pic>
      <p:pic>
        <p:nvPicPr>
          <p:cNvPr id="6" name="5 Imagen" descr="017904-blue-jelly-icon-symbols-shapes-spiral1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accent4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71802" y="1643050"/>
            <a:ext cx="3500462" cy="3500462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4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2930" cy="6858000"/>
          </a:xfrm>
          <a:prstGeom prst="rect">
            <a:avLst/>
          </a:prstGeom>
        </p:spPr>
      </p:pic>
      <p:pic>
        <p:nvPicPr>
          <p:cNvPr id="5" name="4 Imagen" descr="light,luces,effets,efectos,png (14)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852587">
            <a:off x="3364565" y="656764"/>
            <a:ext cx="2643206" cy="1982405"/>
          </a:xfrm>
          <a:prstGeom prst="rect">
            <a:avLst/>
          </a:prstGeom>
          <a:effectLst/>
        </p:spPr>
      </p:pic>
      <p:pic>
        <p:nvPicPr>
          <p:cNvPr id="6" name="5 Imagen" descr="light,luces,effets,efectos,png (14)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7852587">
            <a:off x="4579010" y="728203"/>
            <a:ext cx="2643206" cy="1982405"/>
          </a:xfrm>
          <a:prstGeom prst="rect">
            <a:avLst/>
          </a:prstGeom>
          <a:effectLst/>
        </p:spPr>
      </p:pic>
      <p:pic>
        <p:nvPicPr>
          <p:cNvPr id="7" name="6 Imagen" descr="light,luces,effets,efectos,png (14)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636530">
            <a:off x="5474876" y="1990527"/>
            <a:ext cx="2643206" cy="1982405"/>
          </a:xfrm>
          <a:prstGeom prst="rect">
            <a:avLst/>
          </a:prstGeom>
          <a:effectLst/>
        </p:spPr>
      </p:pic>
      <p:pic>
        <p:nvPicPr>
          <p:cNvPr id="8" name="7 Imagen" descr="light,luces,effets,efectos,png (14)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180919">
            <a:off x="5497278" y="3438214"/>
            <a:ext cx="2643206" cy="1982405"/>
          </a:xfrm>
          <a:prstGeom prst="rect">
            <a:avLst/>
          </a:prstGeom>
          <a:effectLst/>
        </p:spPr>
      </p:pic>
      <p:pic>
        <p:nvPicPr>
          <p:cNvPr id="9" name="8 Imagen" descr="light,luces,effets,efectos,png (14)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792666">
            <a:off x="4717132" y="4574668"/>
            <a:ext cx="2643206" cy="1982405"/>
          </a:xfrm>
          <a:prstGeom prst="rect">
            <a:avLst/>
          </a:prstGeom>
          <a:effectLst/>
        </p:spPr>
      </p:pic>
      <p:pic>
        <p:nvPicPr>
          <p:cNvPr id="10" name="9 Imagen" descr="light,luces,effets,efectos,png (14)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668852">
            <a:off x="3504479" y="5039228"/>
            <a:ext cx="2643206" cy="1982405"/>
          </a:xfrm>
          <a:prstGeom prst="rect">
            <a:avLst/>
          </a:prstGeom>
          <a:effectLst/>
        </p:spPr>
      </p:pic>
      <p:pic>
        <p:nvPicPr>
          <p:cNvPr id="11" name="10 Imagen" descr="light,luces,effets,efectos,png (14)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944368">
            <a:off x="1972821" y="4587283"/>
            <a:ext cx="2643206" cy="1982405"/>
          </a:xfrm>
          <a:prstGeom prst="rect">
            <a:avLst/>
          </a:prstGeom>
          <a:effectLst/>
        </p:spPr>
      </p:pic>
      <p:pic>
        <p:nvPicPr>
          <p:cNvPr id="12" name="11 Imagen" descr="light,luces,effets,efectos,png (14)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583120">
            <a:off x="1231639" y="3271163"/>
            <a:ext cx="2643206" cy="1982405"/>
          </a:xfrm>
          <a:prstGeom prst="rect">
            <a:avLst/>
          </a:prstGeom>
          <a:effectLst/>
        </p:spPr>
      </p:pic>
      <p:pic>
        <p:nvPicPr>
          <p:cNvPr id="13" name="12 Imagen" descr="light,luces,effets,efectos,png (14)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370539">
            <a:off x="1281235" y="1792632"/>
            <a:ext cx="2643206" cy="1982405"/>
          </a:xfrm>
          <a:prstGeom prst="rect">
            <a:avLst/>
          </a:prstGeom>
          <a:effectLst/>
        </p:spPr>
      </p:pic>
      <p:pic>
        <p:nvPicPr>
          <p:cNvPr id="14" name="13 Imagen" descr="light,luces,effets,efectos,png (14)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858351">
            <a:off x="2036136" y="896016"/>
            <a:ext cx="2643206" cy="1982405"/>
          </a:xfrm>
          <a:prstGeom prst="rect">
            <a:avLst/>
          </a:prstGeom>
          <a:effectLst/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3000"/>
                            </p:stCondLst>
                            <p:childTnLst>
                              <p:par>
                                <p:cTn id="89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7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5EA4">
                  <a:shade val="67500"/>
                  <a:satMod val="115000"/>
                </a:srgbClr>
              </a:gs>
              <a:gs pos="100000">
                <a:srgbClr val="005EA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5" name="4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70C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0"/>
            <a:ext cx="1142984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70C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286116" y="0"/>
            <a:ext cx="1143008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70C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357554" y="1071546"/>
            <a:ext cx="1143008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70C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714876" y="1071546"/>
            <a:ext cx="1142984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70C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99903">
            <a:off x="4714876" y="2143116"/>
            <a:ext cx="1142984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70C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214678" y="2214554"/>
            <a:ext cx="1143008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70C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214678" y="3357562"/>
            <a:ext cx="1143008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70C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3357562"/>
            <a:ext cx="1142984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70C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4500570"/>
            <a:ext cx="1142984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70C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214678" y="4500570"/>
            <a:ext cx="1143008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70C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3214678" y="5715016"/>
            <a:ext cx="1143008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Dust-and-Aerosols-SWIRL-graphic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70C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5715016"/>
            <a:ext cx="1142984" cy="114298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462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0"/>
            <a:ext cx="471490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64291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1214446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185736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242886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292893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3500462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414338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4781169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5352697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0" y="5995615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64291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1214446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185736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242886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292893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3500462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414338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4781169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5352697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7000860" y="5995615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8" name="27 Rectángulo"/>
          <p:cNvSpPr/>
          <p:nvPr/>
        </p:nvSpPr>
        <p:spPr>
          <a:xfrm>
            <a:off x="0" y="0"/>
            <a:ext cx="9144000" cy="735809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2D050">
                  <a:shade val="67500"/>
                  <a:satMod val="115000"/>
                </a:srgbClr>
              </a:gs>
              <a:gs pos="100000">
                <a:srgbClr val="92D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234909" cy="6858000"/>
          </a:xfrm>
          <a:prstGeom prst="rect">
            <a:avLst/>
          </a:prstGeom>
        </p:spPr>
      </p:pic>
      <p:pic>
        <p:nvPicPr>
          <p:cNvPr id="5" name="4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14414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14414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92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92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3643314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84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84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72198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72198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86676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86676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501090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501090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0" y="0"/>
            <a:ext cx="9715536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accent3">
                  <a:lumMod val="50000"/>
                  <a:shade val="30000"/>
                  <a:satMod val="115000"/>
                </a:schemeClr>
              </a:gs>
              <a:gs pos="50000">
                <a:schemeClr val="accent3">
                  <a:lumMod val="50000"/>
                  <a:shade val="67500"/>
                  <a:satMod val="115000"/>
                </a:schemeClr>
              </a:gs>
              <a:gs pos="100000">
                <a:schemeClr val="accent3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4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1670" y="0"/>
            <a:ext cx="4786346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5" name="14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357158" y="0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357158" y="714356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357158" y="1500174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357158" y="2285992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357158" y="3143248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357158" y="3929066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357158" y="4714884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357158" y="5572140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6858016" y="0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6858016" y="714356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6858016" y="1500174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6858016" y="2285992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7" name="26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6858016" y="3143248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8" name="27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6858016" y="3929066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9" name="28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6858016" y="4714884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30" name="29 Imagen" descr="geometry-153158_640.png"/>
          <p:cNvPicPr>
            <a:picLocks noChangeAspect="1"/>
          </p:cNvPicPr>
          <p:nvPr/>
        </p:nvPicPr>
        <p:blipFill>
          <a:blip r:embed="rId4" cstate="print">
            <a:lum bright="-40000" contrast="40000"/>
          </a:blip>
          <a:stretch>
            <a:fillRect/>
          </a:stretch>
        </p:blipFill>
        <p:spPr>
          <a:xfrm>
            <a:off x="6858016" y="5572140"/>
            <a:ext cx="1714480" cy="128586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31" name="30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49F44">
                  <a:shade val="67500"/>
                  <a:satMod val="115000"/>
                </a:srgbClr>
              </a:gs>
              <a:gs pos="100000">
                <a:srgbClr val="C49F44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64291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64291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21444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1214446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85736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185736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242886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242886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92893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292893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50046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3500462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414338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414338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4781169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4781169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5352697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5352697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5995615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0" y="0"/>
            <a:ext cx="9144000" cy="7286652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C49F44">
                  <a:shade val="67500"/>
                  <a:satMod val="115000"/>
                </a:srgbClr>
              </a:gs>
              <a:gs pos="100000">
                <a:srgbClr val="C49F44">
                  <a:shade val="100000"/>
                  <a:satMod val="115000"/>
                </a:srgb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7 Imagen" descr="espiral_png_tutorial_by_aldijiley-d5v5djw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3571868" y="642918"/>
            <a:ext cx="2000264" cy="2000264"/>
          </a:xfrm>
          <a:prstGeom prst="ellipse">
            <a:avLst/>
          </a:prstGeom>
        </p:spPr>
      </p:pic>
      <p:pic>
        <p:nvPicPr>
          <p:cNvPr id="9" name="8 Imagen" descr="espiral_png_tutorial_by_aldijiley-d5v5djw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3929058" y="4357694"/>
            <a:ext cx="2000264" cy="2000264"/>
          </a:xfrm>
          <a:prstGeom prst="ellipse">
            <a:avLst/>
          </a:prstGeom>
        </p:spPr>
      </p:pic>
      <p:pic>
        <p:nvPicPr>
          <p:cNvPr id="10" name="9 Imagen" descr="espiral_png_tutorial_by_aldijiley-d5v5djw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5500694" y="1428736"/>
            <a:ext cx="2000264" cy="2000264"/>
          </a:xfrm>
          <a:prstGeom prst="ellipse">
            <a:avLst/>
          </a:prstGeom>
        </p:spPr>
      </p:pic>
      <p:pic>
        <p:nvPicPr>
          <p:cNvPr id="11" name="10 Imagen" descr="espiral_png_tutorial_by_aldijiley-d5v5djw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5500694" y="3071810"/>
            <a:ext cx="2000264" cy="2000264"/>
          </a:xfrm>
          <a:prstGeom prst="ellipse">
            <a:avLst/>
          </a:prstGeom>
        </p:spPr>
      </p:pic>
      <p:pic>
        <p:nvPicPr>
          <p:cNvPr id="12" name="11 Imagen" descr="espiral_png_tutorial_by_aldijiley-d5v5djw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2214546" y="3571876"/>
            <a:ext cx="2000264" cy="2000264"/>
          </a:xfrm>
          <a:prstGeom prst="ellipse">
            <a:avLst/>
          </a:prstGeom>
        </p:spPr>
      </p:pic>
      <p:pic>
        <p:nvPicPr>
          <p:cNvPr id="13" name="12 Imagen" descr="espiral_png_tutorial_by_aldijiley-d5v5djw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FFFF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5400000">
            <a:off x="2000232" y="1857364"/>
            <a:ext cx="2000264" cy="2000264"/>
          </a:xfrm>
          <a:prstGeom prst="ellipse">
            <a:avLst/>
          </a:prstGeom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3000"/>
                            </p:stCondLst>
                            <p:childTnLst>
                              <p:par>
                                <p:cTn id="57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11" dur="3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00166" y="0"/>
            <a:ext cx="6143668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luz_de_neon_png_by_selenatutosphotoscap-d5826q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0"/>
            <a:ext cx="1500166" cy="1905266"/>
          </a:xfrm>
          <a:prstGeom prst="rect">
            <a:avLst/>
          </a:prstGeom>
        </p:spPr>
      </p:pic>
      <p:pic>
        <p:nvPicPr>
          <p:cNvPr id="7" name="6 Imagen" descr="luz_de_neon_png_by_selenatutosphotoscap-d5826q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1285884"/>
            <a:ext cx="1500166" cy="1905266"/>
          </a:xfrm>
          <a:prstGeom prst="rect">
            <a:avLst/>
          </a:prstGeom>
        </p:spPr>
      </p:pic>
      <p:pic>
        <p:nvPicPr>
          <p:cNvPr id="8" name="7 Imagen" descr="luz_de_neon_png_by_selenatutosphotoscap-d5826q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" y="2643182"/>
            <a:ext cx="1500166" cy="1905266"/>
          </a:xfrm>
          <a:prstGeom prst="rect">
            <a:avLst/>
          </a:prstGeom>
        </p:spPr>
      </p:pic>
      <p:pic>
        <p:nvPicPr>
          <p:cNvPr id="9" name="8 Imagen" descr="luz_de_neon_png_by_selenatutosphotoscap-d5826q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3929066"/>
            <a:ext cx="1500166" cy="1905266"/>
          </a:xfrm>
          <a:prstGeom prst="rect">
            <a:avLst/>
          </a:prstGeom>
        </p:spPr>
      </p:pic>
      <p:pic>
        <p:nvPicPr>
          <p:cNvPr id="10" name="9 Imagen" descr="luz_de_neon_png_by_selenatutosphotoscap-d5826q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5214950"/>
            <a:ext cx="1500166" cy="1643050"/>
          </a:xfrm>
          <a:prstGeom prst="rect">
            <a:avLst/>
          </a:prstGeom>
        </p:spPr>
      </p:pic>
      <p:pic>
        <p:nvPicPr>
          <p:cNvPr id="11" name="10 Imagen" descr="luz_de_neon_png_by_selenatutosphotoscap-d5826q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0"/>
            <a:ext cx="1500166" cy="1905266"/>
          </a:xfrm>
          <a:prstGeom prst="rect">
            <a:avLst/>
          </a:prstGeom>
        </p:spPr>
      </p:pic>
      <p:pic>
        <p:nvPicPr>
          <p:cNvPr id="12" name="11 Imagen" descr="luz_de_neon_png_by_selenatutosphotoscap-d5826q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3" y="1285884"/>
            <a:ext cx="1500166" cy="1905266"/>
          </a:xfrm>
          <a:prstGeom prst="rect">
            <a:avLst/>
          </a:prstGeom>
        </p:spPr>
      </p:pic>
      <p:pic>
        <p:nvPicPr>
          <p:cNvPr id="13" name="12 Imagen" descr="luz_de_neon_png_by_selenatutosphotoscap-d5826q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4" y="2643182"/>
            <a:ext cx="1500166" cy="1905266"/>
          </a:xfrm>
          <a:prstGeom prst="rect">
            <a:avLst/>
          </a:prstGeom>
        </p:spPr>
      </p:pic>
      <p:pic>
        <p:nvPicPr>
          <p:cNvPr id="14" name="13 Imagen" descr="luz_de_neon_png_by_selenatutosphotoscap-d5826q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3" y="3929066"/>
            <a:ext cx="1500166" cy="1905266"/>
          </a:xfrm>
          <a:prstGeom prst="rect">
            <a:avLst/>
          </a:prstGeom>
        </p:spPr>
      </p:pic>
      <p:pic>
        <p:nvPicPr>
          <p:cNvPr id="15" name="14 Imagen" descr="luz_de_neon_png_by_selenatutosphotoscap-d5826q5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B05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643833" y="5214950"/>
            <a:ext cx="1500166" cy="1643050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0" y="-285776"/>
            <a:ext cx="9144000" cy="7143776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8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6789" y="0"/>
            <a:ext cx="9170789" cy="6858000"/>
          </a:xfrm>
          <a:prstGeom prst="rect">
            <a:avLst/>
          </a:prstGeom>
        </p:spPr>
      </p:pic>
      <p:pic>
        <p:nvPicPr>
          <p:cNvPr id="5" name="4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14414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14414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92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428892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3643314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84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857784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72198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072198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86676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86676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501090" y="2357430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rehilete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501090" y="3571876"/>
            <a:ext cx="1199128" cy="1119186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1" name="20 Rectángulo"/>
          <p:cNvSpPr/>
          <p:nvPr/>
        </p:nvSpPr>
        <p:spPr>
          <a:xfrm>
            <a:off x="0" y="0"/>
            <a:ext cx="9715536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3000"/>
                            </p:stCondLst>
                            <p:childTnLst>
                              <p:par>
                                <p:cTn id="105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59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215438" cy="6858000"/>
          </a:xfrm>
          <a:prstGeom prst="rect">
            <a:avLst/>
          </a:prstGeom>
        </p:spPr>
      </p:pic>
      <p:pic>
        <p:nvPicPr>
          <p:cNvPr id="5" name="4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71438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02118" y="142876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1214422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02118" y="1285860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2214578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02118" y="2286016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3357562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402118" y="3429000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4357694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330680" y="4429132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5500678"/>
            <a:ext cx="2198091" cy="1785926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34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3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2330680" y="5572116"/>
            <a:ext cx="2250843" cy="171448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0" y="0"/>
            <a:ext cx="9501222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3000"/>
                            </p:stCondLst>
                            <p:childTnLst>
                              <p:par>
                                <p:cTn id="81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1E5616">
                  <a:shade val="30000"/>
                  <a:satMod val="115000"/>
                </a:srgbClr>
              </a:gs>
              <a:gs pos="50000">
                <a:srgbClr val="1E5616">
                  <a:shade val="67500"/>
                  <a:satMod val="115000"/>
                </a:srgbClr>
              </a:gs>
              <a:gs pos="100000">
                <a:srgbClr val="1E5616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0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57356" y="0"/>
            <a:ext cx="5443190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flower-m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7166"/>
            <a:ext cx="1785918" cy="159478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flower-m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857364"/>
            <a:ext cx="1785918" cy="159478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flower-m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429000"/>
            <a:ext cx="1785918" cy="159478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flower-m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29198"/>
            <a:ext cx="1785918" cy="159478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flower-m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8082" y="357166"/>
            <a:ext cx="1785918" cy="159478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flower-m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8082" y="1857364"/>
            <a:ext cx="1785918" cy="159478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flower-m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8082" y="3429000"/>
            <a:ext cx="1785918" cy="159478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flower-m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58082" y="4929198"/>
            <a:ext cx="1785918" cy="1594783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3" name="12 Rectángulo"/>
          <p:cNvSpPr/>
          <p:nvPr/>
        </p:nvSpPr>
        <p:spPr>
          <a:xfrm>
            <a:off x="0" y="-357214"/>
            <a:ext cx="9144000" cy="72152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1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857232"/>
            <a:ext cx="9144000" cy="509851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785786" cy="783259"/>
          </a:xfrm>
          <a:prstGeom prst="rect">
            <a:avLst/>
          </a:prstGeom>
        </p:spPr>
      </p:pic>
      <p:pic>
        <p:nvPicPr>
          <p:cNvPr id="7" name="6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0"/>
            <a:ext cx="785786" cy="783259"/>
          </a:xfrm>
          <a:prstGeom prst="rect">
            <a:avLst/>
          </a:prstGeom>
        </p:spPr>
      </p:pic>
      <p:pic>
        <p:nvPicPr>
          <p:cNvPr id="8" name="7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60" y="0"/>
            <a:ext cx="785786" cy="783259"/>
          </a:xfrm>
          <a:prstGeom prst="rect">
            <a:avLst/>
          </a:prstGeom>
        </p:spPr>
      </p:pic>
      <p:pic>
        <p:nvPicPr>
          <p:cNvPr id="9" name="8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08" y="0"/>
            <a:ext cx="785786" cy="783259"/>
          </a:xfrm>
          <a:prstGeom prst="rect">
            <a:avLst/>
          </a:prstGeom>
        </p:spPr>
      </p:pic>
      <p:pic>
        <p:nvPicPr>
          <p:cNvPr id="10" name="9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20" y="0"/>
            <a:ext cx="785786" cy="783259"/>
          </a:xfrm>
          <a:prstGeom prst="rect">
            <a:avLst/>
          </a:prstGeom>
        </p:spPr>
      </p:pic>
      <p:pic>
        <p:nvPicPr>
          <p:cNvPr id="11" name="10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0"/>
            <a:ext cx="785786" cy="783259"/>
          </a:xfrm>
          <a:prstGeom prst="rect">
            <a:avLst/>
          </a:prstGeom>
        </p:spPr>
      </p:pic>
      <p:pic>
        <p:nvPicPr>
          <p:cNvPr id="12" name="11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80" y="0"/>
            <a:ext cx="785786" cy="783259"/>
          </a:xfrm>
          <a:prstGeom prst="rect">
            <a:avLst/>
          </a:prstGeom>
        </p:spPr>
      </p:pic>
      <p:pic>
        <p:nvPicPr>
          <p:cNvPr id="13" name="12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0"/>
            <a:ext cx="785786" cy="783259"/>
          </a:xfrm>
          <a:prstGeom prst="rect">
            <a:avLst/>
          </a:prstGeom>
        </p:spPr>
      </p:pic>
      <p:pic>
        <p:nvPicPr>
          <p:cNvPr id="14" name="13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40" y="0"/>
            <a:ext cx="785786" cy="783259"/>
          </a:xfrm>
          <a:prstGeom prst="rect">
            <a:avLst/>
          </a:prstGeom>
        </p:spPr>
      </p:pic>
      <p:pic>
        <p:nvPicPr>
          <p:cNvPr id="15" name="14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388" y="0"/>
            <a:ext cx="785786" cy="783259"/>
          </a:xfrm>
          <a:prstGeom prst="rect">
            <a:avLst/>
          </a:prstGeom>
        </p:spPr>
      </p:pic>
      <p:pic>
        <p:nvPicPr>
          <p:cNvPr id="16" name="15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800" y="0"/>
            <a:ext cx="785786" cy="783259"/>
          </a:xfrm>
          <a:prstGeom prst="rect">
            <a:avLst/>
          </a:prstGeom>
        </p:spPr>
      </p:pic>
      <p:pic>
        <p:nvPicPr>
          <p:cNvPr id="17" name="16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8148" y="0"/>
            <a:ext cx="785786" cy="783259"/>
          </a:xfrm>
          <a:prstGeom prst="rect">
            <a:avLst/>
          </a:prstGeom>
        </p:spPr>
      </p:pic>
      <p:pic>
        <p:nvPicPr>
          <p:cNvPr id="18" name="17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28" y="0"/>
            <a:ext cx="785786" cy="783259"/>
          </a:xfrm>
          <a:prstGeom prst="rect">
            <a:avLst/>
          </a:prstGeom>
        </p:spPr>
      </p:pic>
      <p:pic>
        <p:nvPicPr>
          <p:cNvPr id="19" name="18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74741"/>
            <a:ext cx="785786" cy="783259"/>
          </a:xfrm>
          <a:prstGeom prst="rect">
            <a:avLst/>
          </a:prstGeom>
        </p:spPr>
      </p:pic>
      <p:pic>
        <p:nvPicPr>
          <p:cNvPr id="20" name="19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48" y="6074741"/>
            <a:ext cx="785786" cy="783259"/>
          </a:xfrm>
          <a:prstGeom prst="rect">
            <a:avLst/>
          </a:prstGeom>
        </p:spPr>
      </p:pic>
      <p:pic>
        <p:nvPicPr>
          <p:cNvPr id="21" name="20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28760" y="6074741"/>
            <a:ext cx="785786" cy="783259"/>
          </a:xfrm>
          <a:prstGeom prst="rect">
            <a:avLst/>
          </a:prstGeom>
        </p:spPr>
      </p:pic>
      <p:pic>
        <p:nvPicPr>
          <p:cNvPr id="22" name="21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3108" y="6074741"/>
            <a:ext cx="785786" cy="783259"/>
          </a:xfrm>
          <a:prstGeom prst="rect">
            <a:avLst/>
          </a:prstGeom>
        </p:spPr>
      </p:pic>
      <p:pic>
        <p:nvPicPr>
          <p:cNvPr id="23" name="22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7520" y="6074741"/>
            <a:ext cx="785786" cy="783259"/>
          </a:xfrm>
          <a:prstGeom prst="rect">
            <a:avLst/>
          </a:prstGeom>
        </p:spPr>
      </p:pic>
      <p:pic>
        <p:nvPicPr>
          <p:cNvPr id="24" name="23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868" y="6074741"/>
            <a:ext cx="785786" cy="783259"/>
          </a:xfrm>
          <a:prstGeom prst="rect">
            <a:avLst/>
          </a:prstGeom>
        </p:spPr>
      </p:pic>
      <p:pic>
        <p:nvPicPr>
          <p:cNvPr id="25" name="24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86280" y="6074741"/>
            <a:ext cx="785786" cy="783259"/>
          </a:xfrm>
          <a:prstGeom prst="rect">
            <a:avLst/>
          </a:prstGeom>
        </p:spPr>
      </p:pic>
      <p:pic>
        <p:nvPicPr>
          <p:cNvPr id="26" name="25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0628" y="6074741"/>
            <a:ext cx="785786" cy="783259"/>
          </a:xfrm>
          <a:prstGeom prst="rect">
            <a:avLst/>
          </a:prstGeom>
        </p:spPr>
      </p:pic>
      <p:pic>
        <p:nvPicPr>
          <p:cNvPr id="27" name="26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15040" y="6074741"/>
            <a:ext cx="785786" cy="783259"/>
          </a:xfrm>
          <a:prstGeom prst="rect">
            <a:avLst/>
          </a:prstGeom>
        </p:spPr>
      </p:pic>
      <p:pic>
        <p:nvPicPr>
          <p:cNvPr id="28" name="27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29388" y="6074741"/>
            <a:ext cx="785786" cy="783259"/>
          </a:xfrm>
          <a:prstGeom prst="rect">
            <a:avLst/>
          </a:prstGeom>
        </p:spPr>
      </p:pic>
      <p:pic>
        <p:nvPicPr>
          <p:cNvPr id="29" name="28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43800" y="6074741"/>
            <a:ext cx="785786" cy="783259"/>
          </a:xfrm>
          <a:prstGeom prst="rect">
            <a:avLst/>
          </a:prstGeom>
        </p:spPr>
      </p:pic>
      <p:pic>
        <p:nvPicPr>
          <p:cNvPr id="30" name="29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58148" y="6074741"/>
            <a:ext cx="785786" cy="783259"/>
          </a:xfrm>
          <a:prstGeom prst="rect">
            <a:avLst/>
          </a:prstGeom>
        </p:spPr>
      </p:pic>
      <p:pic>
        <p:nvPicPr>
          <p:cNvPr id="31" name="30 Imagen" descr="efectos,circulos ,png,zoomgraf.blogspot (5)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72528" y="6074741"/>
            <a:ext cx="785786" cy="783259"/>
          </a:xfrm>
          <a:prstGeom prst="rect">
            <a:avLst/>
          </a:prstGeom>
        </p:spPr>
      </p:pic>
      <p:sp>
        <p:nvSpPr>
          <p:cNvPr id="32" name="31 Rectángulo"/>
          <p:cNvSpPr/>
          <p:nvPr/>
        </p:nvSpPr>
        <p:spPr>
          <a:xfrm>
            <a:off x="0" y="0"/>
            <a:ext cx="9644098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</p:bld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00B050">
                  <a:shade val="67500"/>
                  <a:satMod val="115000"/>
                </a:srgbClr>
              </a:gs>
              <a:gs pos="100000">
                <a:srgbClr val="00B050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3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8929" y="0"/>
            <a:ext cx="9152929" cy="6858000"/>
          </a:xfrm>
          <a:prstGeom prst="rect">
            <a:avLst/>
          </a:prstGeom>
        </p:spPr>
      </p:pic>
      <p:pic>
        <p:nvPicPr>
          <p:cNvPr id="5" name="4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29586" y="-35721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276300" y="-428652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158" y="42860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15206" y="500042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146" y="1285860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71604" y="2143116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643702" y="1357298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29322" y="221455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9256" y="3071810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7752" y="3929066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14810" y="471488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14546" y="2928934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14612" y="3786190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121181143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14678" y="4643446"/>
            <a:ext cx="1643074" cy="1643074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9" name="18 Rectángulo"/>
          <p:cNvSpPr/>
          <p:nvPr/>
        </p:nvSpPr>
        <p:spPr>
          <a:xfrm>
            <a:off x="0" y="-357214"/>
            <a:ext cx="9501222" cy="72152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chemeClr val="accent5">
                  <a:lumMod val="60000"/>
                  <a:lumOff val="40000"/>
                  <a:shade val="67500"/>
                  <a:satMod val="115000"/>
                </a:schemeClr>
              </a:gs>
              <a:gs pos="100000">
                <a:schemeClr val="accent5">
                  <a:lumMod val="60000"/>
                  <a:lumOff val="40000"/>
                  <a:shade val="100000"/>
                  <a:satMod val="115000"/>
                </a:scheme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5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79719" cy="6858000"/>
          </a:xfrm>
          <a:prstGeom prst="rect">
            <a:avLst/>
          </a:prstGeom>
        </p:spPr>
      </p:pic>
      <p:pic>
        <p:nvPicPr>
          <p:cNvPr id="5" name="4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0" y="785794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6" name="5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800000">
            <a:off x="0" y="3071810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7" name="6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1714480" y="785794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8" name="7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800000">
            <a:off x="1714480" y="3071810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9" name="8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3500462" y="785794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0" name="9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800000">
            <a:off x="3500462" y="3071810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1" name="10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5214942" y="785794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2" name="11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800000">
            <a:off x="5214942" y="3071810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3" name="12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7143768" y="785794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14" name="13 Imagen" descr="triangle_geometric_temporary_tattoo_1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0800000">
            <a:off x="7143768" y="3071810"/>
            <a:ext cx="2000232" cy="2000232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3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8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4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7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3000"/>
                            </p:stCondLst>
                            <p:childTnLst>
                              <p:par>
                                <p:cTn id="99" presetID="2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6633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(66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14414" y="0"/>
            <a:ext cx="6715172" cy="68580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5" name="4 Imagen" descr="luz_de_neon_png_by_selenatutosphotoscap-d5826q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" y="0"/>
            <a:ext cx="1214413" cy="1905266"/>
          </a:xfrm>
          <a:prstGeom prst="rect">
            <a:avLst/>
          </a:prstGeom>
        </p:spPr>
      </p:pic>
      <p:pic>
        <p:nvPicPr>
          <p:cNvPr id="6" name="5 Imagen" descr="luz_de_neon_png_by_selenatutosphotoscap-d5826q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1285884"/>
            <a:ext cx="1214413" cy="1905266"/>
          </a:xfrm>
          <a:prstGeom prst="rect">
            <a:avLst/>
          </a:prstGeom>
        </p:spPr>
      </p:pic>
      <p:pic>
        <p:nvPicPr>
          <p:cNvPr id="7" name="6 Imagen" descr="luz_de_neon_png_by_selenatutosphotoscap-d5826q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" y="2643182"/>
            <a:ext cx="1214413" cy="1905266"/>
          </a:xfrm>
          <a:prstGeom prst="rect">
            <a:avLst/>
          </a:prstGeom>
        </p:spPr>
      </p:pic>
      <p:pic>
        <p:nvPicPr>
          <p:cNvPr id="8" name="7 Imagen" descr="luz_de_neon_png_by_selenatutosphotoscap-d5826q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3929066"/>
            <a:ext cx="1214413" cy="1905266"/>
          </a:xfrm>
          <a:prstGeom prst="rect">
            <a:avLst/>
          </a:prstGeom>
        </p:spPr>
      </p:pic>
      <p:pic>
        <p:nvPicPr>
          <p:cNvPr id="9" name="8 Imagen" descr="luz_de_neon_png_by_selenatutosphotoscap-d5826q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5214950"/>
            <a:ext cx="1214413" cy="1643050"/>
          </a:xfrm>
          <a:prstGeom prst="rect">
            <a:avLst/>
          </a:prstGeom>
        </p:spPr>
      </p:pic>
      <p:pic>
        <p:nvPicPr>
          <p:cNvPr id="10" name="9 Imagen" descr="luz_de_neon_png_by_selenatutosphotoscap-d5826q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929587" y="0"/>
            <a:ext cx="1214413" cy="1905266"/>
          </a:xfrm>
          <a:prstGeom prst="rect">
            <a:avLst/>
          </a:prstGeom>
        </p:spPr>
      </p:pic>
      <p:pic>
        <p:nvPicPr>
          <p:cNvPr id="11" name="10 Imagen" descr="luz_de_neon_png_by_selenatutosphotoscap-d5826q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929586" y="1285884"/>
            <a:ext cx="1214413" cy="1905266"/>
          </a:xfrm>
          <a:prstGeom prst="rect">
            <a:avLst/>
          </a:prstGeom>
        </p:spPr>
      </p:pic>
      <p:pic>
        <p:nvPicPr>
          <p:cNvPr id="12" name="11 Imagen" descr="luz_de_neon_png_by_selenatutosphotoscap-d5826q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929587" y="2643182"/>
            <a:ext cx="1214413" cy="1905266"/>
          </a:xfrm>
          <a:prstGeom prst="rect">
            <a:avLst/>
          </a:prstGeom>
        </p:spPr>
      </p:pic>
      <p:pic>
        <p:nvPicPr>
          <p:cNvPr id="13" name="12 Imagen" descr="luz_de_neon_png_by_selenatutosphotoscap-d5826q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929586" y="3929066"/>
            <a:ext cx="1214413" cy="1905266"/>
          </a:xfrm>
          <a:prstGeom prst="rect">
            <a:avLst/>
          </a:prstGeom>
        </p:spPr>
      </p:pic>
      <p:pic>
        <p:nvPicPr>
          <p:cNvPr id="14" name="13 Imagen" descr="luz_de_neon_png_by_selenatutosphotoscap-d5826q5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929586" y="5214950"/>
            <a:ext cx="1214413" cy="1643050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chemeClr val="bg1"/>
              </a:gs>
              <a:gs pos="50000">
                <a:srgbClr val="996633">
                  <a:shade val="67500"/>
                  <a:satMod val="115000"/>
                </a:srgbClr>
              </a:gs>
              <a:gs pos="100000">
                <a:srgbClr val="996633">
                  <a:shade val="100000"/>
                  <a:satMod val="115000"/>
                </a:srgbClr>
              </a:gs>
            </a:gsLst>
            <a:lin ang="16200000" scaled="1"/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072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0033"/>
            <a:ext cx="9144000" cy="6837967"/>
          </a:xfrm>
          <a:prstGeom prst="rect">
            <a:avLst/>
          </a:prstGeom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64291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64291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214446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1214446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185736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2" name="11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185736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3" name="1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2428868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2428868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2928934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2928934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7" name="16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3500462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3500462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4143380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4143380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4781169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4781169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5352697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5352697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5" name="24 Imagen" descr="lineas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72000" y="5995615"/>
            <a:ext cx="2023876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6" name="25 Imagen" descr="lineas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flipH="1">
            <a:off x="2428860" y="5995615"/>
            <a:ext cx="2143140" cy="862385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0" y="0"/>
            <a:ext cx="9144000" cy="7215214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5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8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6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0" fill="hold">
                            <p:stCondLst>
                              <p:cond delay="3000"/>
                            </p:stCondLst>
                            <p:childTnLst>
                              <p:par>
                                <p:cTn id="141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0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7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8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98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4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07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0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3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5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6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8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19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1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2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7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28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0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1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3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4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33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gradFill flip="none" rotWithShape="1">
            <a:gsLst>
              <a:gs pos="0">
                <a:srgbClr val="DFCB99"/>
              </a:gs>
              <a:gs pos="50000">
                <a:schemeClr val="tx2">
                  <a:lumMod val="25000"/>
                  <a:shade val="67500"/>
                  <a:satMod val="115000"/>
                </a:schemeClr>
              </a:gs>
              <a:gs pos="100000">
                <a:schemeClr val="tx2">
                  <a:lumMod val="2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7 Imagen" descr="efectos,circulos ,png,zoomgraf.blogspot (11).png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-10000" contrast="40000"/>
          </a:blip>
          <a:stretch>
            <a:fillRect/>
          </a:stretch>
        </p:blipFill>
        <p:spPr>
          <a:xfrm>
            <a:off x="1428728" y="0"/>
            <a:ext cx="6546604" cy="6525553"/>
          </a:xfrm>
          <a:prstGeom prst="rect">
            <a:avLst/>
          </a:prstGeom>
        </p:spPr>
      </p:pic>
      <p:pic>
        <p:nvPicPr>
          <p:cNvPr id="9" name="8 Imagen" descr="017904-blue-jelly-icon-symbols-shapes-spiral1.png"/>
          <p:cNvPicPr>
            <a:picLocks noChangeAspect="1"/>
          </p:cNvPicPr>
          <p:nvPr/>
        </p:nvPicPr>
        <p:blipFill>
          <a:blip r:embed="rId5">
            <a:duotone>
              <a:prstClr val="black"/>
              <a:schemeClr val="tx2">
                <a:lumMod val="50000"/>
                <a:tint val="45000"/>
                <a:satMod val="400000"/>
              </a:schemeClr>
            </a:duotone>
            <a:lum bright="10000" contrast="40000"/>
          </a:blip>
          <a:stretch>
            <a:fillRect/>
          </a:stretch>
        </p:blipFill>
        <p:spPr>
          <a:xfrm>
            <a:off x="3071802" y="1643050"/>
            <a:ext cx="3500462" cy="3500462"/>
          </a:xfrm>
          <a:prstGeom prst="rect">
            <a:avLst/>
          </a:prstGeom>
        </p:spPr>
      </p:pic>
      <p:pic>
        <p:nvPicPr>
          <p:cNvPr id="2050" name="Picture 2" descr="Rendered Image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20132330">
            <a:off x="4071934" y="4572008"/>
            <a:ext cx="2152650" cy="1381126"/>
          </a:xfrm>
          <a:prstGeom prst="rect">
            <a:avLst/>
          </a:prstGeom>
          <a:noFill/>
        </p:spPr>
      </p:pic>
      <p:sp>
        <p:nvSpPr>
          <p:cNvPr id="10" name="9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50000">
                <a:srgbClr val="007033">
                  <a:shade val="67500"/>
                  <a:satMod val="115000"/>
                </a:srgbClr>
              </a:gs>
              <a:gs pos="100000">
                <a:srgbClr val="007033">
                  <a:shade val="100000"/>
                  <a:satMod val="115000"/>
                </a:srgb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"/>
                                      </p:to>
                                    </p:set>
                                    <p:animEffect filter="image" prLst="opacity: 0">
                                      <p:cBhvr rctx="IE">
                                        <p:cTn id="7" dur="indefinite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3000"/>
                            </p:stCondLst>
                            <p:childTnLst>
                              <p:par>
                                <p:cTn id="25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7" dur="3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6000"/>
                            </p:stCondLst>
                            <p:childTnLst>
                              <p:par>
                                <p:cTn id="49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--ARTE EN SU MAXIMA EXPRESION--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--ARTE EN SU MAXIMA EXPRESION--</Template>
  <TotalTime>0</TotalTime>
  <Words>232</Words>
  <Application>Microsoft Office PowerPoint</Application>
  <PresentationFormat>Presentación en pantalla (4:3)</PresentationFormat>
  <Paragraphs>81</Paragraphs>
  <Slides>63</Slides>
  <Notes>61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63</vt:i4>
      </vt:variant>
    </vt:vector>
  </HeadingPairs>
  <TitlesOfParts>
    <vt:vector size="65" baseType="lpstr">
      <vt:lpstr>--ARTE EN SU MAXIMA EXPRESION--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2014-11-18T19:52:38Z</dcterms:created>
  <dcterms:modified xsi:type="dcterms:W3CDTF">2014-11-18T19:53:44Z</dcterms:modified>
</cp:coreProperties>
</file>