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9" r:id="rId3"/>
    <p:sldId id="260" r:id="rId4"/>
    <p:sldId id="287" r:id="rId5"/>
    <p:sldId id="257" r:id="rId6"/>
    <p:sldId id="258" r:id="rId7"/>
    <p:sldId id="259" r:id="rId8"/>
    <p:sldId id="262" r:id="rId9"/>
    <p:sldId id="274" r:id="rId10"/>
    <p:sldId id="261" r:id="rId11"/>
    <p:sldId id="266" r:id="rId12"/>
    <p:sldId id="268" r:id="rId13"/>
    <p:sldId id="270" r:id="rId14"/>
    <p:sldId id="264" r:id="rId15"/>
    <p:sldId id="263" r:id="rId16"/>
    <p:sldId id="265" r:id="rId17"/>
    <p:sldId id="267" r:id="rId18"/>
    <p:sldId id="275" r:id="rId19"/>
    <p:sldId id="273" r:id="rId20"/>
    <p:sldId id="269" r:id="rId21"/>
    <p:sldId id="271" r:id="rId22"/>
    <p:sldId id="283" r:id="rId23"/>
    <p:sldId id="277" r:id="rId24"/>
    <p:sldId id="279" r:id="rId25"/>
    <p:sldId id="278" r:id="rId26"/>
    <p:sldId id="289" r:id="rId27"/>
    <p:sldId id="282" r:id="rId28"/>
    <p:sldId id="281" r:id="rId29"/>
    <p:sldId id="290" r:id="rId30"/>
    <p:sldId id="300" r:id="rId31"/>
    <p:sldId id="292" r:id="rId32"/>
    <p:sldId id="308" r:id="rId33"/>
    <p:sldId id="306" r:id="rId34"/>
    <p:sldId id="310" r:id="rId35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DCdMamBWKONGsI7hRtHyw" hashData="NpmWQTewutI6ST7xpktWV+zjz4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42D"/>
    <a:srgbClr val="156937"/>
    <a:srgbClr val="092D18"/>
    <a:srgbClr val="6600CC"/>
    <a:srgbClr val="9966FF"/>
    <a:srgbClr val="CC66FF"/>
    <a:srgbClr val="0D1FC9"/>
    <a:srgbClr val="FF69FF"/>
    <a:srgbClr val="D60093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880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0BF0-51B3-465A-BA10-06FB20AAB819}" type="datetimeFigureOut">
              <a:rPr lang="es-PE" smtClean="0"/>
              <a:pPr/>
              <a:t>2/12/2018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59DEB-64C6-42A0-BB75-FFA5662601A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0BF0-51B3-465A-BA10-06FB20AAB819}" type="datetimeFigureOut">
              <a:rPr lang="es-PE" smtClean="0"/>
              <a:pPr/>
              <a:t>2/12/2018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59DEB-64C6-42A0-BB75-FFA5662601A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0BF0-51B3-465A-BA10-06FB20AAB819}" type="datetimeFigureOut">
              <a:rPr lang="es-PE" smtClean="0"/>
              <a:pPr/>
              <a:t>2/12/2018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59DEB-64C6-42A0-BB75-FFA5662601A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0BF0-51B3-465A-BA10-06FB20AAB819}" type="datetimeFigureOut">
              <a:rPr lang="es-PE" smtClean="0"/>
              <a:pPr/>
              <a:t>2/12/2018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59DEB-64C6-42A0-BB75-FFA5662601A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0BF0-51B3-465A-BA10-06FB20AAB819}" type="datetimeFigureOut">
              <a:rPr lang="es-PE" smtClean="0"/>
              <a:pPr/>
              <a:t>2/12/2018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59DEB-64C6-42A0-BB75-FFA5662601A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0BF0-51B3-465A-BA10-06FB20AAB819}" type="datetimeFigureOut">
              <a:rPr lang="es-PE" smtClean="0"/>
              <a:pPr/>
              <a:t>2/12/2018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59DEB-64C6-42A0-BB75-FFA5662601A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0BF0-51B3-465A-BA10-06FB20AAB819}" type="datetimeFigureOut">
              <a:rPr lang="es-PE" smtClean="0"/>
              <a:pPr/>
              <a:t>2/12/2018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59DEB-64C6-42A0-BB75-FFA5662601A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0BF0-51B3-465A-BA10-06FB20AAB819}" type="datetimeFigureOut">
              <a:rPr lang="es-PE" smtClean="0"/>
              <a:pPr/>
              <a:t>2/12/2018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59DEB-64C6-42A0-BB75-FFA5662601A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0BF0-51B3-465A-BA10-06FB20AAB819}" type="datetimeFigureOut">
              <a:rPr lang="es-PE" smtClean="0"/>
              <a:pPr/>
              <a:t>2/12/2018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59DEB-64C6-42A0-BB75-FFA5662601A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0BF0-51B3-465A-BA10-06FB20AAB819}" type="datetimeFigureOut">
              <a:rPr lang="es-PE" smtClean="0"/>
              <a:pPr/>
              <a:t>2/12/2018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59DEB-64C6-42A0-BB75-FFA5662601A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50BF0-51B3-465A-BA10-06FB20AAB819}" type="datetimeFigureOut">
              <a:rPr lang="es-PE" smtClean="0"/>
              <a:pPr/>
              <a:t>2/12/2018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59DEB-64C6-42A0-BB75-FFA5662601A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50BF0-51B3-465A-BA10-06FB20AAB819}" type="datetimeFigureOut">
              <a:rPr lang="es-PE" smtClean="0"/>
              <a:pPr/>
              <a:t>2/12/2018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359DEB-64C6-42A0-BB75-FFA5662601A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63.png"/><Relationship Id="rId18" Type="http://schemas.openxmlformats.org/officeDocument/2006/relationships/image" Target="../media/image6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9.png"/><Relationship Id="rId11" Type="http://schemas.openxmlformats.org/officeDocument/2006/relationships/image" Target="../media/image6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8.png"/><Relationship Id="rId9" Type="http://schemas.openxmlformats.org/officeDocument/2006/relationships/image" Target="../media/image6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00642D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399311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-142908" y="0"/>
            <a:ext cx="942981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rot="2892326">
            <a:off x="-1172967" y="2470836"/>
            <a:ext cx="6695887" cy="151029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7836256">
            <a:off x="3546388" y="2466068"/>
            <a:ext cx="6749672" cy="14722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268347">
            <a:off x="-473627" y="2446746"/>
            <a:ext cx="6355589" cy="176407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552034">
            <a:off x="3250067" y="2428022"/>
            <a:ext cx="6303089" cy="13458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815742" flipV="1">
            <a:off x="416341" y="2459106"/>
            <a:ext cx="5718221" cy="151108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7181549" flipV="1">
            <a:off x="2981875" y="2444819"/>
            <a:ext cx="5989757" cy="147658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4447648" flipV="1">
            <a:off x="1199009" y="2431619"/>
            <a:ext cx="5296968" cy="164259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6799541">
            <a:off x="2768549" y="2412764"/>
            <a:ext cx="5642041" cy="161233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127906" flipV="1">
            <a:off x="1777516" y="2436106"/>
            <a:ext cx="5165537" cy="158381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6080139">
            <a:off x="2438869" y="2487074"/>
            <a:ext cx="5255124" cy="154130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2770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6643702" y="4071948"/>
            <a:ext cx="2000264" cy="371475"/>
          </a:xfrm>
          <a:prstGeom prst="rect">
            <a:avLst/>
          </a:prstGeom>
          <a:noFill/>
        </p:spPr>
      </p:pic>
      <p:pic>
        <p:nvPicPr>
          <p:cNvPr id="18" name="17 Imagen" descr="cooltext307866513956485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6745548" y="928677"/>
            <a:ext cx="1666352" cy="857256"/>
          </a:xfrm>
          <a:prstGeom prst="rect">
            <a:avLst/>
          </a:prstGeom>
        </p:spPr>
      </p:pic>
      <p:pic>
        <p:nvPicPr>
          <p:cNvPr id="19" name="18 Imagen" descr="cooltext307866532031101.pn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7081210" y="2000247"/>
            <a:ext cx="979961" cy="785817"/>
          </a:xfrm>
          <a:prstGeom prst="rect">
            <a:avLst/>
          </a:prstGeom>
        </p:spPr>
      </p:pic>
      <p:pic>
        <p:nvPicPr>
          <p:cNvPr id="20" name="19 Imagen" descr="cooltext307866543142034.pn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6847590" y="3000378"/>
            <a:ext cx="1448466" cy="857256"/>
          </a:xfrm>
          <a:prstGeom prst="rect">
            <a:avLst/>
          </a:prstGeom>
        </p:spPr>
      </p:pic>
      <p:pic>
        <p:nvPicPr>
          <p:cNvPr id="22" name="21 Imagen" descr="stock-photo-28399311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-214346" y="-214332"/>
            <a:ext cx="9572724" cy="53578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0">
    <p:sndAc>
      <p:stSnd loop="1">
        <p:snd r:embed="rId2" name="Paul Mauriat - Minuet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18" presetID="2" presetClass="exit" presetSubtype="9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4000"/>
                            </p:stCondLst>
                            <p:childTnLst>
                              <p:par>
                                <p:cTn id="16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6000"/>
                            </p:stCondLst>
                            <p:childTnLst>
                              <p:par>
                                <p:cTn id="17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8000"/>
                            </p:stCondLst>
                            <p:childTnLst>
                              <p:par>
                                <p:cTn id="18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0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CC99FF">
                <a:shade val="67500"/>
                <a:satMod val="115000"/>
              </a:srgbClr>
            </a:gs>
            <a:gs pos="100000">
              <a:srgbClr val="CC99FF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78740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rot="1607282">
            <a:off x="-140761" y="794052"/>
            <a:ext cx="3734228" cy="140026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572474">
            <a:off x="5562526" y="4187309"/>
            <a:ext cx="3743760" cy="136532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988140">
            <a:off x="-167213" y="4181278"/>
            <a:ext cx="3678783" cy="138513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924533">
            <a:off x="5556389" y="815154"/>
            <a:ext cx="3746169" cy="142051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4350" y="2500314"/>
            <a:ext cx="3357554" cy="142876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786446" y="2500312"/>
            <a:ext cx="3357554" cy="148142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3714753" y="4214815"/>
            <a:ext cx="1714494" cy="142876"/>
          </a:xfrm>
          <a:prstGeom prst="rect">
            <a:avLst/>
          </a:prstGeom>
          <a:blipFill dpi="0" rotWithShape="1"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00000">
            <a:off x="3714753" y="785809"/>
            <a:ext cx="1714494" cy="142875"/>
          </a:xfrm>
          <a:prstGeom prst="rect">
            <a:avLst/>
          </a:prstGeom>
          <a:blipFill dpi="0" rotWithShape="1"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470972">
            <a:off x="-167981" y="3631395"/>
            <a:ext cx="3562926" cy="135498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470972">
            <a:off x="5656380" y="1357110"/>
            <a:ext cx="3562926" cy="123442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62450">
            <a:off x="-73306" y="1466504"/>
            <a:ext cx="3488639" cy="134890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62450">
            <a:off x="5646705" y="3610737"/>
            <a:ext cx="3562926" cy="123442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883101">
            <a:off x="-33591" y="3136533"/>
            <a:ext cx="3422733" cy="139781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83101">
            <a:off x="5751946" y="1852818"/>
            <a:ext cx="3422733" cy="153693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348188">
            <a:off x="-24912" y="2073824"/>
            <a:ext cx="3362096" cy="142143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348188">
            <a:off x="5784481" y="3027168"/>
            <a:ext cx="3362096" cy="119438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5860531">
            <a:off x="4286257" y="785809"/>
            <a:ext cx="1714494" cy="142876"/>
          </a:xfrm>
          <a:prstGeom prst="rect">
            <a:avLst/>
          </a:prstGeom>
          <a:blipFill dpi="0" rotWithShape="1"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5860531">
            <a:off x="3128921" y="4229760"/>
            <a:ext cx="1714494" cy="113226"/>
          </a:xfrm>
          <a:prstGeom prst="rect">
            <a:avLst/>
          </a:prstGeom>
          <a:blipFill dpi="0" rotWithShape="1">
            <a:blip r:embed="rId5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6500242">
            <a:off x="4940361" y="822994"/>
            <a:ext cx="1797135" cy="113940"/>
          </a:xfrm>
          <a:prstGeom prst="rect">
            <a:avLst/>
          </a:prstGeom>
          <a:blipFill dpi="0" rotWithShape="1">
            <a:blip r:embed="rId6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6500242">
            <a:off x="2449100" y="4206250"/>
            <a:ext cx="1787039" cy="128834"/>
          </a:xfrm>
          <a:prstGeom prst="rect">
            <a:avLst/>
          </a:prstGeom>
          <a:blipFill dpi="0" rotWithShape="1">
            <a:blip r:embed="rId7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4461096">
            <a:off x="2552762" y="813360"/>
            <a:ext cx="1787039" cy="128833"/>
          </a:xfrm>
          <a:prstGeom prst="rect">
            <a:avLst/>
          </a:prstGeom>
          <a:blipFill dpi="0" rotWithShape="1">
            <a:blip r:embed="rId7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4856733">
            <a:off x="3136528" y="791036"/>
            <a:ext cx="1729320" cy="141094"/>
          </a:xfrm>
          <a:prstGeom prst="rect">
            <a:avLst/>
          </a:prstGeom>
          <a:blipFill dpi="0" rotWithShape="1">
            <a:blip r:embed="rId8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4687087">
            <a:off x="4325581" y="4227590"/>
            <a:ext cx="1730577" cy="121305"/>
          </a:xfrm>
          <a:prstGeom prst="rect">
            <a:avLst/>
          </a:prstGeom>
          <a:blipFill dpi="0" rotWithShape="1">
            <a:blip r:embed="rId9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4461096">
            <a:off x="4888849" y="4202917"/>
            <a:ext cx="1787039" cy="137581"/>
          </a:xfrm>
          <a:prstGeom prst="rect">
            <a:avLst/>
          </a:prstGeom>
          <a:blipFill dpi="0" rotWithShape="1">
            <a:blip r:embed="rId10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96954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>
            <a:off x="8215338" y="0"/>
            <a:ext cx="928662" cy="5143500"/>
          </a:xfrm>
          <a:prstGeom prst="moon">
            <a:avLst>
              <a:gd name="adj" fmla="val 13029"/>
            </a:avLst>
          </a:prstGeom>
          <a:gradFill flip="none" rotWithShape="1">
            <a:gsLst>
              <a:gs pos="10000">
                <a:srgbClr val="FFFF00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0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10000">
                <a:srgbClr val="FFFF00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357158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10000">
                <a:srgbClr val="FFFF00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858148" y="0"/>
            <a:ext cx="928662" cy="5143500"/>
          </a:xfrm>
          <a:prstGeom prst="moon">
            <a:avLst>
              <a:gd name="adj" fmla="val 14726"/>
            </a:avLst>
          </a:prstGeom>
          <a:gradFill flip="none" rotWithShape="1">
            <a:gsLst>
              <a:gs pos="10000">
                <a:srgbClr val="FFFF00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500958" y="0"/>
            <a:ext cx="928662" cy="5143500"/>
          </a:xfrm>
          <a:prstGeom prst="moon">
            <a:avLst>
              <a:gd name="adj" fmla="val 14727"/>
            </a:avLst>
          </a:prstGeom>
          <a:gradFill flip="none" rotWithShape="1">
            <a:gsLst>
              <a:gs pos="10000">
                <a:srgbClr val="FFFF00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714348" y="0"/>
            <a:ext cx="1000100" cy="5143500"/>
          </a:xfrm>
          <a:prstGeom prst="moon">
            <a:avLst>
              <a:gd name="adj" fmla="val 13312"/>
            </a:avLst>
          </a:prstGeom>
          <a:gradFill flip="none" rotWithShape="1">
            <a:gsLst>
              <a:gs pos="10000">
                <a:srgbClr val="FFFF00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1071538" y="0"/>
            <a:ext cx="1000100" cy="5143500"/>
          </a:xfrm>
          <a:prstGeom prst="moon">
            <a:avLst>
              <a:gd name="adj" fmla="val 16465"/>
            </a:avLst>
          </a:prstGeom>
          <a:gradFill flip="none" rotWithShape="1">
            <a:gsLst>
              <a:gs pos="10000">
                <a:srgbClr val="FFFF00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143768" y="0"/>
            <a:ext cx="928662" cy="5143500"/>
          </a:xfrm>
          <a:prstGeom prst="moon">
            <a:avLst>
              <a:gd name="adj" fmla="val 14726"/>
            </a:avLst>
          </a:prstGeom>
          <a:gradFill flip="none" rotWithShape="1">
            <a:gsLst>
              <a:gs pos="10000">
                <a:srgbClr val="FFFF00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678657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10000">
                <a:srgbClr val="FFFF00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1428728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10000">
                <a:srgbClr val="FFFF00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1785918" y="0"/>
            <a:ext cx="1000100" cy="5143500"/>
          </a:xfrm>
          <a:prstGeom prst="moon">
            <a:avLst>
              <a:gd name="adj" fmla="val 14888"/>
            </a:avLst>
          </a:prstGeom>
          <a:gradFill flip="none" rotWithShape="1">
            <a:gsLst>
              <a:gs pos="10000">
                <a:srgbClr val="FFFF00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6429388" y="0"/>
            <a:ext cx="928662" cy="5143500"/>
          </a:xfrm>
          <a:prstGeom prst="moon">
            <a:avLst>
              <a:gd name="adj" fmla="val 14727"/>
            </a:avLst>
          </a:prstGeom>
          <a:gradFill flip="none" rotWithShape="1">
            <a:gsLst>
              <a:gs pos="10000">
                <a:srgbClr val="FFFF00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07219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10000">
                <a:srgbClr val="FFFF00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2214546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10000">
                <a:srgbClr val="FFFF00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2643174" y="0"/>
            <a:ext cx="1000100" cy="5143500"/>
          </a:xfrm>
          <a:prstGeom prst="moon">
            <a:avLst>
              <a:gd name="adj" fmla="val 16465"/>
            </a:avLst>
          </a:prstGeom>
          <a:gradFill flip="none" rotWithShape="1">
            <a:gsLst>
              <a:gs pos="10000">
                <a:srgbClr val="FFFF00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571500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10000">
                <a:srgbClr val="FFFF00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5429256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10000">
                <a:srgbClr val="FFFF00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3000364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10000">
                <a:srgbClr val="FFFF00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3357554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10000">
                <a:srgbClr val="FFFF00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5072066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10000">
                <a:srgbClr val="FFFF00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4714876" y="0"/>
            <a:ext cx="928662" cy="5143500"/>
          </a:xfrm>
          <a:prstGeom prst="moon">
            <a:avLst>
              <a:gd name="adj" fmla="val 14727"/>
            </a:avLst>
          </a:prstGeom>
          <a:gradFill flip="none" rotWithShape="1">
            <a:gsLst>
              <a:gs pos="10000">
                <a:srgbClr val="FFFF00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flipH="1">
            <a:off x="3643306" y="0"/>
            <a:ext cx="1000100" cy="5143500"/>
          </a:xfrm>
          <a:prstGeom prst="moon">
            <a:avLst>
              <a:gd name="adj" fmla="val 13312"/>
            </a:avLst>
          </a:prstGeom>
          <a:gradFill flip="none" rotWithShape="1">
            <a:gsLst>
              <a:gs pos="10000">
                <a:srgbClr val="FFFF00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09991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23 Rectángulo"/>
          <p:cNvSpPr/>
          <p:nvPr/>
        </p:nvSpPr>
        <p:spPr>
          <a:xfrm rot="1806868">
            <a:off x="-221799" y="955241"/>
            <a:ext cx="3845180" cy="13896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633300">
            <a:off x="5412432" y="4090271"/>
            <a:ext cx="3922536" cy="165227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9880529">
            <a:off x="-206893" y="4061287"/>
            <a:ext cx="3922536" cy="159634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72758" flipV="1">
            <a:off x="5458345" y="977148"/>
            <a:ext cx="3922536" cy="160003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727890">
            <a:off x="1570657" y="897451"/>
            <a:ext cx="2448553" cy="151948"/>
          </a:xfrm>
          <a:prstGeom prst="rec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698492">
            <a:off x="4856246" y="4105404"/>
            <a:ext cx="2580447" cy="147792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8282738">
            <a:off x="5054153" y="919371"/>
            <a:ext cx="2682593" cy="15583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7994981">
            <a:off x="1718266" y="4172042"/>
            <a:ext cx="2432208" cy="149930"/>
          </a:xfrm>
          <a:prstGeom prst="rect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3192346">
            <a:off x="4522133" y="4142962"/>
            <a:ext cx="2306386" cy="157203"/>
          </a:xfrm>
          <a:prstGeom prst="rect">
            <a:avLst/>
          </a:prstGeom>
          <a:blipFill>
            <a:blip r:embed="rId6" cstate="print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7307422">
            <a:off x="2463315" y="4149102"/>
            <a:ext cx="2142848" cy="135990"/>
          </a:xfrm>
          <a:prstGeom prst="rect">
            <a:avLst/>
          </a:prstGeom>
          <a:blipFill>
            <a:blip r:embed="rId7" cstate="print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950843" flipV="1">
            <a:off x="2271656" y="845329"/>
            <a:ext cx="2215023" cy="151058"/>
          </a:xfrm>
          <a:prstGeom prst="rect">
            <a:avLst/>
          </a:prstGeom>
          <a:blipFill dpi="0" rotWithShape="1">
            <a:blip r:embed="rId8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7994981">
            <a:off x="4600184" y="862502"/>
            <a:ext cx="2432208" cy="147860"/>
          </a:xfrm>
          <a:prstGeom prst="rect">
            <a:avLst/>
          </a:prstGeom>
          <a:blipFill dpi="0" rotWithShape="1">
            <a:blip r:embed="rId5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5400000" flipV="1">
            <a:off x="3643313" y="4143375"/>
            <a:ext cx="1857374" cy="142876"/>
          </a:xfrm>
          <a:prstGeom prst="rect">
            <a:avLst/>
          </a:prstGeom>
          <a:blipFill>
            <a:blip r:embed="rId9" cstate="print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5400000">
            <a:off x="3643315" y="857247"/>
            <a:ext cx="1857369" cy="142876"/>
          </a:xfrm>
          <a:prstGeom prst="rect">
            <a:avLst/>
          </a:prstGeom>
          <a:blipFill dpi="0" rotWithShape="1">
            <a:blip r:embed="rId9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3899885">
            <a:off x="2971018" y="857049"/>
            <a:ext cx="1950704" cy="155633"/>
          </a:xfrm>
          <a:prstGeom prst="rect">
            <a:avLst/>
          </a:prstGeom>
          <a:blipFill dpi="0" rotWithShape="1">
            <a:blip r:embed="rId10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3899885" flipV="1">
            <a:off x="4112719" y="4108336"/>
            <a:ext cx="2076385" cy="163728"/>
          </a:xfrm>
          <a:prstGeom prst="rect">
            <a:avLst/>
          </a:prstGeom>
          <a:blipFill>
            <a:blip r:embed="rId11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6444431">
            <a:off x="3124329" y="4156572"/>
            <a:ext cx="1879739" cy="143128"/>
          </a:xfrm>
          <a:prstGeom prst="rect">
            <a:avLst/>
          </a:prstGeom>
          <a:blipFill>
            <a:blip r:embed="rId1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6444431">
            <a:off x="4127850" y="844180"/>
            <a:ext cx="1879739" cy="150236"/>
          </a:xfrm>
          <a:prstGeom prst="rect">
            <a:avLst/>
          </a:prstGeom>
          <a:blipFill dpi="0" rotWithShape="1">
            <a:blip r:embed="rId1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0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80F0E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49610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571472" y="0"/>
            <a:ext cx="7929618" cy="1000108"/>
          </a:xfrm>
          <a:prstGeom prst="flowChartDecision">
            <a:avLst/>
          </a:prstGeom>
          <a:gradFill flip="none" rotWithShape="1">
            <a:gsLst>
              <a:gs pos="66000">
                <a:srgbClr val="82002B">
                  <a:alpha val="37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642910" y="500042"/>
            <a:ext cx="7929618" cy="1000108"/>
          </a:xfrm>
          <a:prstGeom prst="flowChartDecision">
            <a:avLst/>
          </a:prstGeom>
          <a:gradFill flip="none" rotWithShape="1">
            <a:gsLst>
              <a:gs pos="66000">
                <a:srgbClr val="82002B">
                  <a:alpha val="37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642910" y="928694"/>
            <a:ext cx="7929618" cy="1000108"/>
          </a:xfrm>
          <a:prstGeom prst="flowChartDecision">
            <a:avLst/>
          </a:prstGeom>
          <a:gradFill flip="none" rotWithShape="1">
            <a:gsLst>
              <a:gs pos="66000">
                <a:srgbClr val="82002B">
                  <a:alpha val="37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714348" y="1428736"/>
            <a:ext cx="7929618" cy="1000108"/>
          </a:xfrm>
          <a:prstGeom prst="flowChartDecision">
            <a:avLst/>
          </a:prstGeom>
          <a:gradFill flip="none" rotWithShape="1">
            <a:gsLst>
              <a:gs pos="66000">
                <a:srgbClr val="82002B">
                  <a:alpha val="37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571472" y="1857388"/>
            <a:ext cx="7929618" cy="1000108"/>
          </a:xfrm>
          <a:prstGeom prst="flowChartDecision">
            <a:avLst/>
          </a:prstGeom>
          <a:gradFill flip="none" rotWithShape="1">
            <a:gsLst>
              <a:gs pos="66000">
                <a:srgbClr val="82002B">
                  <a:alpha val="37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642910" y="2357430"/>
            <a:ext cx="7929618" cy="1000108"/>
          </a:xfrm>
          <a:prstGeom prst="flowChartDecision">
            <a:avLst/>
          </a:prstGeom>
          <a:gradFill flip="none" rotWithShape="1">
            <a:gsLst>
              <a:gs pos="66000">
                <a:srgbClr val="82002B">
                  <a:alpha val="37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642910" y="2786082"/>
            <a:ext cx="7929618" cy="1000108"/>
          </a:xfrm>
          <a:prstGeom prst="flowChartDecision">
            <a:avLst/>
          </a:prstGeom>
          <a:gradFill flip="none" rotWithShape="1">
            <a:gsLst>
              <a:gs pos="66000">
                <a:srgbClr val="82002B">
                  <a:alpha val="37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714348" y="3286124"/>
            <a:ext cx="7929618" cy="1000108"/>
          </a:xfrm>
          <a:prstGeom prst="flowChartDecision">
            <a:avLst/>
          </a:prstGeom>
          <a:gradFill flip="none" rotWithShape="1">
            <a:gsLst>
              <a:gs pos="66000">
                <a:srgbClr val="82002B">
                  <a:alpha val="37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714348" y="3714776"/>
            <a:ext cx="7929618" cy="1000108"/>
          </a:xfrm>
          <a:prstGeom prst="flowChartDecision">
            <a:avLst/>
          </a:prstGeom>
          <a:gradFill flip="none" rotWithShape="1">
            <a:gsLst>
              <a:gs pos="66000">
                <a:srgbClr val="82002B">
                  <a:alpha val="37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642910" y="4214818"/>
            <a:ext cx="7929618" cy="1000108"/>
          </a:xfrm>
          <a:prstGeom prst="flowChartDecision">
            <a:avLst/>
          </a:prstGeom>
          <a:gradFill flip="none" rotWithShape="1">
            <a:gsLst>
              <a:gs pos="66000">
                <a:srgbClr val="82002B">
                  <a:alpha val="37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400A8"/>
            </a:gs>
            <a:gs pos="50000">
              <a:srgbClr val="005C2A">
                <a:tint val="44500"/>
                <a:satMod val="160000"/>
              </a:srgbClr>
            </a:gs>
            <a:gs pos="100000">
              <a:srgbClr val="005C2A">
                <a:tint val="23500"/>
                <a:satMod val="160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33862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ombinar"/>
          <p:cNvSpPr/>
          <p:nvPr/>
        </p:nvSpPr>
        <p:spPr>
          <a:xfrm rot="16200000">
            <a:off x="-285750" y="285750"/>
            <a:ext cx="5143500" cy="4572000"/>
          </a:xfrm>
          <a:prstGeom prst="flowChartMerg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4214812" y="214312"/>
            <a:ext cx="5143500" cy="4714876"/>
          </a:xfrm>
          <a:prstGeom prst="flowChartMerg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-407961" y="663635"/>
            <a:ext cx="4602106" cy="3786182"/>
          </a:xfrm>
          <a:prstGeom prst="flowChartMerg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4853862" y="567641"/>
            <a:ext cx="4602106" cy="3978171"/>
          </a:xfrm>
          <a:prstGeom prst="flowChartMerg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-424881" y="1003906"/>
            <a:ext cx="3993004" cy="3143240"/>
          </a:xfrm>
          <a:prstGeom prst="flowChartMerg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5419255" y="847283"/>
            <a:ext cx="4060682" cy="3388808"/>
          </a:xfrm>
          <a:prstGeom prst="flowChartMerg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-614757" y="1385535"/>
            <a:ext cx="3586936" cy="2357422"/>
          </a:xfrm>
          <a:prstGeom prst="flowChartMerg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6058320" y="1200595"/>
            <a:ext cx="3519258" cy="2652103"/>
          </a:xfrm>
          <a:prstGeom prst="flowChartMerg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03145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Rectángulo"/>
          <p:cNvSpPr/>
          <p:nvPr/>
        </p:nvSpPr>
        <p:spPr>
          <a:xfrm>
            <a:off x="285720" y="5072071"/>
            <a:ext cx="8572560" cy="14285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20" y="0"/>
            <a:ext cx="8572560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28596" y="214314"/>
            <a:ext cx="8215370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71472" y="4857757"/>
            <a:ext cx="8001056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14348" y="428610"/>
            <a:ext cx="7715304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14348" y="4643443"/>
            <a:ext cx="7715304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57224" y="642924"/>
            <a:ext cx="7358114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857224" y="4429129"/>
            <a:ext cx="7358114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000100" y="857238"/>
            <a:ext cx="7000924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071538" y="4214815"/>
            <a:ext cx="7000924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85852" y="4000501"/>
            <a:ext cx="6572296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142976" y="1071570"/>
            <a:ext cx="6572296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500166" y="3786187"/>
            <a:ext cx="6143668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285852" y="1285884"/>
            <a:ext cx="6286544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500166" y="1500198"/>
            <a:ext cx="5857916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714480" y="3571873"/>
            <a:ext cx="5643602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857356" y="1714494"/>
            <a:ext cx="5286412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071670" y="1928808"/>
            <a:ext cx="4857784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071670" y="3357559"/>
            <a:ext cx="4857784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214546" y="2143122"/>
            <a:ext cx="4500594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214546" y="3143245"/>
            <a:ext cx="4500594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285984" y="2357436"/>
            <a:ext cx="4214842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357422" y="2928940"/>
            <a:ext cx="4214842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571736" y="2571750"/>
            <a:ext cx="3857652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571736" y="2786064"/>
            <a:ext cx="3857652" cy="14287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3000"/>
                            </p:stCondLst>
                            <p:childTnLst>
                              <p:par>
                                <p:cTn id="283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3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200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25390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834441">
            <a:off x="-119375" y="1370515"/>
            <a:ext cx="9385548" cy="12807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869536">
            <a:off x="-90312" y="3703414"/>
            <a:ext cx="9392846" cy="14519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81371">
            <a:off x="9370" y="2302354"/>
            <a:ext cx="9144000" cy="14519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1287660" flipV="1">
            <a:off x="-56339" y="1866588"/>
            <a:ext cx="9236228" cy="14849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262159" flipV="1">
            <a:off x="-19317" y="3358643"/>
            <a:ext cx="9252233" cy="1467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491178" flipV="1">
            <a:off x="-12071" y="2915034"/>
            <a:ext cx="9252233" cy="14674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400A8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80684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>
            <a:off x="0" y="0"/>
            <a:ext cx="4500562" cy="17859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CC99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0" y="1071546"/>
            <a:ext cx="4500562" cy="17859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CC99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0" y="2143116"/>
            <a:ext cx="4500562" cy="17859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CC99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0" y="3214686"/>
            <a:ext cx="4500562" cy="17859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CC99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00562" y="0"/>
            <a:ext cx="4643438" cy="17859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CC99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500562" y="1071546"/>
            <a:ext cx="4643438" cy="17859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CC99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00562" y="2143140"/>
            <a:ext cx="4643438" cy="17859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CC99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4500562" y="3214686"/>
            <a:ext cx="4643438" cy="17859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CC99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AEAE0"/>
            </a:gs>
            <a:gs pos="50000">
              <a:schemeClr val="accent4">
                <a:lumMod val="75000"/>
                <a:shade val="67500"/>
                <a:satMod val="115000"/>
              </a:schemeClr>
            </a:gs>
            <a:gs pos="100000">
              <a:schemeClr val="accent4">
                <a:lumMod val="75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75393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rot="2892326">
            <a:off x="-1172967" y="2470836"/>
            <a:ext cx="6695887" cy="15102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7836256">
            <a:off x="3529496" y="2483580"/>
            <a:ext cx="6610211" cy="147386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268347">
            <a:off x="-473627" y="2446746"/>
            <a:ext cx="6355589" cy="176407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552034">
            <a:off x="3250067" y="2428022"/>
            <a:ext cx="6303089" cy="134586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815742" flipV="1">
            <a:off x="416341" y="2459106"/>
            <a:ext cx="5718221" cy="151108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7181549" flipV="1">
            <a:off x="2981875" y="2444819"/>
            <a:ext cx="5989757" cy="147658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4447648" flipV="1">
            <a:off x="1199009" y="2431619"/>
            <a:ext cx="5296968" cy="16425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6799541">
            <a:off x="2768549" y="2412764"/>
            <a:ext cx="5642041" cy="161233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127906" flipV="1">
            <a:off x="1777516" y="2436106"/>
            <a:ext cx="5165537" cy="15838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6080139">
            <a:off x="2438869" y="2487074"/>
            <a:ext cx="5255124" cy="15413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18" presetID="2" presetClass="exit" presetSubtype="9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rgbClr val="CC3300">
                <a:shade val="67500"/>
                <a:satMod val="115000"/>
              </a:srgbClr>
            </a:gs>
            <a:gs pos="100000">
              <a:srgbClr val="CC330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10010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571486"/>
            <a:ext cx="1428728" cy="3929090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7786646" y="571486"/>
            <a:ext cx="1357354" cy="3929090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85720" y="714362"/>
            <a:ext cx="1428728" cy="3643338"/>
          </a:xfrm>
          <a:prstGeom prst="moon">
            <a:avLst>
              <a:gd name="adj" fmla="val 11189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7429520" y="714362"/>
            <a:ext cx="1428728" cy="3643338"/>
          </a:xfrm>
          <a:prstGeom prst="moon">
            <a:avLst>
              <a:gd name="adj" fmla="val 11189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42910" y="928676"/>
            <a:ext cx="1428728" cy="3286148"/>
          </a:xfrm>
          <a:prstGeom prst="moon">
            <a:avLst>
              <a:gd name="adj" fmla="val 11189"/>
            </a:avLst>
          </a:prstGeom>
          <a:solidFill>
            <a:srgbClr val="FF562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7143768" y="857238"/>
            <a:ext cx="1428728" cy="3286148"/>
          </a:xfrm>
          <a:prstGeom prst="moon">
            <a:avLst>
              <a:gd name="adj" fmla="val 11189"/>
            </a:avLst>
          </a:prstGeom>
          <a:solidFill>
            <a:srgbClr val="FF562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6858016" y="1071552"/>
            <a:ext cx="1428728" cy="2928958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000100" y="1071552"/>
            <a:ext cx="1428728" cy="2928958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428728" y="1214428"/>
            <a:ext cx="1357322" cy="2714644"/>
          </a:xfrm>
          <a:prstGeom prst="moon">
            <a:avLst>
              <a:gd name="adj" fmla="val 11189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6500826" y="1214428"/>
            <a:ext cx="1357322" cy="2714644"/>
          </a:xfrm>
          <a:prstGeom prst="moon">
            <a:avLst>
              <a:gd name="adj" fmla="val 11189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6072198" y="1357304"/>
            <a:ext cx="1357322" cy="2500330"/>
          </a:xfrm>
          <a:prstGeom prst="moon">
            <a:avLst>
              <a:gd name="adj" fmla="val 11189"/>
            </a:avLst>
          </a:prstGeom>
          <a:solidFill>
            <a:srgbClr val="FF562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1785918" y="1357304"/>
            <a:ext cx="1357322" cy="2500330"/>
          </a:xfrm>
          <a:prstGeom prst="moon">
            <a:avLst>
              <a:gd name="adj" fmla="val 11189"/>
            </a:avLst>
          </a:prstGeom>
          <a:solidFill>
            <a:srgbClr val="FF562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2214546" y="1500180"/>
            <a:ext cx="1357322" cy="2214578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5572132" y="1571618"/>
            <a:ext cx="1357322" cy="2214578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2643174" y="1643056"/>
            <a:ext cx="1357322" cy="1928826"/>
          </a:xfrm>
          <a:prstGeom prst="moon">
            <a:avLst>
              <a:gd name="adj" fmla="val 11189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0800000">
            <a:off x="5143504" y="1643056"/>
            <a:ext cx="1357322" cy="1928826"/>
          </a:xfrm>
          <a:prstGeom prst="moon">
            <a:avLst>
              <a:gd name="adj" fmla="val 11189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4572000" y="1785932"/>
            <a:ext cx="1357322" cy="1643074"/>
          </a:xfrm>
          <a:prstGeom prst="moon">
            <a:avLst>
              <a:gd name="adj" fmla="val 11189"/>
            </a:avLst>
          </a:prstGeom>
          <a:solidFill>
            <a:srgbClr val="FF562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3000364" y="1785932"/>
            <a:ext cx="1357322" cy="1643074"/>
          </a:xfrm>
          <a:prstGeom prst="moon">
            <a:avLst>
              <a:gd name="adj" fmla="val 11189"/>
            </a:avLst>
          </a:prstGeom>
          <a:solidFill>
            <a:srgbClr val="FF562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3428992" y="1928808"/>
            <a:ext cx="1357322" cy="1357322"/>
          </a:xfrm>
          <a:prstGeom prst="moon">
            <a:avLst>
              <a:gd name="adj" fmla="val 1118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1158612">
            <a:off x="4067474" y="1924347"/>
            <a:ext cx="1357322" cy="1357322"/>
          </a:xfrm>
          <a:prstGeom prst="moon">
            <a:avLst>
              <a:gd name="adj" fmla="val 13983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000"/>
                            </p:stCondLst>
                            <p:childTnLst>
                              <p:par>
                                <p:cTn id="1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5621"/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41095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rot="1607282">
            <a:off x="-140761" y="794052"/>
            <a:ext cx="3734228" cy="14002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572474">
            <a:off x="5562526" y="4187309"/>
            <a:ext cx="3743760" cy="136532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988140">
            <a:off x="-167213" y="4181278"/>
            <a:ext cx="3678783" cy="138513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924533">
            <a:off x="5556389" y="815154"/>
            <a:ext cx="3746169" cy="142051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4350" y="2500314"/>
            <a:ext cx="3357554" cy="142876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786446" y="2500312"/>
            <a:ext cx="3357554" cy="148142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3714753" y="4214815"/>
            <a:ext cx="1714494" cy="142876"/>
          </a:xfrm>
          <a:prstGeom prst="rect">
            <a:avLst/>
          </a:prstGeom>
          <a:blipFill dpi="0" rotWithShape="1"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00000">
            <a:off x="3714753" y="785809"/>
            <a:ext cx="1714494" cy="142875"/>
          </a:xfrm>
          <a:prstGeom prst="rect">
            <a:avLst/>
          </a:prstGeom>
          <a:blipFill dpi="0" rotWithShape="1"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470972">
            <a:off x="-167981" y="3631395"/>
            <a:ext cx="3562926" cy="135498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470972">
            <a:off x="5656380" y="1357110"/>
            <a:ext cx="3562926" cy="123442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62450">
            <a:off x="-73306" y="1466504"/>
            <a:ext cx="3488639" cy="134890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62450">
            <a:off x="5646705" y="3610737"/>
            <a:ext cx="3562926" cy="123442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883101">
            <a:off x="-33591" y="3136533"/>
            <a:ext cx="3422733" cy="139781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83101">
            <a:off x="5751946" y="1852818"/>
            <a:ext cx="3422733" cy="153693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348188">
            <a:off x="-24912" y="2073824"/>
            <a:ext cx="3362096" cy="142143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348188">
            <a:off x="5784481" y="3027168"/>
            <a:ext cx="3362096" cy="119438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5860531">
            <a:off x="4286257" y="785809"/>
            <a:ext cx="1714494" cy="142876"/>
          </a:xfrm>
          <a:prstGeom prst="rec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5860531">
            <a:off x="3128921" y="4229760"/>
            <a:ext cx="1714494" cy="113226"/>
          </a:xfrm>
          <a:prstGeom prst="rect">
            <a:avLst/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6500242">
            <a:off x="4940361" y="822994"/>
            <a:ext cx="1797135" cy="113940"/>
          </a:xfrm>
          <a:prstGeom prst="rect">
            <a:avLst/>
          </a:prstGeom>
          <a:blipFill dpi="0" rotWithShape="1">
            <a:blip r:embed="rId6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6500242">
            <a:off x="2449100" y="4206250"/>
            <a:ext cx="1787039" cy="128834"/>
          </a:xfrm>
          <a:prstGeom prst="rect">
            <a:avLst/>
          </a:prstGeom>
          <a:blipFill dpi="0" rotWithShape="1">
            <a:blip r:embed="rId7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4461096">
            <a:off x="2552762" y="813360"/>
            <a:ext cx="1787039" cy="128833"/>
          </a:xfrm>
          <a:prstGeom prst="rect">
            <a:avLst/>
          </a:prstGeom>
          <a:blipFill dpi="0" rotWithShape="1">
            <a:blip r:embed="rId7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4856733">
            <a:off x="3136528" y="791036"/>
            <a:ext cx="1729320" cy="141094"/>
          </a:xfrm>
          <a:prstGeom prst="rect">
            <a:avLst/>
          </a:prstGeom>
          <a:blipFill dpi="0" rotWithShape="1"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4687087">
            <a:off x="4325581" y="4227590"/>
            <a:ext cx="1730577" cy="121305"/>
          </a:xfrm>
          <a:prstGeom prst="rect">
            <a:avLst/>
          </a:prstGeom>
          <a:blipFill dpi="0" rotWithShape="1"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4461096">
            <a:off x="4888849" y="4202917"/>
            <a:ext cx="1787039" cy="137581"/>
          </a:xfrm>
          <a:prstGeom prst="rect">
            <a:avLst/>
          </a:prstGeom>
          <a:blipFill dpi="0" rotWithShape="1">
            <a:blip r:embed="rId10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81850"/>
            </a:gs>
            <a:gs pos="50000">
              <a:srgbClr val="CC99FF">
                <a:shade val="67500"/>
                <a:satMod val="115000"/>
              </a:srgbClr>
            </a:gs>
            <a:gs pos="100000">
              <a:srgbClr val="CC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29516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>
            <a:off x="8215338" y="0"/>
            <a:ext cx="928662" cy="5143500"/>
          </a:xfrm>
          <a:prstGeom prst="moon">
            <a:avLst>
              <a:gd name="adj" fmla="val 13029"/>
            </a:avLst>
          </a:prstGeom>
          <a:gradFill flip="none" rotWithShape="1">
            <a:gsLst>
              <a:gs pos="0">
                <a:srgbClr val="7030A0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0" y="0"/>
            <a:ext cx="1000100" cy="5143500"/>
          </a:xfrm>
          <a:prstGeom prst="moon">
            <a:avLst>
              <a:gd name="adj" fmla="val 14889"/>
            </a:avLst>
          </a:prstGeom>
          <a:gradFill>
            <a:gsLst>
              <a:gs pos="0">
                <a:srgbClr val="7030A0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357158" y="0"/>
            <a:ext cx="1000100" cy="5143500"/>
          </a:xfrm>
          <a:prstGeom prst="moon">
            <a:avLst>
              <a:gd name="adj" fmla="val 14889"/>
            </a:avLst>
          </a:prstGeom>
          <a:gradFill>
            <a:gsLst>
              <a:gs pos="0">
                <a:srgbClr val="7030A0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858148" y="0"/>
            <a:ext cx="928662" cy="5143500"/>
          </a:xfrm>
          <a:prstGeom prst="moon">
            <a:avLst>
              <a:gd name="adj" fmla="val 14726"/>
            </a:avLst>
          </a:prstGeom>
          <a:gradFill flip="none" rotWithShape="1">
            <a:gsLst>
              <a:gs pos="0">
                <a:srgbClr val="7030A0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500958" y="0"/>
            <a:ext cx="928662" cy="5143500"/>
          </a:xfrm>
          <a:prstGeom prst="moon">
            <a:avLst>
              <a:gd name="adj" fmla="val 14727"/>
            </a:avLst>
          </a:prstGeom>
          <a:gradFill flip="none" rotWithShape="1">
            <a:gsLst>
              <a:gs pos="0">
                <a:srgbClr val="7030A0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714348" y="0"/>
            <a:ext cx="1000100" cy="5143500"/>
          </a:xfrm>
          <a:prstGeom prst="moon">
            <a:avLst>
              <a:gd name="adj" fmla="val 13312"/>
            </a:avLst>
          </a:prstGeom>
          <a:gradFill>
            <a:gsLst>
              <a:gs pos="0">
                <a:srgbClr val="7030A0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1071538" y="0"/>
            <a:ext cx="1000100" cy="5143500"/>
          </a:xfrm>
          <a:prstGeom prst="moon">
            <a:avLst>
              <a:gd name="adj" fmla="val 16465"/>
            </a:avLst>
          </a:prstGeom>
          <a:gradFill>
            <a:gsLst>
              <a:gs pos="0">
                <a:srgbClr val="7030A0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143768" y="0"/>
            <a:ext cx="928662" cy="5143500"/>
          </a:xfrm>
          <a:prstGeom prst="moon">
            <a:avLst>
              <a:gd name="adj" fmla="val 14726"/>
            </a:avLst>
          </a:prstGeom>
          <a:gradFill flip="none" rotWithShape="1">
            <a:gsLst>
              <a:gs pos="0">
                <a:srgbClr val="7030A0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678657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0">
                <a:srgbClr val="7030A0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1428728" y="0"/>
            <a:ext cx="1000100" cy="5143500"/>
          </a:xfrm>
          <a:prstGeom prst="moon">
            <a:avLst>
              <a:gd name="adj" fmla="val 14889"/>
            </a:avLst>
          </a:prstGeom>
          <a:gradFill>
            <a:gsLst>
              <a:gs pos="0">
                <a:srgbClr val="7030A0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1785918" y="0"/>
            <a:ext cx="1000100" cy="5143500"/>
          </a:xfrm>
          <a:prstGeom prst="moon">
            <a:avLst>
              <a:gd name="adj" fmla="val 14888"/>
            </a:avLst>
          </a:prstGeom>
          <a:gradFill>
            <a:gsLst>
              <a:gs pos="0">
                <a:srgbClr val="7030A0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6429388" y="0"/>
            <a:ext cx="928662" cy="5143500"/>
          </a:xfrm>
          <a:prstGeom prst="moon">
            <a:avLst>
              <a:gd name="adj" fmla="val 14727"/>
            </a:avLst>
          </a:prstGeom>
          <a:gradFill flip="none" rotWithShape="1">
            <a:gsLst>
              <a:gs pos="0">
                <a:srgbClr val="7030A0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07219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0">
                <a:srgbClr val="7030A0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2214546" y="0"/>
            <a:ext cx="1000100" cy="5143500"/>
          </a:xfrm>
          <a:prstGeom prst="moon">
            <a:avLst>
              <a:gd name="adj" fmla="val 14889"/>
            </a:avLst>
          </a:prstGeom>
          <a:gradFill>
            <a:gsLst>
              <a:gs pos="0">
                <a:srgbClr val="7030A0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2643174" y="0"/>
            <a:ext cx="1000100" cy="5143500"/>
          </a:xfrm>
          <a:prstGeom prst="moon">
            <a:avLst>
              <a:gd name="adj" fmla="val 16465"/>
            </a:avLst>
          </a:prstGeom>
          <a:gradFill>
            <a:gsLst>
              <a:gs pos="0">
                <a:srgbClr val="7030A0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571500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0">
                <a:srgbClr val="7030A0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5429256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0">
                <a:srgbClr val="7030A0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3000364" y="0"/>
            <a:ext cx="1000100" cy="5143500"/>
          </a:xfrm>
          <a:prstGeom prst="moon">
            <a:avLst>
              <a:gd name="adj" fmla="val 14889"/>
            </a:avLst>
          </a:prstGeom>
          <a:gradFill>
            <a:gsLst>
              <a:gs pos="0">
                <a:srgbClr val="7030A0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3357554" y="0"/>
            <a:ext cx="1000100" cy="5143500"/>
          </a:xfrm>
          <a:prstGeom prst="moon">
            <a:avLst>
              <a:gd name="adj" fmla="val 14889"/>
            </a:avLst>
          </a:prstGeom>
          <a:gradFill>
            <a:gsLst>
              <a:gs pos="0">
                <a:srgbClr val="7030A0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5072066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0">
                <a:srgbClr val="7030A0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4714876" y="0"/>
            <a:ext cx="928662" cy="5143500"/>
          </a:xfrm>
          <a:prstGeom prst="moon">
            <a:avLst>
              <a:gd name="adj" fmla="val 14727"/>
            </a:avLst>
          </a:prstGeom>
          <a:gradFill flip="none" rotWithShape="1">
            <a:gsLst>
              <a:gs pos="0">
                <a:srgbClr val="7030A0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flipH="1">
            <a:off x="3643306" y="0"/>
            <a:ext cx="1000100" cy="5143500"/>
          </a:xfrm>
          <a:prstGeom prst="moon">
            <a:avLst>
              <a:gd name="adj" fmla="val 13312"/>
            </a:avLst>
          </a:prstGeom>
          <a:gradFill>
            <a:gsLst>
              <a:gs pos="0">
                <a:srgbClr val="7030A0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3E24AC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75027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>
            <a:off x="0" y="0"/>
            <a:ext cx="4500562" cy="17859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CC99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0" y="1071546"/>
            <a:ext cx="4500562" cy="17859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CC99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0" y="2143116"/>
            <a:ext cx="4500562" cy="17859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CC99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0" y="3214686"/>
            <a:ext cx="4500562" cy="17859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CC99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00562" y="0"/>
            <a:ext cx="4643438" cy="17859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CC99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4500562" y="1071546"/>
            <a:ext cx="4643438" cy="17859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CC99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00562" y="2143140"/>
            <a:ext cx="4643438" cy="17859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CC99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500562" y="3214686"/>
            <a:ext cx="4643438" cy="17859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92D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CC99FF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180C00"/>
            </a:gs>
            <a:gs pos="50000">
              <a:srgbClr val="996600">
                <a:shade val="67500"/>
                <a:satMod val="115000"/>
              </a:srgbClr>
            </a:gs>
            <a:gs pos="100000">
              <a:srgbClr val="99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32780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806868">
            <a:off x="-221799" y="955241"/>
            <a:ext cx="3845180" cy="138964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633300">
            <a:off x="5412432" y="4090271"/>
            <a:ext cx="3922536" cy="165227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880529">
            <a:off x="-206893" y="4061287"/>
            <a:ext cx="3922536" cy="159634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72758" flipV="1">
            <a:off x="5458345" y="977148"/>
            <a:ext cx="3922536" cy="160003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727890">
            <a:off x="1570657" y="897451"/>
            <a:ext cx="2448553" cy="151948"/>
          </a:xfrm>
          <a:prstGeom prst="rect">
            <a:avLst/>
          </a:prstGeom>
          <a:blipFill dpi="0" rotWithShape="1"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698492">
            <a:off x="4856246" y="4105404"/>
            <a:ext cx="2580447" cy="147792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8282738">
            <a:off x="5054153" y="919371"/>
            <a:ext cx="2682593" cy="15583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7994981">
            <a:off x="1718266" y="4172042"/>
            <a:ext cx="2432208" cy="149930"/>
          </a:xfrm>
          <a:prstGeom prst="rect">
            <a:avLst/>
          </a:prstGeom>
          <a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3192346">
            <a:off x="4522133" y="4142962"/>
            <a:ext cx="2306386" cy="157203"/>
          </a:xfrm>
          <a:prstGeom prst="rect">
            <a:avLst/>
          </a:prstGeom>
          <a:blipFill>
            <a:blip r:embed="rId6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7307422">
            <a:off x="2463315" y="4149102"/>
            <a:ext cx="2142848" cy="135990"/>
          </a:xfrm>
          <a:prstGeom prst="rect">
            <a:avLst/>
          </a:prstGeom>
          <a:blipFill>
            <a:blip r:embed="rId7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950843" flipV="1">
            <a:off x="2271656" y="845329"/>
            <a:ext cx="2215023" cy="151058"/>
          </a:xfrm>
          <a:prstGeom prst="rect">
            <a:avLst/>
          </a:prstGeom>
          <a:blipFill dpi="0" rotWithShape="1">
            <a:blip r:embed="rId8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7994981">
            <a:off x="4600184" y="862502"/>
            <a:ext cx="2432208" cy="147860"/>
          </a:xfrm>
          <a:prstGeom prst="rect">
            <a:avLst/>
          </a:prstGeom>
          <a:blipFill dpi="0" rotWithShape="1"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5400000" flipV="1">
            <a:off x="3643313" y="4143375"/>
            <a:ext cx="1857374" cy="142876"/>
          </a:xfrm>
          <a:prstGeom prst="rect">
            <a:avLst/>
          </a:prstGeom>
          <a:blipFill>
            <a:blip r:embed="rId9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5400000">
            <a:off x="3643315" y="857247"/>
            <a:ext cx="1857369" cy="142876"/>
          </a:xfrm>
          <a:prstGeom prst="rect">
            <a:avLst/>
          </a:prstGeom>
          <a:blipFill dpi="0" rotWithShape="1">
            <a:blip r:embed="rId9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3899885">
            <a:off x="2971018" y="857049"/>
            <a:ext cx="1950704" cy="155633"/>
          </a:xfrm>
          <a:prstGeom prst="rect">
            <a:avLst/>
          </a:prstGeom>
          <a:blipFill dpi="0" rotWithShape="1">
            <a:blip r:embed="rId10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3899885" flipV="1">
            <a:off x="4112719" y="4108336"/>
            <a:ext cx="2076385" cy="163728"/>
          </a:xfrm>
          <a:prstGeom prst="rect">
            <a:avLst/>
          </a:prstGeom>
          <a:blipFill>
            <a:blip r:embed="rId11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6444431">
            <a:off x="3124329" y="4156572"/>
            <a:ext cx="1879739" cy="143128"/>
          </a:xfrm>
          <a:prstGeom prst="rect">
            <a:avLst/>
          </a:prstGeom>
          <a:blipFill>
            <a:blip r:embed="rId12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6444431">
            <a:off x="4127850" y="844180"/>
            <a:ext cx="1879739" cy="150236"/>
          </a:xfrm>
          <a:prstGeom prst="rect">
            <a:avLst/>
          </a:prstGeom>
          <a:blipFill dpi="0" rotWithShape="1">
            <a:blip r:embed="rId1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6000">
              <a:srgbClr val="92D050"/>
            </a:gs>
            <a:gs pos="50000">
              <a:srgbClr val="6666FF">
                <a:shade val="67500"/>
                <a:satMod val="115000"/>
              </a:srgbClr>
            </a:gs>
            <a:gs pos="100000">
              <a:srgbClr val="6666FF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02760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571486"/>
            <a:ext cx="1428728" cy="3929090"/>
          </a:xfrm>
          <a:prstGeom prst="moon">
            <a:avLst>
              <a:gd name="adj" fmla="val 11189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7786646" y="571486"/>
            <a:ext cx="1357354" cy="3929090"/>
          </a:xfrm>
          <a:prstGeom prst="moon">
            <a:avLst>
              <a:gd name="adj" fmla="val 11189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85720" y="714362"/>
            <a:ext cx="1428728" cy="3643338"/>
          </a:xfrm>
          <a:prstGeom prst="moon">
            <a:avLst>
              <a:gd name="adj" fmla="val 11189"/>
            </a:avLst>
          </a:prstGeom>
          <a:solidFill>
            <a:srgbClr val="6666F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7429520" y="714362"/>
            <a:ext cx="1428728" cy="3643338"/>
          </a:xfrm>
          <a:prstGeom prst="moon">
            <a:avLst>
              <a:gd name="adj" fmla="val 11189"/>
            </a:avLst>
          </a:prstGeom>
          <a:solidFill>
            <a:srgbClr val="6666F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42910" y="928676"/>
            <a:ext cx="1428728" cy="3286148"/>
          </a:xfrm>
          <a:prstGeom prst="moon">
            <a:avLst>
              <a:gd name="adj" fmla="val 11189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7143768" y="857238"/>
            <a:ext cx="1428728" cy="3286148"/>
          </a:xfrm>
          <a:prstGeom prst="moon">
            <a:avLst>
              <a:gd name="adj" fmla="val 11189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6858016" y="1071552"/>
            <a:ext cx="1428728" cy="2928958"/>
          </a:xfrm>
          <a:prstGeom prst="moon">
            <a:avLst>
              <a:gd name="adj" fmla="val 11189"/>
            </a:avLst>
          </a:prstGeom>
          <a:solidFill>
            <a:srgbClr val="6666F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000100" y="1071552"/>
            <a:ext cx="1428728" cy="2928958"/>
          </a:xfrm>
          <a:prstGeom prst="moon">
            <a:avLst>
              <a:gd name="adj" fmla="val 11189"/>
            </a:avLst>
          </a:prstGeom>
          <a:solidFill>
            <a:srgbClr val="6666F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428728" y="1214428"/>
            <a:ext cx="1357322" cy="2714644"/>
          </a:xfrm>
          <a:prstGeom prst="moon">
            <a:avLst>
              <a:gd name="adj" fmla="val 11189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6500826" y="1214428"/>
            <a:ext cx="1357322" cy="2714644"/>
          </a:xfrm>
          <a:prstGeom prst="moon">
            <a:avLst>
              <a:gd name="adj" fmla="val 11189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6072198" y="1357304"/>
            <a:ext cx="1357322" cy="2500330"/>
          </a:xfrm>
          <a:prstGeom prst="moon">
            <a:avLst>
              <a:gd name="adj" fmla="val 11189"/>
            </a:avLst>
          </a:prstGeom>
          <a:solidFill>
            <a:srgbClr val="6666F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1785918" y="1357304"/>
            <a:ext cx="1357322" cy="2500330"/>
          </a:xfrm>
          <a:prstGeom prst="moon">
            <a:avLst>
              <a:gd name="adj" fmla="val 11189"/>
            </a:avLst>
          </a:prstGeom>
          <a:solidFill>
            <a:srgbClr val="6666F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2214546" y="1500180"/>
            <a:ext cx="1357322" cy="2214578"/>
          </a:xfrm>
          <a:prstGeom prst="moon">
            <a:avLst>
              <a:gd name="adj" fmla="val 11189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5572132" y="1571618"/>
            <a:ext cx="1357322" cy="2214578"/>
          </a:xfrm>
          <a:prstGeom prst="moon">
            <a:avLst>
              <a:gd name="adj" fmla="val 11189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2643174" y="1643056"/>
            <a:ext cx="1357322" cy="1928826"/>
          </a:xfrm>
          <a:prstGeom prst="moon">
            <a:avLst>
              <a:gd name="adj" fmla="val 11189"/>
            </a:avLst>
          </a:prstGeom>
          <a:solidFill>
            <a:srgbClr val="6666F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0800000">
            <a:off x="5143504" y="1643056"/>
            <a:ext cx="1357322" cy="1928826"/>
          </a:xfrm>
          <a:prstGeom prst="moon">
            <a:avLst>
              <a:gd name="adj" fmla="val 11189"/>
            </a:avLst>
          </a:prstGeom>
          <a:solidFill>
            <a:srgbClr val="6666F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4572000" y="1785932"/>
            <a:ext cx="1357322" cy="1643074"/>
          </a:xfrm>
          <a:prstGeom prst="moon">
            <a:avLst>
              <a:gd name="adj" fmla="val 11189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3000364" y="1785932"/>
            <a:ext cx="1357322" cy="1643074"/>
          </a:xfrm>
          <a:prstGeom prst="moon">
            <a:avLst>
              <a:gd name="adj" fmla="val 11189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3428992" y="1928808"/>
            <a:ext cx="1357322" cy="1357322"/>
          </a:xfrm>
          <a:prstGeom prst="moon">
            <a:avLst>
              <a:gd name="adj" fmla="val 11189"/>
            </a:avLst>
          </a:prstGeom>
          <a:solidFill>
            <a:srgbClr val="6666F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1158612">
            <a:off x="4067474" y="1924347"/>
            <a:ext cx="1357322" cy="1357322"/>
          </a:xfrm>
          <a:prstGeom prst="moon">
            <a:avLst>
              <a:gd name="adj" fmla="val 13983"/>
            </a:avLst>
          </a:prstGeom>
          <a:solidFill>
            <a:srgbClr val="6666F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000"/>
                            </p:stCondLst>
                            <p:childTnLst>
                              <p:par>
                                <p:cTn id="1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002E00"/>
            </a:gs>
            <a:gs pos="50000">
              <a:srgbClr val="FF3300">
                <a:shade val="67500"/>
                <a:satMod val="115000"/>
              </a:srgbClr>
            </a:gs>
            <a:gs pos="100000">
              <a:srgbClr val="FF330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29069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571472" y="0"/>
            <a:ext cx="7929618" cy="1000108"/>
          </a:xfrm>
          <a:prstGeom prst="flowChartDecision">
            <a:avLst/>
          </a:prstGeom>
          <a:gradFill flip="none" rotWithShape="1">
            <a:gsLst>
              <a:gs pos="66000">
                <a:srgbClr val="82002B">
                  <a:alpha val="37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642910" y="500042"/>
            <a:ext cx="7929618" cy="1000108"/>
          </a:xfrm>
          <a:prstGeom prst="flowChartDecision">
            <a:avLst/>
          </a:prstGeom>
          <a:gradFill flip="none" rotWithShape="1">
            <a:gsLst>
              <a:gs pos="66000">
                <a:srgbClr val="82002B">
                  <a:alpha val="37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642910" y="928694"/>
            <a:ext cx="7929618" cy="1000108"/>
          </a:xfrm>
          <a:prstGeom prst="flowChartDecision">
            <a:avLst/>
          </a:prstGeom>
          <a:gradFill flip="none" rotWithShape="1">
            <a:gsLst>
              <a:gs pos="66000">
                <a:srgbClr val="82002B">
                  <a:alpha val="37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714348" y="1428736"/>
            <a:ext cx="7929618" cy="1000108"/>
          </a:xfrm>
          <a:prstGeom prst="flowChartDecision">
            <a:avLst/>
          </a:prstGeom>
          <a:gradFill flip="none" rotWithShape="1">
            <a:gsLst>
              <a:gs pos="66000">
                <a:srgbClr val="82002B">
                  <a:alpha val="37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571472" y="1857388"/>
            <a:ext cx="7929618" cy="1000108"/>
          </a:xfrm>
          <a:prstGeom prst="flowChartDecision">
            <a:avLst/>
          </a:prstGeom>
          <a:gradFill flip="none" rotWithShape="1">
            <a:gsLst>
              <a:gs pos="66000">
                <a:srgbClr val="82002B">
                  <a:alpha val="37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642910" y="2357430"/>
            <a:ext cx="7929618" cy="1000108"/>
          </a:xfrm>
          <a:prstGeom prst="flowChartDecision">
            <a:avLst/>
          </a:prstGeom>
          <a:gradFill flip="none" rotWithShape="1">
            <a:gsLst>
              <a:gs pos="66000">
                <a:srgbClr val="82002B">
                  <a:alpha val="37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642910" y="2786082"/>
            <a:ext cx="7929618" cy="1000108"/>
          </a:xfrm>
          <a:prstGeom prst="flowChartDecision">
            <a:avLst/>
          </a:prstGeom>
          <a:gradFill flip="none" rotWithShape="1">
            <a:gsLst>
              <a:gs pos="66000">
                <a:srgbClr val="82002B">
                  <a:alpha val="37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714348" y="3286124"/>
            <a:ext cx="7929618" cy="1000108"/>
          </a:xfrm>
          <a:prstGeom prst="flowChartDecision">
            <a:avLst/>
          </a:prstGeom>
          <a:gradFill flip="none" rotWithShape="1">
            <a:gsLst>
              <a:gs pos="66000">
                <a:srgbClr val="82002B">
                  <a:alpha val="37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714348" y="3714776"/>
            <a:ext cx="7929618" cy="1000108"/>
          </a:xfrm>
          <a:prstGeom prst="flowChartDecision">
            <a:avLst/>
          </a:prstGeom>
          <a:gradFill flip="none" rotWithShape="1">
            <a:gsLst>
              <a:gs pos="66000">
                <a:srgbClr val="82002B">
                  <a:alpha val="37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642910" y="4214818"/>
            <a:ext cx="7929618" cy="1000108"/>
          </a:xfrm>
          <a:prstGeom prst="flowChartDecision">
            <a:avLst/>
          </a:prstGeom>
          <a:gradFill flip="none" rotWithShape="1">
            <a:gsLst>
              <a:gs pos="66000">
                <a:srgbClr val="82002B">
                  <a:alpha val="37000"/>
                </a:srgb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2E00"/>
            </a:gs>
            <a:gs pos="50000">
              <a:srgbClr val="950F82">
                <a:shade val="67500"/>
                <a:satMod val="115000"/>
              </a:srgbClr>
            </a:gs>
            <a:gs pos="100000">
              <a:srgbClr val="950F8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14889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28 Rectángulo"/>
          <p:cNvSpPr/>
          <p:nvPr/>
        </p:nvSpPr>
        <p:spPr>
          <a:xfrm rot="834441">
            <a:off x="-126433" y="1428388"/>
            <a:ext cx="9385548" cy="6934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69536">
            <a:off x="-80777" y="3792823"/>
            <a:ext cx="9392846" cy="5476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81371">
            <a:off x="7085" y="2358167"/>
            <a:ext cx="9144000" cy="89285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1287660" flipV="1">
            <a:off x="-61358" y="1937226"/>
            <a:ext cx="9236228" cy="77499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262159" flipV="1">
            <a:off x="-15133" y="3423293"/>
            <a:ext cx="9252233" cy="70565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491178" flipV="1">
            <a:off x="-1611" y="3070701"/>
            <a:ext cx="9175184" cy="71150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" presetClass="exit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xit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xit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29" grpId="6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0" grpId="6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1" grpId="6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2" grpId="6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3" grpId="6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4" grpId="6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rgbClr val="4757F3">
                <a:shade val="67500"/>
                <a:satMod val="115000"/>
              </a:srgbClr>
            </a:gs>
            <a:gs pos="100000">
              <a:srgbClr val="4757F3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19668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ombinar"/>
          <p:cNvSpPr/>
          <p:nvPr/>
        </p:nvSpPr>
        <p:spPr>
          <a:xfrm rot="16200000">
            <a:off x="-407961" y="663635"/>
            <a:ext cx="4602106" cy="3786182"/>
          </a:xfrm>
          <a:prstGeom prst="flowChartMerge">
            <a:avLst/>
          </a:prstGeom>
          <a:blipFill>
            <a:blip r:embed="rId3">
              <a:duotone>
                <a:prstClr val="black"/>
                <a:srgbClr val="4757F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4853862" y="567641"/>
            <a:ext cx="4602106" cy="3978171"/>
          </a:xfrm>
          <a:prstGeom prst="flowChartMerge">
            <a:avLst/>
          </a:prstGeom>
          <a:blipFill>
            <a:blip r:embed="rId3">
              <a:duotone>
                <a:prstClr val="black"/>
                <a:srgbClr val="4757F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-424881" y="1003906"/>
            <a:ext cx="3993004" cy="3143240"/>
          </a:xfrm>
          <a:prstGeom prst="flowChartMerge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5419255" y="847283"/>
            <a:ext cx="4060682" cy="3388808"/>
          </a:xfrm>
          <a:prstGeom prst="flowChartMerge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-614757" y="1385535"/>
            <a:ext cx="3586936" cy="2357422"/>
          </a:xfrm>
          <a:prstGeom prst="flowChartMerg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6058320" y="1200595"/>
            <a:ext cx="3519258" cy="2652103"/>
          </a:xfrm>
          <a:prstGeom prst="flowChartMerg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42825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rot="2892326">
            <a:off x="-1088988" y="2508406"/>
            <a:ext cx="6589380" cy="163812"/>
          </a:xfrm>
          <a:prstGeom prst="rect">
            <a:avLst/>
          </a:prstGeom>
          <a:gradFill flip="none" rotWithShape="1">
            <a:gsLst>
              <a:gs pos="0">
                <a:srgbClr val="FF69FF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7836256">
            <a:off x="3562559" y="2501229"/>
            <a:ext cx="6656704" cy="147384"/>
          </a:xfrm>
          <a:prstGeom prst="rect">
            <a:avLst/>
          </a:prstGeom>
          <a:gradFill flip="none" rotWithShape="1">
            <a:gsLst>
              <a:gs pos="0">
                <a:srgbClr val="FF8BFF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268347">
            <a:off x="-408577" y="2481666"/>
            <a:ext cx="6272564" cy="174970"/>
          </a:xfrm>
          <a:prstGeom prst="rect">
            <a:avLst/>
          </a:prstGeom>
          <a:gradFill flip="none" rotWithShape="1">
            <a:gsLst>
              <a:gs pos="0">
                <a:srgbClr val="FF69FF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552034">
            <a:off x="3254555" y="2438433"/>
            <a:ext cx="6278225" cy="132959"/>
          </a:xfrm>
          <a:prstGeom prst="rect">
            <a:avLst/>
          </a:prstGeom>
          <a:gradFill flip="none" rotWithShape="1">
            <a:gsLst>
              <a:gs pos="0">
                <a:srgbClr val="FF69FF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815742" flipV="1">
            <a:off x="416341" y="2459106"/>
            <a:ext cx="5718221" cy="151108"/>
          </a:xfrm>
          <a:prstGeom prst="rect">
            <a:avLst/>
          </a:prstGeom>
          <a:gradFill flip="none" rotWithShape="1">
            <a:gsLst>
              <a:gs pos="0">
                <a:srgbClr val="FF69FF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7181549" flipV="1">
            <a:off x="2996126" y="2466708"/>
            <a:ext cx="5937826" cy="150301"/>
          </a:xfrm>
          <a:prstGeom prst="rect">
            <a:avLst/>
          </a:prstGeom>
          <a:gradFill flip="none" rotWithShape="1">
            <a:gsLst>
              <a:gs pos="0">
                <a:srgbClr val="FF69FF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4447648" flipV="1">
            <a:off x="1199009" y="2431619"/>
            <a:ext cx="5296968" cy="164259"/>
          </a:xfrm>
          <a:prstGeom prst="rect">
            <a:avLst/>
          </a:prstGeom>
          <a:gradFill flip="none" rotWithShape="1">
            <a:gsLst>
              <a:gs pos="0">
                <a:srgbClr val="FF69FF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6799541">
            <a:off x="2749378" y="2417930"/>
            <a:ext cx="5556292" cy="190771"/>
          </a:xfrm>
          <a:prstGeom prst="rect">
            <a:avLst/>
          </a:prstGeom>
          <a:gradFill flip="none" rotWithShape="1">
            <a:gsLst>
              <a:gs pos="0">
                <a:srgbClr val="FF69FF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127906" flipV="1">
            <a:off x="1777516" y="2436106"/>
            <a:ext cx="5165537" cy="158381"/>
          </a:xfrm>
          <a:prstGeom prst="rect">
            <a:avLst/>
          </a:prstGeom>
          <a:gradFill flip="none" rotWithShape="1">
            <a:gsLst>
              <a:gs pos="0">
                <a:srgbClr val="FF69FF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6080139">
            <a:off x="2438869" y="2487074"/>
            <a:ext cx="5255124" cy="154130"/>
          </a:xfrm>
          <a:prstGeom prst="rect">
            <a:avLst/>
          </a:prstGeom>
          <a:gradFill flip="none" rotWithShape="1">
            <a:gsLst>
              <a:gs pos="0">
                <a:srgbClr val="FF69FF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18" presetID="2" presetClass="exit" presetSubtype="9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89990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rot="1607282">
            <a:off x="-140761" y="794052"/>
            <a:ext cx="3734228" cy="140026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572474">
            <a:off x="5562526" y="4187309"/>
            <a:ext cx="3743760" cy="136532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988140">
            <a:off x="-167213" y="4181278"/>
            <a:ext cx="3678783" cy="138513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924533">
            <a:off x="5556389" y="815154"/>
            <a:ext cx="3746169" cy="142051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4350" y="2500314"/>
            <a:ext cx="3357554" cy="14287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786446" y="2500312"/>
            <a:ext cx="3357554" cy="148142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3714753" y="4214815"/>
            <a:ext cx="1714494" cy="142876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00000">
            <a:off x="3714753" y="785809"/>
            <a:ext cx="1714494" cy="142875"/>
          </a:xfrm>
          <a:prstGeom prst="rect">
            <a:avLst/>
          </a:prstGeom>
          <a:blipFill dpi="0" rotWithShape="1"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470972">
            <a:off x="-167981" y="3631395"/>
            <a:ext cx="3562926" cy="13549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470972">
            <a:off x="5656380" y="1357110"/>
            <a:ext cx="3562926" cy="123442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62450">
            <a:off x="-73306" y="1466504"/>
            <a:ext cx="3488639" cy="13489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62450">
            <a:off x="5646705" y="3610737"/>
            <a:ext cx="3562926" cy="123442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883101">
            <a:off x="-33591" y="3136533"/>
            <a:ext cx="3422733" cy="139781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83101">
            <a:off x="5751946" y="1852818"/>
            <a:ext cx="3422733" cy="153693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348188">
            <a:off x="-24912" y="2073824"/>
            <a:ext cx="3362096" cy="142143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348188">
            <a:off x="5784481" y="3027168"/>
            <a:ext cx="3362096" cy="119438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5860531">
            <a:off x="4286257" y="785809"/>
            <a:ext cx="1714494" cy="142876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5860531">
            <a:off x="3128921" y="4229760"/>
            <a:ext cx="1714494" cy="113226"/>
          </a:xfrm>
          <a:prstGeom prst="rect">
            <a:avLst/>
          </a:prstGeom>
          <a:blipFill dpi="0" rotWithShape="1">
            <a:blip r:embed="rId5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6500242">
            <a:off x="4940361" y="822994"/>
            <a:ext cx="1797135" cy="113940"/>
          </a:xfrm>
          <a:prstGeom prst="rect">
            <a:avLst/>
          </a:prstGeom>
          <a:blipFill dpi="0" rotWithShape="1">
            <a:blip r:embed="rId6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6500242">
            <a:off x="2449100" y="4206250"/>
            <a:ext cx="1787039" cy="128834"/>
          </a:xfrm>
          <a:prstGeom prst="rect">
            <a:avLst/>
          </a:prstGeom>
          <a:blipFill dpi="0" rotWithShape="1">
            <a:blip r:embed="rId7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4461096">
            <a:off x="2552762" y="813360"/>
            <a:ext cx="1787039" cy="128833"/>
          </a:xfrm>
          <a:prstGeom prst="rect">
            <a:avLst/>
          </a:prstGeom>
          <a:blipFill dpi="0" rotWithShape="1">
            <a:blip r:embed="rId7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4856733">
            <a:off x="3136528" y="791036"/>
            <a:ext cx="1729320" cy="141094"/>
          </a:xfrm>
          <a:prstGeom prst="rect">
            <a:avLst/>
          </a:prstGeom>
          <a:blipFill dpi="0" rotWithShape="1">
            <a:blip r:embed="rId8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4687087">
            <a:off x="4325581" y="4227590"/>
            <a:ext cx="1730577" cy="121305"/>
          </a:xfrm>
          <a:prstGeom prst="rect">
            <a:avLst/>
          </a:prstGeom>
          <a:blipFill dpi="0" rotWithShape="1">
            <a:blip r:embed="rId9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4461096">
            <a:off x="4888849" y="4202917"/>
            <a:ext cx="1787039" cy="137581"/>
          </a:xfrm>
          <a:prstGeom prst="rect">
            <a:avLst/>
          </a:prstGeom>
          <a:blipFill dpi="0" rotWithShape="1">
            <a:blip r:embed="rId10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D1FC9"/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42467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>
            <a:off x="8215338" y="0"/>
            <a:ext cx="928662" cy="5143500"/>
          </a:xfrm>
          <a:prstGeom prst="moon">
            <a:avLst>
              <a:gd name="adj" fmla="val 13029"/>
            </a:avLst>
          </a:prstGeom>
          <a:gradFill flip="none" rotWithShape="1">
            <a:gsLst>
              <a:gs pos="22000">
                <a:srgbClr val="0D1FC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0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22000">
                <a:srgbClr val="0D1FC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357158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22000">
                <a:srgbClr val="0D1FC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858148" y="0"/>
            <a:ext cx="928662" cy="5143500"/>
          </a:xfrm>
          <a:prstGeom prst="moon">
            <a:avLst>
              <a:gd name="adj" fmla="val 14726"/>
            </a:avLst>
          </a:prstGeom>
          <a:gradFill flip="none" rotWithShape="1">
            <a:gsLst>
              <a:gs pos="22000">
                <a:srgbClr val="0D1FC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500958" y="0"/>
            <a:ext cx="928662" cy="5143500"/>
          </a:xfrm>
          <a:prstGeom prst="moon">
            <a:avLst>
              <a:gd name="adj" fmla="val 14727"/>
            </a:avLst>
          </a:prstGeom>
          <a:gradFill flip="none" rotWithShape="1">
            <a:gsLst>
              <a:gs pos="22000">
                <a:srgbClr val="0D1FC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714348" y="0"/>
            <a:ext cx="1000100" cy="5143500"/>
          </a:xfrm>
          <a:prstGeom prst="moon">
            <a:avLst>
              <a:gd name="adj" fmla="val 13312"/>
            </a:avLst>
          </a:prstGeom>
          <a:gradFill flip="none" rotWithShape="1">
            <a:gsLst>
              <a:gs pos="22000">
                <a:srgbClr val="0D1FC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1071538" y="0"/>
            <a:ext cx="1000100" cy="5143500"/>
          </a:xfrm>
          <a:prstGeom prst="moon">
            <a:avLst>
              <a:gd name="adj" fmla="val 16465"/>
            </a:avLst>
          </a:prstGeom>
          <a:gradFill flip="none" rotWithShape="1">
            <a:gsLst>
              <a:gs pos="22000">
                <a:srgbClr val="0D1FC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143768" y="0"/>
            <a:ext cx="928662" cy="5143500"/>
          </a:xfrm>
          <a:prstGeom prst="moon">
            <a:avLst>
              <a:gd name="adj" fmla="val 14726"/>
            </a:avLst>
          </a:prstGeom>
          <a:gradFill flip="none" rotWithShape="1">
            <a:gsLst>
              <a:gs pos="22000">
                <a:srgbClr val="0D1FC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678657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22000">
                <a:srgbClr val="0D1FC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1428728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22000">
                <a:srgbClr val="0D1FC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1785918" y="0"/>
            <a:ext cx="1000100" cy="5143500"/>
          </a:xfrm>
          <a:prstGeom prst="moon">
            <a:avLst>
              <a:gd name="adj" fmla="val 14888"/>
            </a:avLst>
          </a:prstGeom>
          <a:gradFill flip="none" rotWithShape="1">
            <a:gsLst>
              <a:gs pos="22000">
                <a:srgbClr val="0D1FC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6429388" y="0"/>
            <a:ext cx="928662" cy="5143500"/>
          </a:xfrm>
          <a:prstGeom prst="moon">
            <a:avLst>
              <a:gd name="adj" fmla="val 14727"/>
            </a:avLst>
          </a:prstGeom>
          <a:gradFill flip="none" rotWithShape="1">
            <a:gsLst>
              <a:gs pos="22000">
                <a:srgbClr val="0D1FC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07219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22000">
                <a:srgbClr val="0D1FC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2214546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22000">
                <a:srgbClr val="0D1FC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2643174" y="0"/>
            <a:ext cx="1000100" cy="5143500"/>
          </a:xfrm>
          <a:prstGeom prst="moon">
            <a:avLst>
              <a:gd name="adj" fmla="val 16465"/>
            </a:avLst>
          </a:prstGeom>
          <a:gradFill flip="none" rotWithShape="1">
            <a:gsLst>
              <a:gs pos="22000">
                <a:srgbClr val="0D1FC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571500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22000">
                <a:srgbClr val="0D1FC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5429256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22000">
                <a:srgbClr val="0D1FC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3000364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22000">
                <a:srgbClr val="0D1FC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3357554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22000">
                <a:srgbClr val="0D1FC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5072066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22000">
                <a:srgbClr val="0D1FC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4714876" y="0"/>
            <a:ext cx="928662" cy="5143500"/>
          </a:xfrm>
          <a:prstGeom prst="moon">
            <a:avLst>
              <a:gd name="adj" fmla="val 14727"/>
            </a:avLst>
          </a:prstGeom>
          <a:gradFill flip="none" rotWithShape="1">
            <a:gsLst>
              <a:gs pos="22000">
                <a:srgbClr val="0D1FC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flipH="1">
            <a:off x="3643306" y="0"/>
            <a:ext cx="1000100" cy="5143500"/>
          </a:xfrm>
          <a:prstGeom prst="moon">
            <a:avLst>
              <a:gd name="adj" fmla="val 13312"/>
            </a:avLst>
          </a:prstGeom>
          <a:gradFill flip="none" rotWithShape="1">
            <a:gsLst>
              <a:gs pos="22000">
                <a:srgbClr val="0D1FC9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004D"/>
            </a:gs>
            <a:gs pos="50000">
              <a:srgbClr val="156937">
                <a:shade val="67500"/>
                <a:satMod val="115000"/>
              </a:srgbClr>
            </a:gs>
            <a:gs pos="100000">
              <a:srgbClr val="156937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6407625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rot="1806868">
            <a:off x="-221799" y="955241"/>
            <a:ext cx="3845180" cy="138964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633300">
            <a:off x="5412432" y="4090271"/>
            <a:ext cx="3922536" cy="165227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80529">
            <a:off x="-206893" y="4061287"/>
            <a:ext cx="3922536" cy="159634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872758" flipV="1">
            <a:off x="5458345" y="977148"/>
            <a:ext cx="3922536" cy="160003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727890">
            <a:off x="1570657" y="897451"/>
            <a:ext cx="2448553" cy="151948"/>
          </a:xfrm>
          <a:prstGeom prst="rect">
            <a:avLst/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698492">
            <a:off x="4856246" y="4105404"/>
            <a:ext cx="2580447" cy="14779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282738">
            <a:off x="5054153" y="919371"/>
            <a:ext cx="2682593" cy="155832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994981">
            <a:off x="1718266" y="4172042"/>
            <a:ext cx="2432208" cy="149930"/>
          </a:xfrm>
          <a:prstGeom prst="rect">
            <a:avLst/>
          </a:prstGeom>
          <a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192346">
            <a:off x="4522133" y="4142962"/>
            <a:ext cx="2306386" cy="157203"/>
          </a:xfrm>
          <a:prstGeom prst="rect">
            <a:avLst/>
          </a:prstGeom>
          <a:blipFill>
            <a:blip r:embed="rId6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7307422">
            <a:off x="2463315" y="4149102"/>
            <a:ext cx="2142848" cy="135990"/>
          </a:xfrm>
          <a:prstGeom prst="rect">
            <a:avLst/>
          </a:prstGeom>
          <a:blipFill>
            <a:blip r:embed="rId7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950843" flipV="1">
            <a:off x="2271656" y="845329"/>
            <a:ext cx="2215023" cy="151058"/>
          </a:xfrm>
          <a:prstGeom prst="rect">
            <a:avLst/>
          </a:prstGeom>
          <a:blipFill dpi="0" rotWithShape="1">
            <a:blip r:embed="rId8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7994981">
            <a:off x="4600184" y="862502"/>
            <a:ext cx="2432208" cy="147860"/>
          </a:xfrm>
          <a:prstGeom prst="rect">
            <a:avLst/>
          </a:prstGeom>
          <a:blipFill dpi="0" rotWithShape="1"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5400000" flipV="1">
            <a:off x="3643313" y="4143375"/>
            <a:ext cx="1857374" cy="142876"/>
          </a:xfrm>
          <a:prstGeom prst="rect">
            <a:avLst/>
          </a:prstGeom>
          <a:blipFill>
            <a:blip r:embed="rId9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5400000">
            <a:off x="3643315" y="857247"/>
            <a:ext cx="1857369" cy="142876"/>
          </a:xfrm>
          <a:prstGeom prst="rect">
            <a:avLst/>
          </a:prstGeom>
          <a:blipFill dpi="0" rotWithShape="1">
            <a:blip r:embed="rId9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3899885">
            <a:off x="2971018" y="857049"/>
            <a:ext cx="1950704" cy="155633"/>
          </a:xfrm>
          <a:prstGeom prst="rect">
            <a:avLst/>
          </a:prstGeom>
          <a:blipFill dpi="0" rotWithShape="1">
            <a:blip r:embed="rId10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3899885" flipV="1">
            <a:off x="4112719" y="4108336"/>
            <a:ext cx="2076385" cy="163728"/>
          </a:xfrm>
          <a:prstGeom prst="rect">
            <a:avLst/>
          </a:prstGeom>
          <a:blipFill>
            <a:blip r:embed="rId11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6444431">
            <a:off x="3124329" y="4156572"/>
            <a:ext cx="1879739" cy="143128"/>
          </a:xfrm>
          <a:prstGeom prst="rect">
            <a:avLst/>
          </a:prstGeom>
          <a:blipFill>
            <a:blip r:embed="rId12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6444431">
            <a:off x="4127850" y="844180"/>
            <a:ext cx="1879739" cy="150236"/>
          </a:xfrm>
          <a:prstGeom prst="rect">
            <a:avLst/>
          </a:prstGeom>
          <a:blipFill dpi="0" rotWithShape="1">
            <a:blip r:embed="rId1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64008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571486"/>
            <a:ext cx="1428728" cy="3929090"/>
          </a:xfrm>
          <a:prstGeom prst="moon">
            <a:avLst>
              <a:gd name="adj" fmla="val 11189"/>
            </a:avLst>
          </a:prstGeom>
          <a:solidFill>
            <a:srgbClr val="FF643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7786646" y="571486"/>
            <a:ext cx="1357354" cy="3929090"/>
          </a:xfrm>
          <a:prstGeom prst="moon">
            <a:avLst>
              <a:gd name="adj" fmla="val 11189"/>
            </a:avLst>
          </a:prstGeom>
          <a:solidFill>
            <a:srgbClr val="FF643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85720" y="714362"/>
            <a:ext cx="1428728" cy="3643338"/>
          </a:xfrm>
          <a:prstGeom prst="moon">
            <a:avLst>
              <a:gd name="adj" fmla="val 11189"/>
            </a:avLst>
          </a:prstGeom>
          <a:solidFill>
            <a:srgbClr val="6600F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7429520" y="714362"/>
            <a:ext cx="1428728" cy="3643338"/>
          </a:xfrm>
          <a:prstGeom prst="moon">
            <a:avLst>
              <a:gd name="adj" fmla="val 11189"/>
            </a:avLst>
          </a:prstGeom>
          <a:solidFill>
            <a:srgbClr val="6600F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42910" y="928676"/>
            <a:ext cx="1428728" cy="3286148"/>
          </a:xfrm>
          <a:prstGeom prst="moon">
            <a:avLst>
              <a:gd name="adj" fmla="val 11189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7143768" y="857238"/>
            <a:ext cx="1428728" cy="3286148"/>
          </a:xfrm>
          <a:prstGeom prst="moon">
            <a:avLst>
              <a:gd name="adj" fmla="val 11189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6858016" y="1071552"/>
            <a:ext cx="1428728" cy="2928958"/>
          </a:xfrm>
          <a:prstGeom prst="moon">
            <a:avLst>
              <a:gd name="adj" fmla="val 11189"/>
            </a:avLst>
          </a:prstGeom>
          <a:solidFill>
            <a:srgbClr val="6600F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000100" y="1071552"/>
            <a:ext cx="1428728" cy="2928958"/>
          </a:xfrm>
          <a:prstGeom prst="moon">
            <a:avLst>
              <a:gd name="adj" fmla="val 11189"/>
            </a:avLst>
          </a:prstGeom>
          <a:solidFill>
            <a:srgbClr val="6600F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428728" y="1214428"/>
            <a:ext cx="1357322" cy="2714644"/>
          </a:xfrm>
          <a:prstGeom prst="moon">
            <a:avLst>
              <a:gd name="adj" fmla="val 11189"/>
            </a:avLst>
          </a:prstGeom>
          <a:solidFill>
            <a:srgbClr val="FF643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6500826" y="1214428"/>
            <a:ext cx="1357322" cy="2714644"/>
          </a:xfrm>
          <a:prstGeom prst="moon">
            <a:avLst>
              <a:gd name="adj" fmla="val 11189"/>
            </a:avLst>
          </a:prstGeom>
          <a:solidFill>
            <a:srgbClr val="FF643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6072198" y="1357304"/>
            <a:ext cx="1357322" cy="2500330"/>
          </a:xfrm>
          <a:prstGeom prst="moon">
            <a:avLst>
              <a:gd name="adj" fmla="val 11189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1785918" y="1357304"/>
            <a:ext cx="1357322" cy="2500330"/>
          </a:xfrm>
          <a:prstGeom prst="moon">
            <a:avLst>
              <a:gd name="adj" fmla="val 11189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2214546" y="1500180"/>
            <a:ext cx="1357322" cy="2214578"/>
          </a:xfrm>
          <a:prstGeom prst="moon">
            <a:avLst>
              <a:gd name="adj" fmla="val 11189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5572132" y="1571618"/>
            <a:ext cx="1357322" cy="2214578"/>
          </a:xfrm>
          <a:prstGeom prst="moon">
            <a:avLst>
              <a:gd name="adj" fmla="val 11189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2643174" y="1643056"/>
            <a:ext cx="1357322" cy="1928826"/>
          </a:xfrm>
          <a:prstGeom prst="moon">
            <a:avLst>
              <a:gd name="adj" fmla="val 11189"/>
            </a:avLst>
          </a:prstGeom>
          <a:solidFill>
            <a:srgbClr val="6600F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0800000">
            <a:off x="5143504" y="1643056"/>
            <a:ext cx="1357322" cy="1928826"/>
          </a:xfrm>
          <a:prstGeom prst="moon">
            <a:avLst>
              <a:gd name="adj" fmla="val 11189"/>
            </a:avLst>
          </a:prstGeom>
          <a:solidFill>
            <a:srgbClr val="6600F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4572000" y="1785932"/>
            <a:ext cx="1357322" cy="1643074"/>
          </a:xfrm>
          <a:prstGeom prst="moon">
            <a:avLst>
              <a:gd name="adj" fmla="val 11189"/>
            </a:avLst>
          </a:prstGeom>
          <a:solidFill>
            <a:srgbClr val="FF643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3000364" y="1785932"/>
            <a:ext cx="1357322" cy="1643074"/>
          </a:xfrm>
          <a:prstGeom prst="moon">
            <a:avLst>
              <a:gd name="adj" fmla="val 11189"/>
            </a:avLst>
          </a:prstGeom>
          <a:solidFill>
            <a:srgbClr val="FF643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3428992" y="1928808"/>
            <a:ext cx="1357322" cy="1357322"/>
          </a:xfrm>
          <a:prstGeom prst="moon">
            <a:avLst>
              <a:gd name="adj" fmla="val 11189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1158612">
            <a:off x="4067474" y="1924347"/>
            <a:ext cx="1357322" cy="1357322"/>
          </a:xfrm>
          <a:prstGeom prst="moon">
            <a:avLst>
              <a:gd name="adj" fmla="val 13983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2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330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06346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571472" y="0"/>
            <a:ext cx="7929618" cy="1000108"/>
          </a:xfrm>
          <a:prstGeom prst="flowChartDecision">
            <a:avLst/>
          </a:prstGeom>
          <a:gradFill flip="none" rotWithShape="1">
            <a:gsLst>
              <a:gs pos="48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642910" y="500042"/>
            <a:ext cx="7929618" cy="1000108"/>
          </a:xfrm>
          <a:prstGeom prst="flowChartDecision">
            <a:avLst/>
          </a:prstGeom>
          <a:gradFill flip="none" rotWithShape="1">
            <a:gsLst>
              <a:gs pos="48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642910" y="928694"/>
            <a:ext cx="7929618" cy="1000108"/>
          </a:xfrm>
          <a:prstGeom prst="flowChartDecision">
            <a:avLst/>
          </a:prstGeom>
          <a:gradFill flip="none" rotWithShape="1">
            <a:gsLst>
              <a:gs pos="48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714348" y="1428736"/>
            <a:ext cx="7929618" cy="1000108"/>
          </a:xfrm>
          <a:prstGeom prst="flowChartDecision">
            <a:avLst/>
          </a:prstGeom>
          <a:gradFill flip="none" rotWithShape="1">
            <a:gsLst>
              <a:gs pos="48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571472" y="1857388"/>
            <a:ext cx="7929618" cy="1000108"/>
          </a:xfrm>
          <a:prstGeom prst="flowChartDecision">
            <a:avLst/>
          </a:prstGeom>
          <a:gradFill flip="none" rotWithShape="1">
            <a:gsLst>
              <a:gs pos="48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642910" y="2357430"/>
            <a:ext cx="7929618" cy="1000108"/>
          </a:xfrm>
          <a:prstGeom prst="flowChartDecision">
            <a:avLst/>
          </a:prstGeom>
          <a:gradFill flip="none" rotWithShape="1">
            <a:gsLst>
              <a:gs pos="48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642910" y="2786082"/>
            <a:ext cx="7929618" cy="1000108"/>
          </a:xfrm>
          <a:prstGeom prst="flowChartDecision">
            <a:avLst/>
          </a:prstGeom>
          <a:gradFill flip="none" rotWithShape="1">
            <a:gsLst>
              <a:gs pos="48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714348" y="3286124"/>
            <a:ext cx="7929618" cy="1000108"/>
          </a:xfrm>
          <a:prstGeom prst="flowChartDecision">
            <a:avLst/>
          </a:prstGeom>
          <a:gradFill flip="none" rotWithShape="1">
            <a:gsLst>
              <a:gs pos="48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714348" y="3714776"/>
            <a:ext cx="7929618" cy="1000108"/>
          </a:xfrm>
          <a:prstGeom prst="flowChartDecision">
            <a:avLst/>
          </a:prstGeom>
          <a:gradFill flip="none" rotWithShape="1">
            <a:gsLst>
              <a:gs pos="48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642910" y="4214818"/>
            <a:ext cx="7929618" cy="1000108"/>
          </a:xfrm>
          <a:prstGeom prst="flowChartDecision">
            <a:avLst/>
          </a:prstGeom>
          <a:gradFill flip="none" rotWithShape="1">
            <a:gsLst>
              <a:gs pos="48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92D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357208"/>
            <a:ext cx="9787006" cy="6429420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9FF"/>
            </a:gs>
            <a:gs pos="50000">
              <a:srgbClr val="156937">
                <a:shade val="67500"/>
                <a:satMod val="115000"/>
              </a:srgbClr>
            </a:gs>
            <a:gs pos="100000">
              <a:srgbClr val="156937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86132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834441">
            <a:off x="-126433" y="1428388"/>
            <a:ext cx="9385548" cy="6934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869536">
            <a:off x="-80777" y="3792823"/>
            <a:ext cx="9392846" cy="5476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81371">
            <a:off x="7085" y="2358167"/>
            <a:ext cx="9144000" cy="89285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1287660" flipV="1">
            <a:off x="-61358" y="1937226"/>
            <a:ext cx="9236228" cy="77499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262159" flipV="1">
            <a:off x="-15133" y="3423293"/>
            <a:ext cx="9252233" cy="70565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491178" flipV="1">
            <a:off x="-1611" y="3070701"/>
            <a:ext cx="9175184" cy="71150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" presetClass="exit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xit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xit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4" grpId="6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5" grpId="6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6" grpId="6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7" grpId="6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8" grpId="6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9" grpId="6" animBg="1"/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64844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ombinar"/>
          <p:cNvSpPr/>
          <p:nvPr/>
        </p:nvSpPr>
        <p:spPr>
          <a:xfrm rot="16200000">
            <a:off x="-407961" y="663635"/>
            <a:ext cx="4602106" cy="3786182"/>
          </a:xfrm>
          <a:prstGeom prst="flowChartMerg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4853862" y="567641"/>
            <a:ext cx="4602106" cy="3978171"/>
          </a:xfrm>
          <a:prstGeom prst="flowChartMerg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-424881" y="1003906"/>
            <a:ext cx="3993004" cy="3143240"/>
          </a:xfrm>
          <a:prstGeom prst="flowChartMerg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5419255" y="847283"/>
            <a:ext cx="4060682" cy="3388808"/>
          </a:xfrm>
          <a:prstGeom prst="flowChartMerg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-614757" y="1385535"/>
            <a:ext cx="3586936" cy="2357422"/>
          </a:xfrm>
          <a:prstGeom prst="flowChartMerg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6058320" y="1200595"/>
            <a:ext cx="3519258" cy="2652103"/>
          </a:xfrm>
          <a:prstGeom prst="flowChartMerg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9900"/>
            </a:gs>
            <a:gs pos="50000">
              <a:srgbClr val="950F82">
                <a:shade val="67500"/>
                <a:satMod val="115000"/>
              </a:srgbClr>
            </a:gs>
            <a:gs pos="100000">
              <a:srgbClr val="950F8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11320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rot="2892326">
            <a:off x="-1088988" y="2508406"/>
            <a:ext cx="6589380" cy="163812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7836256">
            <a:off x="3562559" y="2501229"/>
            <a:ext cx="6656704" cy="147384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268347">
            <a:off x="-408577" y="2481666"/>
            <a:ext cx="6272564" cy="174970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552034">
            <a:off x="3254555" y="2438433"/>
            <a:ext cx="6278225" cy="132959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815742" flipV="1">
            <a:off x="416341" y="2459106"/>
            <a:ext cx="5718221" cy="151108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7181549" flipV="1">
            <a:off x="2996126" y="2466708"/>
            <a:ext cx="5937826" cy="150301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4447648" flipV="1">
            <a:off x="1199009" y="2431619"/>
            <a:ext cx="5296968" cy="164259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6799541">
            <a:off x="2749378" y="2417930"/>
            <a:ext cx="5556292" cy="190771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127906" flipV="1">
            <a:off x="1777516" y="2436106"/>
            <a:ext cx="5165537" cy="158381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6080139">
            <a:off x="2438869" y="2487074"/>
            <a:ext cx="5255124" cy="154130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18" presetID="2" presetClass="exit" presetSubtype="9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1000">
              <a:srgbClr val="7030A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29995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rot="1607282">
            <a:off x="-140761" y="794052"/>
            <a:ext cx="3734228" cy="140026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572474">
            <a:off x="5562526" y="4187309"/>
            <a:ext cx="3743760" cy="13653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988140">
            <a:off x="-167213" y="4181278"/>
            <a:ext cx="3678783" cy="138513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924533">
            <a:off x="5556389" y="815154"/>
            <a:ext cx="3746169" cy="142051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4350" y="2500314"/>
            <a:ext cx="3357554" cy="14287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786446" y="2500312"/>
            <a:ext cx="3357554" cy="148142"/>
          </a:xfrm>
          <a:prstGeom prst="rect">
            <a:avLst/>
          </a:prstGeom>
          <a:blipFill>
            <a:blip r:embed="rId3">
              <a:duotone>
                <a:prstClr val="black"/>
                <a:srgbClr val="FF6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3714753" y="4214815"/>
            <a:ext cx="1714494" cy="142876"/>
          </a:xfrm>
          <a:prstGeom prst="rect">
            <a:avLst/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00000">
            <a:off x="3714753" y="785809"/>
            <a:ext cx="1714494" cy="142875"/>
          </a:xfrm>
          <a:prstGeom prst="rect">
            <a:avLst/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470972">
            <a:off x="-167981" y="3631395"/>
            <a:ext cx="3562926" cy="13549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470972">
            <a:off x="5656380" y="1357110"/>
            <a:ext cx="3562926" cy="123442"/>
          </a:xfrm>
          <a:prstGeom prst="rect">
            <a:avLst/>
          </a:prstGeom>
          <a:blipFill>
            <a:blip r:embed="rId3">
              <a:duotone>
                <a:prstClr val="black"/>
                <a:srgbClr val="FF6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62450">
            <a:off x="-73306" y="1466504"/>
            <a:ext cx="3488639" cy="13489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62450">
            <a:off x="5646705" y="3610737"/>
            <a:ext cx="3562926" cy="123442"/>
          </a:xfrm>
          <a:prstGeom prst="rect">
            <a:avLst/>
          </a:prstGeom>
          <a:blipFill>
            <a:blip r:embed="rId3">
              <a:duotone>
                <a:prstClr val="black"/>
                <a:srgbClr val="FF6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883101">
            <a:off x="-33591" y="3136533"/>
            <a:ext cx="3422733" cy="139781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83101">
            <a:off x="5751946" y="1852818"/>
            <a:ext cx="3422733" cy="153693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348188">
            <a:off x="-24912" y="2073824"/>
            <a:ext cx="3362096" cy="142143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348188">
            <a:off x="5784481" y="3027168"/>
            <a:ext cx="3362096" cy="119438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5860531">
            <a:off x="4286257" y="785809"/>
            <a:ext cx="1714494" cy="142876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6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5860531">
            <a:off x="3128921" y="4229760"/>
            <a:ext cx="1714494" cy="113226"/>
          </a:xfrm>
          <a:prstGeom prst="rect">
            <a:avLst/>
          </a:prstGeom>
          <a:blipFill dpi="0" rotWithShape="1">
            <a:blip r:embed="rId5" cstate="print">
              <a:duotone>
                <a:prstClr val="black"/>
                <a:srgbClr val="FF6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6500242">
            <a:off x="4940361" y="822994"/>
            <a:ext cx="1797135" cy="113940"/>
          </a:xfrm>
          <a:prstGeom prst="rect">
            <a:avLst/>
          </a:prstGeom>
          <a:blipFill dpi="0" rotWithShape="1"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6500242">
            <a:off x="2449100" y="4206250"/>
            <a:ext cx="1787039" cy="128834"/>
          </a:xfrm>
          <a:prstGeom prst="rect">
            <a:avLst/>
          </a:prstGeom>
          <a:blipFill dpi="0" rotWithShape="1"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4461096">
            <a:off x="2552762" y="813360"/>
            <a:ext cx="1787039" cy="128833"/>
          </a:xfrm>
          <a:prstGeom prst="rect">
            <a:avLst/>
          </a:prstGeom>
          <a:blipFill dpi="0" rotWithShape="1"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4856733">
            <a:off x="3136528" y="791036"/>
            <a:ext cx="1729320" cy="141094"/>
          </a:xfrm>
          <a:prstGeom prst="rect">
            <a:avLst/>
          </a:prstGeom>
          <a:blipFill dpi="0" rotWithShape="1">
            <a:blip r:embed="rId8" cstate="print">
              <a:duotone>
                <a:prstClr val="black"/>
                <a:srgbClr val="FF6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4687087">
            <a:off x="4325581" y="4227590"/>
            <a:ext cx="1730577" cy="121305"/>
          </a:xfrm>
          <a:prstGeom prst="rect">
            <a:avLst/>
          </a:prstGeom>
          <a:blipFill dpi="0" rotWithShape="1">
            <a:blip r:embed="rId9" cstate="print">
              <a:duotone>
                <a:prstClr val="black"/>
                <a:srgbClr val="FF6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4461096">
            <a:off x="4888849" y="4202917"/>
            <a:ext cx="1787039" cy="137581"/>
          </a:xfrm>
          <a:prstGeom prst="rect">
            <a:avLst/>
          </a:prstGeom>
          <a:blipFill dpi="0" rotWithShape="1">
            <a:blip r:embed="rId10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17782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8215338" y="0"/>
            <a:ext cx="928662" cy="5143500"/>
          </a:xfrm>
          <a:prstGeom prst="moon">
            <a:avLst>
              <a:gd name="adj" fmla="val 13029"/>
            </a:avLst>
          </a:prstGeom>
          <a:gradFill flip="none" rotWithShape="1">
            <a:gsLst>
              <a:gs pos="22000">
                <a:schemeClr val="bg1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0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22000">
                <a:schemeClr val="bg1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357158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22000">
                <a:schemeClr val="bg1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858148" y="0"/>
            <a:ext cx="928662" cy="5143500"/>
          </a:xfrm>
          <a:prstGeom prst="moon">
            <a:avLst>
              <a:gd name="adj" fmla="val 14726"/>
            </a:avLst>
          </a:prstGeom>
          <a:gradFill flip="none" rotWithShape="1">
            <a:gsLst>
              <a:gs pos="22000">
                <a:schemeClr val="bg1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500958" y="0"/>
            <a:ext cx="928662" cy="5143500"/>
          </a:xfrm>
          <a:prstGeom prst="moon">
            <a:avLst>
              <a:gd name="adj" fmla="val 14727"/>
            </a:avLst>
          </a:prstGeom>
          <a:gradFill flip="none" rotWithShape="1">
            <a:gsLst>
              <a:gs pos="22000">
                <a:schemeClr val="bg1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714348" y="0"/>
            <a:ext cx="1000100" cy="5143500"/>
          </a:xfrm>
          <a:prstGeom prst="moon">
            <a:avLst>
              <a:gd name="adj" fmla="val 13312"/>
            </a:avLst>
          </a:prstGeom>
          <a:gradFill flip="none" rotWithShape="1">
            <a:gsLst>
              <a:gs pos="22000">
                <a:schemeClr val="bg1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1071538" y="0"/>
            <a:ext cx="1000100" cy="5143500"/>
          </a:xfrm>
          <a:prstGeom prst="moon">
            <a:avLst>
              <a:gd name="adj" fmla="val 16465"/>
            </a:avLst>
          </a:prstGeom>
          <a:gradFill flip="none" rotWithShape="1">
            <a:gsLst>
              <a:gs pos="22000">
                <a:schemeClr val="bg1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143768" y="0"/>
            <a:ext cx="928662" cy="5143500"/>
          </a:xfrm>
          <a:prstGeom prst="moon">
            <a:avLst>
              <a:gd name="adj" fmla="val 14726"/>
            </a:avLst>
          </a:prstGeom>
          <a:gradFill flip="none" rotWithShape="1">
            <a:gsLst>
              <a:gs pos="22000">
                <a:schemeClr val="bg1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78657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22000">
                <a:schemeClr val="bg1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1428728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22000">
                <a:schemeClr val="bg1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1785918" y="0"/>
            <a:ext cx="1000100" cy="5143500"/>
          </a:xfrm>
          <a:prstGeom prst="moon">
            <a:avLst>
              <a:gd name="adj" fmla="val 14888"/>
            </a:avLst>
          </a:prstGeom>
          <a:gradFill flip="none" rotWithShape="1">
            <a:gsLst>
              <a:gs pos="22000">
                <a:schemeClr val="bg1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6429388" y="0"/>
            <a:ext cx="928662" cy="5143500"/>
          </a:xfrm>
          <a:prstGeom prst="moon">
            <a:avLst>
              <a:gd name="adj" fmla="val 14727"/>
            </a:avLst>
          </a:prstGeom>
          <a:gradFill flip="none" rotWithShape="1">
            <a:gsLst>
              <a:gs pos="22000">
                <a:schemeClr val="bg1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607219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22000">
                <a:schemeClr val="bg1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2214546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22000">
                <a:schemeClr val="bg1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2643174" y="0"/>
            <a:ext cx="1000100" cy="5143500"/>
          </a:xfrm>
          <a:prstGeom prst="moon">
            <a:avLst>
              <a:gd name="adj" fmla="val 16465"/>
            </a:avLst>
          </a:prstGeom>
          <a:gradFill flip="none" rotWithShape="1">
            <a:gsLst>
              <a:gs pos="22000">
                <a:schemeClr val="bg1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5715008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22000">
                <a:schemeClr val="bg1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5429256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22000">
                <a:schemeClr val="bg1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3000364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22000">
                <a:schemeClr val="bg1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3357554" y="0"/>
            <a:ext cx="1000100" cy="5143500"/>
          </a:xfrm>
          <a:prstGeom prst="moon">
            <a:avLst>
              <a:gd name="adj" fmla="val 14889"/>
            </a:avLst>
          </a:prstGeom>
          <a:gradFill flip="none" rotWithShape="1">
            <a:gsLst>
              <a:gs pos="22000">
                <a:schemeClr val="bg1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5072066" y="0"/>
            <a:ext cx="928662" cy="5143500"/>
          </a:xfrm>
          <a:prstGeom prst="moon">
            <a:avLst>
              <a:gd name="adj" fmla="val 16424"/>
            </a:avLst>
          </a:prstGeom>
          <a:gradFill flip="none" rotWithShape="1">
            <a:gsLst>
              <a:gs pos="22000">
                <a:schemeClr val="bg1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4714876" y="0"/>
            <a:ext cx="928662" cy="5143500"/>
          </a:xfrm>
          <a:prstGeom prst="moon">
            <a:avLst>
              <a:gd name="adj" fmla="val 14727"/>
            </a:avLst>
          </a:prstGeom>
          <a:gradFill flip="none" rotWithShape="1">
            <a:gsLst>
              <a:gs pos="22000">
                <a:schemeClr val="bg1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flipH="1">
            <a:off x="3643306" y="0"/>
            <a:ext cx="1000100" cy="5143500"/>
          </a:xfrm>
          <a:prstGeom prst="moon">
            <a:avLst>
              <a:gd name="adj" fmla="val 13312"/>
            </a:avLst>
          </a:prstGeom>
          <a:gradFill flip="none" rotWithShape="1">
            <a:gsLst>
              <a:gs pos="22000">
                <a:schemeClr val="bg1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rgbClr val="092D18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39199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rot="1806868">
            <a:off x="-221799" y="955241"/>
            <a:ext cx="3845180" cy="138964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633300">
            <a:off x="5412432" y="4090271"/>
            <a:ext cx="3922536" cy="165227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80529">
            <a:off x="-206893" y="4061287"/>
            <a:ext cx="3922536" cy="159634"/>
          </a:xfrm>
          <a:prstGeom prst="rec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872758" flipV="1">
            <a:off x="5458345" y="977148"/>
            <a:ext cx="3922536" cy="160003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727890">
            <a:off x="1570657" y="897451"/>
            <a:ext cx="2448553" cy="151948"/>
          </a:xfrm>
          <a:prstGeom prst="rect">
            <a:avLst/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698492">
            <a:off x="4856246" y="4105404"/>
            <a:ext cx="2580447" cy="147792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282738">
            <a:off x="5054153" y="919371"/>
            <a:ext cx="2682593" cy="155832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994981">
            <a:off x="1718266" y="4172042"/>
            <a:ext cx="2432208" cy="149930"/>
          </a:xfrm>
          <a:prstGeom prst="rect">
            <a:avLst/>
          </a:prstGeom>
          <a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192346">
            <a:off x="4522133" y="4142962"/>
            <a:ext cx="2306386" cy="157203"/>
          </a:xfrm>
          <a:prstGeom prst="rect">
            <a:avLst/>
          </a:prstGeom>
          <a:blipFill>
            <a:blip r:embed="rId6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7307422">
            <a:off x="2463315" y="4149102"/>
            <a:ext cx="2142848" cy="135990"/>
          </a:xfrm>
          <a:prstGeom prst="rect">
            <a:avLst/>
          </a:prstGeom>
          <a:blipFill>
            <a:blip r:embed="rId7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950843" flipV="1">
            <a:off x="2271656" y="845329"/>
            <a:ext cx="2215023" cy="151058"/>
          </a:xfrm>
          <a:prstGeom prst="rect">
            <a:avLst/>
          </a:prstGeom>
          <a:blipFill dpi="0" rotWithShape="1">
            <a:blip r:embed="rId8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7994981">
            <a:off x="4600184" y="862502"/>
            <a:ext cx="2432208" cy="147860"/>
          </a:xfrm>
          <a:prstGeom prst="rect">
            <a:avLst/>
          </a:prstGeom>
          <a:blipFill dpi="0" rotWithShape="1"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5400000" flipV="1">
            <a:off x="3643313" y="4143375"/>
            <a:ext cx="1857374" cy="142876"/>
          </a:xfrm>
          <a:prstGeom prst="rect">
            <a:avLst/>
          </a:prstGeom>
          <a:blipFill>
            <a:blip r:embed="rId9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5400000">
            <a:off x="3643315" y="857247"/>
            <a:ext cx="1857369" cy="142876"/>
          </a:xfrm>
          <a:prstGeom prst="rect">
            <a:avLst/>
          </a:prstGeom>
          <a:blipFill dpi="0" rotWithShape="1">
            <a:blip r:embed="rId9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3899885">
            <a:off x="2971018" y="857049"/>
            <a:ext cx="1950704" cy="155633"/>
          </a:xfrm>
          <a:prstGeom prst="rect">
            <a:avLst/>
          </a:prstGeom>
          <a:blipFill dpi="0" rotWithShape="1">
            <a:blip r:embed="rId10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3899885" flipV="1">
            <a:off x="4112719" y="4108336"/>
            <a:ext cx="2076385" cy="163728"/>
          </a:xfrm>
          <a:prstGeom prst="rect">
            <a:avLst/>
          </a:prstGeom>
          <a:blipFill>
            <a:blip r:embed="rId11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6444431">
            <a:off x="3124329" y="4156572"/>
            <a:ext cx="1879739" cy="143128"/>
          </a:xfrm>
          <a:prstGeom prst="rect">
            <a:avLst/>
          </a:prstGeom>
          <a:blipFill>
            <a:blip r:embed="rId12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6444431">
            <a:off x="4127850" y="844180"/>
            <a:ext cx="1879739" cy="150236"/>
          </a:xfrm>
          <a:prstGeom prst="rect">
            <a:avLst/>
          </a:prstGeom>
          <a:blipFill dpi="0" rotWithShape="1">
            <a:blip r:embed="rId1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75000"/>
              </a:schemeClr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36620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285770"/>
            <a:ext cx="9144000" cy="542927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834441">
            <a:off x="-126433" y="1428388"/>
            <a:ext cx="9385548" cy="6934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869536">
            <a:off x="-80777" y="3792823"/>
            <a:ext cx="9392846" cy="5476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81371">
            <a:off x="7085" y="2358167"/>
            <a:ext cx="9144000" cy="89285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1287660" flipV="1">
            <a:off x="-61358" y="1937226"/>
            <a:ext cx="9236228" cy="77499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262159" flipV="1">
            <a:off x="-15133" y="3423293"/>
            <a:ext cx="9252233" cy="70565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491178" flipV="1">
            <a:off x="-1611" y="3070701"/>
            <a:ext cx="9175184" cy="71150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cooltext307865174429629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0876585">
            <a:off x="5773148" y="3503086"/>
            <a:ext cx="1468459" cy="711753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357208"/>
            <a:ext cx="9787006" cy="5929354"/>
          </a:xfrm>
          <a:prstGeom prst="rect">
            <a:avLst/>
          </a:prstGeom>
          <a:gradFill flip="none" rotWithShape="1">
            <a:gsLst>
              <a:gs pos="13000">
                <a:schemeClr val="bg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" presetClass="exit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xit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xit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4000"/>
                            </p:stCondLst>
                            <p:childTnLst>
                              <p:par>
                                <p:cTn id="16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4" grpId="6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5" grpId="6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6" grpId="6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7" grpId="6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8" grpId="6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9" grpId="6" animBg="1"/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33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264</cp:revision>
  <dcterms:created xsi:type="dcterms:W3CDTF">2018-11-29T15:26:56Z</dcterms:created>
  <dcterms:modified xsi:type="dcterms:W3CDTF">2018-12-03T01:00:43Z</dcterms:modified>
</cp:coreProperties>
</file>